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4" r:id="rId9"/>
    <p:sldId id="265" r:id="rId10"/>
    <p:sldId id="263" r:id="rId11"/>
    <p:sldId id="266" r:id="rId12"/>
    <p:sldId id="270" r:id="rId13"/>
    <p:sldId id="272" r:id="rId14"/>
    <p:sldId id="267" r:id="rId15"/>
    <p:sldId id="271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67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4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59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996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399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677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18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158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105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414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74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0730D-510C-4C30-BB6B-0E4C011B52ED}" type="datetimeFigureOut">
              <a:rPr lang="th-TH" smtClean="0"/>
              <a:t>09/10/62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03BA-F9BD-460B-B7BF-FC995C7346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21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eenatea/swdev" TargetMode="External"/><Relationship Id="rId2" Type="http://schemas.openxmlformats.org/officeDocument/2006/relationships/hyperlink" Target="https://trello.com/b/QF772xXL/1-62-sw-de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เกมหมากรุกสากล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9630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3" y="204703"/>
            <a:ext cx="10230853" cy="65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Class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20020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b="1" dirty="0" smtClean="0"/>
              <a:t>ตัวแปร</a:t>
            </a:r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 err="1" smtClean="0"/>
              <a:t>row,col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•</a:t>
            </a:r>
            <a:r>
              <a:rPr lang="en-US" dirty="0" smtClean="0"/>
              <a:t> </a:t>
            </a:r>
            <a:r>
              <a:rPr lang="en-US" dirty="0" err="1" smtClean="0"/>
              <a:t>first,second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</a:t>
            </a:r>
          </a:p>
          <a:p>
            <a:pPr marL="0" indent="0">
              <a:buNone/>
            </a:pPr>
            <a:r>
              <a:rPr lang="en-US" dirty="0" smtClean="0"/>
              <a:t>Coordinate( String )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175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" y="365125"/>
            <a:ext cx="5608706" cy="5679702"/>
          </a:xfr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0063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9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" y="365125"/>
            <a:ext cx="5608706" cy="5679702"/>
          </a:xfr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1729"/>
            <a:ext cx="5346494" cy="53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9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" y="365125"/>
            <a:ext cx="5608706" cy="5679702"/>
          </a:xfr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68" y="532044"/>
            <a:ext cx="5345864" cy="53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2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" y="365125"/>
            <a:ext cx="5608706" cy="5679702"/>
          </a:xfr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00062"/>
            <a:ext cx="5307179" cy="53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" y="365125"/>
            <a:ext cx="5608706" cy="5679702"/>
          </a:xfr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0063"/>
            <a:ext cx="5387390" cy="53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57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" y="365125"/>
            <a:ext cx="5608706" cy="5679702"/>
          </a:xfr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6248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trello.com/b/QF772xXL/1-62-sw-dev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https://github.com/nateenatea/swdev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673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หมากรุกสากล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คือ หมากรุกเป็นเกมกระดานที่ต้องใช้ผู้เล่นสองฝั่งในการเดินในแต่ละตาของตน ในตาเริ่มต้นทั้งสองฝั่งจะได้</a:t>
            </a:r>
          </a:p>
          <a:p>
            <a:pPr marL="0" indent="0">
              <a:buNone/>
            </a:pPr>
            <a:r>
              <a:rPr lang="en-US" dirty="0" smtClean="0"/>
              <a:t>King(</a:t>
            </a:r>
            <a:r>
              <a:rPr lang="th-TH" dirty="0" smtClean="0"/>
              <a:t>ราชา</a:t>
            </a:r>
            <a:r>
              <a:rPr lang="en-US" dirty="0" smtClean="0"/>
              <a:t>) Queen(</a:t>
            </a:r>
            <a:r>
              <a:rPr lang="th-TH" dirty="0" smtClean="0"/>
              <a:t>ราชินี</a:t>
            </a:r>
            <a:r>
              <a:rPr lang="en-US" dirty="0" smtClean="0"/>
              <a:t>) Bishop(</a:t>
            </a:r>
            <a:r>
              <a:rPr lang="th-TH" dirty="0" err="1" smtClean="0"/>
              <a:t>บิชอ</a:t>
            </a:r>
            <a:r>
              <a:rPr lang="th-TH" dirty="0" err="1"/>
              <a:t>พ</a:t>
            </a:r>
            <a:r>
              <a:rPr lang="en-US" dirty="0" smtClean="0"/>
              <a:t>) Rook(</a:t>
            </a:r>
            <a:r>
              <a:rPr lang="th-TH" dirty="0" smtClean="0"/>
              <a:t>เรือ</a:t>
            </a:r>
            <a:r>
              <a:rPr lang="en-US" dirty="0" smtClean="0"/>
              <a:t>) Knight(</a:t>
            </a:r>
            <a:r>
              <a:rPr lang="th-TH" dirty="0" smtClean="0"/>
              <a:t>ม้า</a:t>
            </a:r>
            <a:r>
              <a:rPr lang="en-US" dirty="0" smtClean="0"/>
              <a:t>)Pawn(</a:t>
            </a:r>
            <a:r>
              <a:rPr lang="th-TH" dirty="0" smtClean="0"/>
              <a:t>เบี้ย</a:t>
            </a:r>
            <a:r>
              <a:rPr lang="en-US" dirty="0" smtClean="0"/>
              <a:t>)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24" y="3251200"/>
            <a:ext cx="2925763" cy="29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2222788"/>
            <a:ext cx="10515600" cy="4351338"/>
          </a:xfrm>
        </p:spPr>
        <p:txBody>
          <a:bodyPr/>
          <a:lstStyle/>
          <a:p>
            <a:endParaRPr lang="th-TH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7" y="177561"/>
            <a:ext cx="9857509" cy="63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3" y="365125"/>
            <a:ext cx="10873509" cy="60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5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b="1" dirty="0" smtClean="0"/>
              <a:t>คลาส</a:t>
            </a:r>
            <a:r>
              <a:rPr lang="th-TH" b="1" dirty="0" smtClean="0"/>
              <a:t>ของเกมหมากรุก </a:t>
            </a:r>
          </a:p>
          <a:p>
            <a:pPr marL="0" indent="0">
              <a:buNone/>
            </a:pPr>
            <a:r>
              <a:rPr lang="th-TH" dirty="0" smtClean="0"/>
              <a:t>• มี </a:t>
            </a:r>
            <a:r>
              <a:rPr lang="en-US" dirty="0" smtClean="0"/>
              <a:t>main method </a:t>
            </a:r>
            <a:r>
              <a:rPr lang="th-TH" dirty="0" smtClean="0"/>
              <a:t>เป็นจุดเริ</a:t>
            </a:r>
            <a:r>
              <a:rPr lang="th-TH" dirty="0"/>
              <a:t>่</a:t>
            </a:r>
            <a:r>
              <a:rPr lang="th-TH" dirty="0" smtClean="0"/>
              <a:t>มต้นของ โปรแกรม </a:t>
            </a:r>
            <a:r>
              <a:rPr lang="th-TH" dirty="0" err="1" smtClean="0"/>
              <a:t>ทํา</a:t>
            </a:r>
            <a:r>
              <a:rPr lang="th-TH" dirty="0" smtClean="0"/>
              <a:t>หน้าที่ </a:t>
            </a:r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 smtClean="0"/>
              <a:t>instantiate </a:t>
            </a:r>
            <a:r>
              <a:rPr lang="th-TH" dirty="0" smtClean="0"/>
              <a:t>วัตถุของคลาส </a:t>
            </a:r>
            <a:r>
              <a:rPr lang="en-US" dirty="0" err="1" smtClean="0"/>
              <a:t>ChessBoard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th-TH" dirty="0" smtClean="0"/>
              <a:t>เรียกเมธอด </a:t>
            </a:r>
            <a:r>
              <a:rPr lang="en-US" dirty="0" err="1" smtClean="0"/>
              <a:t>ChessBoard.printboard</a:t>
            </a:r>
            <a:r>
              <a:rPr lang="en-US" dirty="0" smtClean="0"/>
              <a:t>() </a:t>
            </a:r>
            <a:r>
              <a:rPr lang="th-TH" dirty="0" smtClean="0"/>
              <a:t>เพื่อ </a:t>
            </a:r>
            <a:r>
              <a:rPr lang="en-US" dirty="0" smtClean="0"/>
              <a:t>print </a:t>
            </a:r>
            <a:r>
              <a:rPr lang="th-TH" dirty="0" smtClean="0"/>
              <a:t>กระดานออกทางหน้าจอ</a:t>
            </a:r>
          </a:p>
          <a:p>
            <a:pPr marL="0" indent="0">
              <a:buNone/>
            </a:pPr>
            <a:r>
              <a:rPr lang="th-TH" dirty="0" smtClean="0"/>
              <a:t>• ผลัดให้ผู้เล่นเดินหมากโดยกรอกรหัส เช่น </a:t>
            </a:r>
            <a:r>
              <a:rPr lang="en-US" dirty="0" smtClean="0"/>
              <a:t>g3g6 </a:t>
            </a:r>
            <a:r>
              <a:rPr lang="th-TH" dirty="0" smtClean="0"/>
              <a:t>เพื่อเดินหมากที่ </a:t>
            </a:r>
            <a:r>
              <a:rPr lang="en-US" dirty="0" smtClean="0"/>
              <a:t>g3 </a:t>
            </a:r>
            <a:r>
              <a:rPr lang="th-TH" dirty="0" smtClean="0"/>
              <a:t>ไปยัง </a:t>
            </a:r>
            <a:r>
              <a:rPr lang="en-US" dirty="0" smtClean="0"/>
              <a:t>g6 </a:t>
            </a:r>
            <a:endParaRPr lang="th-TH" dirty="0" smtClean="0"/>
          </a:p>
          <a:p>
            <a:pPr marL="0" indent="0">
              <a:buNone/>
            </a:pPr>
            <a:r>
              <a:rPr lang="th-TH" b="1" dirty="0" smtClean="0"/>
              <a:t>ตัว</a:t>
            </a:r>
            <a:r>
              <a:rPr lang="th-TH" b="1" dirty="0" smtClean="0"/>
              <a:t>แปร</a:t>
            </a:r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 err="1" smtClean="0"/>
              <a:t>ChessBoard</a:t>
            </a:r>
            <a:r>
              <a:rPr lang="en-US" dirty="0" smtClean="0"/>
              <a:t> board • players, moves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th-TH" b="1" dirty="0" smtClean="0"/>
              <a:t>เมธ</a:t>
            </a:r>
            <a:r>
              <a:rPr lang="th-TH" b="1" dirty="0" smtClean="0"/>
              <a:t>อด</a:t>
            </a:r>
          </a:p>
          <a:p>
            <a:pPr marL="0" indent="0">
              <a:buNone/>
            </a:pPr>
            <a:r>
              <a:rPr lang="th-TH" dirty="0" smtClean="0"/>
              <a:t> •</a:t>
            </a:r>
            <a:r>
              <a:rPr lang="en-US" dirty="0" smtClean="0"/>
              <a:t>main</a:t>
            </a:r>
            <a:r>
              <a:rPr lang="en-US" dirty="0" smtClean="0"/>
              <a:t>()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29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ChessBoard</a:t>
            </a:r>
            <a:r>
              <a:rPr lang="en-US" dirty="0" smtClean="0"/>
              <a:t>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/>
              <a:t>คลาสของกระดาน </a:t>
            </a:r>
            <a:endParaRPr lang="th-TH" b="1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th-TH" dirty="0"/>
              <a:t>เก็บสถานะปัจจุบันของกระดาน คือการวาง </a:t>
            </a:r>
            <a:r>
              <a:rPr lang="th-TH" dirty="0" smtClean="0"/>
              <a:t>หมากทั้งหมด </a:t>
            </a:r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th-TH" dirty="0"/>
              <a:t>ทําการวางหมาก</a:t>
            </a:r>
            <a:r>
              <a:rPr lang="th-TH" dirty="0" smtClean="0"/>
              <a:t>เริ่มต้น </a:t>
            </a:r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th-TH" dirty="0"/>
              <a:t>แสดงผลกระดานทางหน้าจอ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th-TH" dirty="0"/>
              <a:t>วางหมาก</a:t>
            </a:r>
            <a:r>
              <a:rPr lang="th-TH" dirty="0" smtClean="0"/>
              <a:t>เพิ่ม</a:t>
            </a:r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th-TH" dirty="0"/>
              <a:t>ตรวจว่ามีหมากใดวางอยู่ตรงพิกัด 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337342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ChessBoard</a:t>
            </a:r>
            <a:r>
              <a:rPr lang="en-US" dirty="0"/>
              <a:t>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h-TH" b="1" dirty="0" smtClean="0"/>
              <a:t>ตัว</a:t>
            </a:r>
            <a:r>
              <a:rPr lang="th-TH" b="1" dirty="0"/>
              <a:t>แปร </a:t>
            </a:r>
            <a:endParaRPr lang="th-TH" b="1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 err="1"/>
              <a:t>ChessPiece</a:t>
            </a:r>
            <a:r>
              <a:rPr lang="en-US" dirty="0"/>
              <a:t>[ ][ ] board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th-TH" dirty="0"/>
              <a:t>ขนาด 8</a:t>
            </a:r>
            <a:r>
              <a:rPr lang="en-US" dirty="0"/>
              <a:t>x8 • </a:t>
            </a:r>
            <a:r>
              <a:rPr lang="th-TH" dirty="0"/>
              <a:t>เก็บหมากที่อยู่ตรง (</a:t>
            </a:r>
            <a:r>
              <a:rPr lang="en-US" dirty="0"/>
              <a:t>row, col)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th-TH" dirty="0"/>
              <a:t>หากเป็นช่องว่าง เก็บ </a:t>
            </a:r>
            <a:r>
              <a:rPr lang="en-US" dirty="0"/>
              <a:t>null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static final </a:t>
            </a:r>
            <a:r>
              <a:rPr lang="en-US" dirty="0" err="1"/>
              <a:t>int</a:t>
            </a:r>
            <a:r>
              <a:rPr lang="en-US" dirty="0"/>
              <a:t> BOARD_SIZE = 8 (</a:t>
            </a:r>
            <a:r>
              <a:rPr lang="th-TH" dirty="0"/>
              <a:t>ค่าคงที่) </a:t>
            </a:r>
            <a:endParaRPr lang="th-TH" dirty="0" smtClean="0"/>
          </a:p>
          <a:p>
            <a:pPr marL="0" indent="0">
              <a:buNone/>
            </a:pPr>
            <a:r>
              <a:rPr lang="th-TH" b="1" dirty="0" smtClean="0"/>
              <a:t> </a:t>
            </a:r>
            <a:r>
              <a:rPr lang="th-TH" b="1" dirty="0"/>
              <a:t>เมธอด </a:t>
            </a:r>
            <a:endParaRPr lang="th-TH" b="1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 err="1"/>
              <a:t>addPiece</a:t>
            </a:r>
            <a:r>
              <a:rPr lang="en-US" dirty="0"/>
              <a:t>(</a:t>
            </a:r>
            <a:r>
              <a:rPr lang="en-US" dirty="0" err="1"/>
              <a:t>ChessPiece</a:t>
            </a:r>
            <a:r>
              <a:rPr lang="en-US" dirty="0"/>
              <a:t> piece) </a:t>
            </a:r>
            <a:endParaRPr lang="en-US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 err="1" smtClean="0"/>
              <a:t>MovePiece</a:t>
            </a:r>
            <a:r>
              <a:rPr lang="en-US" dirty="0" smtClean="0"/>
              <a:t>(from, to)</a:t>
            </a:r>
            <a:endParaRPr lang="th-TH" dirty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 err="1"/>
              <a:t>pieceAt</a:t>
            </a:r>
            <a:r>
              <a:rPr lang="en-US" dirty="0"/>
              <a:t>(row, col)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/>
              <a:t>printBoard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Constructor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th-TH" dirty="0"/>
              <a:t>วางหมากเริ่มต้นทั้ง 32 ตัว ตามกติกา</a:t>
            </a:r>
          </a:p>
        </p:txBody>
      </p:sp>
    </p:spTree>
    <p:extLst>
      <p:ext uri="{BB962C8B-B14F-4D97-AF65-F5344CB8AC3E}">
        <p14:creationId xmlns:p14="http://schemas.microsoft.com/office/powerpoint/2010/main" val="13936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ChessPiece</a:t>
            </a:r>
            <a:r>
              <a:rPr lang="en-US" dirty="0"/>
              <a:t>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คลาส</a:t>
            </a:r>
            <a:r>
              <a:rPr lang="th-TH" b="1" dirty="0"/>
              <a:t>ของตัวหมาก </a:t>
            </a:r>
            <a:endParaRPr lang="th-TH" b="1" dirty="0" smtClean="0"/>
          </a:p>
          <a:p>
            <a:pPr marL="0" indent="0">
              <a:buNone/>
            </a:pPr>
            <a:r>
              <a:rPr lang="th-TH" dirty="0" smtClean="0"/>
              <a:t>• เป็น </a:t>
            </a:r>
            <a:r>
              <a:rPr lang="en-US" dirty="0"/>
              <a:t>abstract class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th-TH" dirty="0"/>
              <a:t>เก็บตําแหน่งและสีของหมาก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th-TH" dirty="0"/>
              <a:t>สามารถบอกชนิดของหมากได้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/>
              <a:t>print </a:t>
            </a:r>
            <a:r>
              <a:rPr lang="th-TH" dirty="0"/>
              <a:t>หมากตัวเดียวทางหน้าจอ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th-TH" dirty="0"/>
              <a:t>ตรวจสอบการเดินหมากว่าเป็นไปตาม กติกาหรือไม่ 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236645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ChessPiece</a:t>
            </a:r>
            <a:r>
              <a:rPr lang="en-US" dirty="0"/>
              <a:t>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/>
              <a:t>ตัวแปร </a:t>
            </a:r>
            <a:endParaRPr lang="th-TH" b="1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 smtClean="0"/>
              <a:t>row</a:t>
            </a:r>
            <a:r>
              <a:rPr lang="en-US" dirty="0"/>
              <a:t>, col </a:t>
            </a:r>
            <a:r>
              <a:rPr lang="th-TH" dirty="0"/>
              <a:t>ตำแหน่งหมาก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/>
              <a:t>color </a:t>
            </a:r>
            <a:r>
              <a:rPr lang="th-TH" dirty="0"/>
              <a:t>หรือ </a:t>
            </a:r>
            <a:r>
              <a:rPr lang="en-US" dirty="0"/>
              <a:t>player </a:t>
            </a:r>
            <a:r>
              <a:rPr lang="th-TH" dirty="0"/>
              <a:t>เป็นหมากฝั่งใด (0=ฝั่งบน, </a:t>
            </a:r>
            <a:r>
              <a:rPr lang="th-TH" dirty="0" smtClean="0"/>
              <a:t>1=ฝั่งล่าง)</a:t>
            </a:r>
          </a:p>
          <a:p>
            <a:pPr marL="0" indent="0">
              <a:buNone/>
            </a:pPr>
            <a:r>
              <a:rPr lang="th-TH" b="1" dirty="0" smtClean="0"/>
              <a:t>เมธ</a:t>
            </a:r>
            <a:r>
              <a:rPr lang="th-TH" b="1" dirty="0"/>
              <a:t>อด </a:t>
            </a:r>
            <a:endParaRPr lang="th-TH" b="1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/>
              <a:t>abstract void </a:t>
            </a:r>
            <a:r>
              <a:rPr lang="en-US" dirty="0" err="1" smtClean="0"/>
              <a:t>printPiece</a:t>
            </a:r>
            <a:r>
              <a:rPr lang="en-US" dirty="0" smtClean="0"/>
              <a:t>()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/>
              <a:t>abstract </a:t>
            </a:r>
            <a:r>
              <a:rPr lang="en-US" dirty="0" err="1"/>
              <a:t>PieceType</a:t>
            </a:r>
            <a:r>
              <a:rPr lang="en-US" dirty="0"/>
              <a:t> </a:t>
            </a:r>
            <a:r>
              <a:rPr lang="en-US" dirty="0" err="1"/>
              <a:t>getType</a:t>
            </a:r>
            <a:r>
              <a:rPr lang="en-US" dirty="0"/>
              <a:t>()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• </a:t>
            </a:r>
            <a:r>
              <a:rPr lang="en-US" dirty="0"/>
              <a:t>abstract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isValidMove</a:t>
            </a:r>
            <a:r>
              <a:rPr lang="en-US" dirty="0"/>
              <a:t>(</a:t>
            </a:r>
            <a:r>
              <a:rPr lang="en-US" dirty="0" err="1"/>
              <a:t>ChessBoard</a:t>
            </a:r>
            <a:r>
              <a:rPr lang="en-US" dirty="0"/>
              <a:t>, row, col)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th-TH" dirty="0"/>
              <a:t>ตรวจสอบว่าหมากนี้เดินไปที่ (</a:t>
            </a:r>
            <a:r>
              <a:rPr lang="en-US" dirty="0"/>
              <a:t>row, col) </a:t>
            </a:r>
            <a:r>
              <a:rPr lang="th-TH" dirty="0"/>
              <a:t>ได้หรือไม</a:t>
            </a:r>
          </a:p>
        </p:txBody>
      </p:sp>
    </p:spTree>
    <p:extLst>
      <p:ext uri="{BB962C8B-B14F-4D97-AF65-F5344CB8AC3E}">
        <p14:creationId xmlns:p14="http://schemas.microsoft.com/office/powerpoint/2010/main" val="40085383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363</Words>
  <Application>Microsoft Office PowerPoint</Application>
  <PresentationFormat>แบบจอกว้าง</PresentationFormat>
  <Paragraphs>59</Paragraphs>
  <Slides>18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4" baseType="lpstr">
      <vt:lpstr>Angsana New</vt:lpstr>
      <vt:lpstr>Arial</vt:lpstr>
      <vt:lpstr>Calibri</vt:lpstr>
      <vt:lpstr>Calibri Light</vt:lpstr>
      <vt:lpstr>Cordia New</vt:lpstr>
      <vt:lpstr>ธีมของ Office</vt:lpstr>
      <vt:lpstr>เกมหมากรุกสากล</vt:lpstr>
      <vt:lpstr>หมากรุกสากล</vt:lpstr>
      <vt:lpstr>งานนำเสนอ PowerPoint</vt:lpstr>
      <vt:lpstr>งานนำเสนอ PowerPoint</vt:lpstr>
      <vt:lpstr>Chess class</vt:lpstr>
      <vt:lpstr>ChessBoard Class</vt:lpstr>
      <vt:lpstr>ChessBoard Class</vt:lpstr>
      <vt:lpstr>ChessPiece Class</vt:lpstr>
      <vt:lpstr>ChessPiece Class</vt:lpstr>
      <vt:lpstr>งานนำเสนอ PowerPoint</vt:lpstr>
      <vt:lpstr>Coordinate Class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เกมหมากรุกสากล</dc:title>
  <dc:creator>AGO</dc:creator>
  <cp:lastModifiedBy>NATEE  NANTAPIRUMCHOT</cp:lastModifiedBy>
  <cp:revision>6</cp:revision>
  <dcterms:created xsi:type="dcterms:W3CDTF">2019-10-09T02:23:17Z</dcterms:created>
  <dcterms:modified xsi:type="dcterms:W3CDTF">2019-10-09T03:11:55Z</dcterms:modified>
</cp:coreProperties>
</file>