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7"/>
  </p:notesMasterIdLst>
  <p:handoutMasterIdLst>
    <p:handoutMasterId r:id="rId18"/>
  </p:handoutMasterIdLst>
  <p:sldIdLst>
    <p:sldId id="330" r:id="rId5"/>
    <p:sldId id="332" r:id="rId6"/>
    <p:sldId id="352" r:id="rId7"/>
    <p:sldId id="339" r:id="rId8"/>
    <p:sldId id="353" r:id="rId9"/>
    <p:sldId id="355" r:id="rId10"/>
    <p:sldId id="358" r:id="rId11"/>
    <p:sldId id="354" r:id="rId12"/>
    <p:sldId id="359" r:id="rId13"/>
    <p:sldId id="357" r:id="rId14"/>
    <p:sldId id="360" r:id="rId15"/>
    <p:sldId id="356" r:id="rId16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208A5-9315-8A0E-5589-63A18A87EC80}" v="81" dt="2021-04-19T19:16:54.655"/>
    <p1510:client id="{BBCEDBBA-DF63-445D-B9C7-D0258F994E00}" v="1163" dt="2021-04-08T22:27:0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546" y="12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>
                <a:cs typeface="Arial"/>
              </a:rPr>
              <a:t>Array of 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Nathan Gatz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3/11/2022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TractorTEK Database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A58B6B8-BAB4-48EE-965C-1E25BD71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38" y="1739741"/>
            <a:ext cx="1150175" cy="1911509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13CD77B-7223-48B2-A24C-DF885287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739742"/>
            <a:ext cx="3508074" cy="2593812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68F063-295C-45B4-9512-A6805371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25" y="1742520"/>
            <a:ext cx="3140325" cy="25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847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33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TractorTEK App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TractorTEK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8" y="1881809"/>
            <a:ext cx="8483699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My Thoughts:</a:t>
            </a:r>
            <a:endParaRPr lang="en-US" u="sng" dirty="0"/>
          </a:p>
          <a:p>
            <a:r>
              <a:rPr lang="en-US" dirty="0"/>
              <a:t>Keep the data entry app as simple as possible, take a bare essentials approach.</a:t>
            </a:r>
          </a:p>
          <a:p>
            <a:r>
              <a:rPr lang="en-US" dirty="0"/>
              <a:t>Use SelectFields to make all current options readily available.</a:t>
            </a:r>
          </a:p>
          <a:p>
            <a:r>
              <a:rPr lang="en-US" dirty="0"/>
              <a:t>Use an if statement to allow for zero sales of a warranty during weekly sales input. Make it so the app will not get stuck or throw an error.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App Intro</a:t>
            </a:r>
          </a:p>
        </p:txBody>
      </p:sp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TractorTEK App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267809"/>
            <a:ext cx="8134350" cy="338554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41632-2720-4348-9182-4F7C73E4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73" y="1707017"/>
            <a:ext cx="2565677" cy="333422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88C4434-0BBF-4AF9-BBD1-76BC7D06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2248858"/>
            <a:ext cx="3761347" cy="2222005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B96139-0DF6-48A6-9B02-2E8F0AEA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9" y="2248701"/>
            <a:ext cx="3479581" cy="22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TractorTEK Workbook</a:t>
            </a:r>
          </a:p>
        </p:txBody>
      </p:sp>
    </p:spTree>
    <p:extLst>
      <p:ext uri="{BB962C8B-B14F-4D97-AF65-F5344CB8AC3E}">
        <p14:creationId xmlns:p14="http://schemas.microsoft.com/office/powerpoint/2010/main" val="19382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TractorTEK Workbook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8" y="1881809"/>
            <a:ext cx="8483699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Design Choices:</a:t>
            </a:r>
            <a:endParaRPr lang="en-US" b="1" u="sng" dirty="0"/>
          </a:p>
          <a:p>
            <a:r>
              <a:rPr lang="en-US" dirty="0"/>
              <a:t>Bar graphs were perfect for digesting this data.</a:t>
            </a:r>
          </a:p>
          <a:p>
            <a:r>
              <a:rPr lang="en-US" dirty="0"/>
              <a:t>These graphs show many correlations. Employee Performance, Regional Performance, and Brand Preference can be gathered throughout.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 ​Analytic Findings:</a:t>
            </a:r>
            <a:endParaRPr lang="en-US" b="1" dirty="0">
              <a:solidFill>
                <a:srgbClr val="0097D9"/>
              </a:solidFill>
            </a:endParaRPr>
          </a:p>
          <a:p>
            <a:r>
              <a:rPr lang="en-US" dirty="0"/>
              <a:t>EMP256 &amp; EMP290 struggled to be consistently productive.</a:t>
            </a:r>
          </a:p>
          <a:p>
            <a:r>
              <a:rPr lang="en-US" dirty="0"/>
              <a:t>Sales are much stronger from the beginning to the middle of the year as the weather becomes warmer.</a:t>
            </a:r>
          </a:p>
          <a:p>
            <a:r>
              <a:rPr lang="en-US" dirty="0"/>
              <a:t>There is a strong demand for John Deere products among customers.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267809"/>
            <a:ext cx="8134350" cy="338554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Thought Process</a:t>
            </a:r>
          </a:p>
        </p:txBody>
      </p:sp>
    </p:spTree>
    <p:extLst>
      <p:ext uri="{BB962C8B-B14F-4D97-AF65-F5344CB8AC3E}">
        <p14:creationId xmlns:p14="http://schemas.microsoft.com/office/powerpoint/2010/main" val="3385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TractorTEK Workbook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40436-C678-4FC9-AEB7-0512D8EA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60530"/>
            <a:ext cx="3584575" cy="2877268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B47EB7-0D21-4DC5-9207-351ADC0A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1660531"/>
            <a:ext cx="3584575" cy="28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TractorTEK Database</a:t>
            </a:r>
          </a:p>
        </p:txBody>
      </p:sp>
    </p:spTree>
    <p:extLst>
      <p:ext uri="{BB962C8B-B14F-4D97-AF65-F5344CB8AC3E}">
        <p14:creationId xmlns:p14="http://schemas.microsoft.com/office/powerpoint/2010/main" val="3933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TractorTEK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8" y="1881809"/>
            <a:ext cx="8483699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97D9"/>
                </a:solidFill>
              </a:rPr>
              <a:t>Database Layout:</a:t>
            </a:r>
            <a:endParaRPr lang="en-US" u="sng" dirty="0"/>
          </a:p>
          <a:p>
            <a:r>
              <a:rPr lang="en-US" dirty="0"/>
              <a:t>Normalized the backed-up data using Power Query in Excel to create 5 core tables.</a:t>
            </a:r>
          </a:p>
          <a:p>
            <a:r>
              <a:rPr lang="en-US" dirty="0"/>
              <a:t>Using those 5 tables to create data breakdowns by region, category, employee, product, and warranty. Built an additional 6 tables by utilizing SQL code.</a:t>
            </a:r>
          </a:p>
          <a:p>
            <a:r>
              <a:rPr lang="en-US" dirty="0"/>
              <a:t>Created a Star Schema to map out EER Diagram.</a:t>
            </a:r>
          </a:p>
          <a:p>
            <a:r>
              <a:rPr lang="en-US" dirty="0"/>
              <a:t>Overall, restored existing data into an active MySQL Workbench database and then aggregated it to produce analytical insights and visualizations.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/>
              <a:t>The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7279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37572</TotalTime>
  <Words>272</Words>
  <Application>Microsoft Office PowerPoint</Application>
  <PresentationFormat>On-screen Show (16:9)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.AppleSystemUIFont</vt:lpstr>
      <vt:lpstr>Arial</vt:lpstr>
      <vt:lpstr>Calibri</vt:lpstr>
      <vt:lpstr>System Font Regular</vt:lpstr>
      <vt:lpstr>2018_TEK_PPT_Tmplt_Tagline</vt:lpstr>
      <vt:lpstr>Capstone 1</vt:lpstr>
      <vt:lpstr>TractorTEK App</vt:lpstr>
      <vt:lpstr>TractorTEK App</vt:lpstr>
      <vt:lpstr>TractorTEK App</vt:lpstr>
      <vt:lpstr>TractorTEK Workbook</vt:lpstr>
      <vt:lpstr>TractorTEK Workbook</vt:lpstr>
      <vt:lpstr>TractorTEK Workbook</vt:lpstr>
      <vt:lpstr>TractorTEK Database</vt:lpstr>
      <vt:lpstr>TractorTEK Database</vt:lpstr>
      <vt:lpstr>TractorTEK Database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Nathan Gatz</cp:lastModifiedBy>
  <cp:revision>538</cp:revision>
  <cp:lastPrinted>2019-09-27T20:27:38Z</cp:lastPrinted>
  <dcterms:created xsi:type="dcterms:W3CDTF">2018-04-23T16:24:53Z</dcterms:created>
  <dcterms:modified xsi:type="dcterms:W3CDTF">2022-03-10T03:14:12Z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