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>
        <p:scale>
          <a:sx n="36" d="100"/>
          <a:sy n="36" d="100"/>
        </p:scale>
        <p:origin x="26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7"/>
          <p:cNvGrpSpPr/>
          <p:nvPr/>
        </p:nvGrpSpPr>
        <p:grpSpPr>
          <a:xfrm>
            <a:off x="3040578" y="2854930"/>
            <a:ext cx="3173093" cy="6454871"/>
            <a:chOff x="0" y="0"/>
            <a:chExt cx="3173092" cy="6454870"/>
          </a:xfrm>
        </p:grpSpPr>
        <p:sp>
          <p:nvSpPr>
            <p:cNvPr id="119" name="Shape 119"/>
            <p:cNvSpPr/>
            <p:nvPr/>
          </p:nvSpPr>
          <p:spPr>
            <a:xfrm>
              <a:off x="450263" y="708614"/>
              <a:ext cx="2514340" cy="5016734"/>
            </a:xfrm>
            <a:prstGeom prst="ellipse">
              <a:avLst/>
            </a:prstGeom>
            <a:solidFill>
              <a:srgbClr val="FFD479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1400590" y="704102"/>
              <a:ext cx="328911" cy="1078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29" name="Group 129"/>
            <p:cNvGrpSpPr/>
            <p:nvPr/>
          </p:nvGrpSpPr>
          <p:grpSpPr>
            <a:xfrm>
              <a:off x="186165" y="708315"/>
              <a:ext cx="2508367" cy="5016734"/>
              <a:chOff x="0" y="0"/>
              <a:chExt cx="2508366" cy="5016733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508367" cy="5016734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50502" y="319816"/>
                <a:ext cx="2194822" cy="4389643"/>
              </a:xfrm>
              <a:prstGeom prst="ellipse">
                <a:avLst/>
              </a:prstGeom>
              <a:solidFill>
                <a:srgbClr val="FF93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07275" y="633362"/>
                <a:ext cx="1881276" cy="3762551"/>
              </a:xfrm>
              <a:prstGeom prst="ellipse">
                <a:avLst/>
              </a:prstGeom>
              <a:solidFill>
                <a:srgbClr val="9452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464047" y="946908"/>
                <a:ext cx="1567730" cy="3135459"/>
              </a:xfrm>
              <a:prstGeom prst="ellipse">
                <a:avLst/>
              </a:prstGeom>
              <a:solidFill>
                <a:srgbClr val="9411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20820" y="1260454"/>
                <a:ext cx="1254185" cy="2508368"/>
              </a:xfrm>
              <a:prstGeom prst="ellipse">
                <a:avLst/>
              </a:prstGeom>
              <a:solidFill>
                <a:srgbClr val="42424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777593" y="1574000"/>
                <a:ext cx="940639" cy="1881276"/>
              </a:xfrm>
              <a:prstGeom prst="ellipse">
                <a:avLst/>
              </a:prstGeom>
              <a:solidFill>
                <a:srgbClr val="212121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934366" y="1887545"/>
                <a:ext cx="627093" cy="1254185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091139" y="2201092"/>
                <a:ext cx="313547" cy="627092"/>
              </a:xfrm>
              <a:prstGeom prst="ellipse">
                <a:avLst/>
              </a:prstGeom>
              <a:solidFill>
                <a:srgbClr val="D6D6D6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30" name="Shape 130"/>
            <p:cNvSpPr/>
            <p:nvPr/>
          </p:nvSpPr>
          <p:spPr>
            <a:xfrm flipH="1">
              <a:off x="1387547" y="5720835"/>
              <a:ext cx="341954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flipH="1">
              <a:off x="1423934" y="5821452"/>
              <a:ext cx="34590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V="1">
              <a:off x="813643" y="4872424"/>
              <a:ext cx="175486" cy="1754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12239" y="4675630"/>
              <a:ext cx="635426" cy="569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∆r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4659" y="5857709"/>
              <a:ext cx="766083" cy="569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∆z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3152409" cy="32255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0684" y="3229304"/>
              <a:ext cx="3152409" cy="3225566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8" name="Shape 138"/>
          <p:cNvSpPr/>
          <p:nvPr/>
        </p:nvSpPr>
        <p:spPr>
          <a:xfrm flipH="1">
            <a:off x="1985767" y="3669063"/>
            <a:ext cx="158224" cy="52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54" name="Group 254"/>
          <p:cNvGrpSpPr/>
          <p:nvPr/>
        </p:nvGrpSpPr>
        <p:grpSpPr>
          <a:xfrm>
            <a:off x="366583" y="3219070"/>
            <a:ext cx="8042170" cy="2415474"/>
            <a:chOff x="0" y="0"/>
            <a:chExt cx="8042168" cy="2415472"/>
          </a:xfrm>
        </p:grpSpPr>
        <p:grpSp>
          <p:nvGrpSpPr>
            <p:cNvPr id="252" name="Group 252"/>
            <p:cNvGrpSpPr/>
            <p:nvPr/>
          </p:nvGrpSpPr>
          <p:grpSpPr>
            <a:xfrm>
              <a:off x="0" y="0"/>
              <a:ext cx="8042169" cy="2415473"/>
              <a:chOff x="0" y="0"/>
              <a:chExt cx="8042168" cy="2415472"/>
            </a:xfrm>
          </p:grpSpPr>
          <p:grpSp>
            <p:nvGrpSpPr>
              <p:cNvPr id="151" name="Group 151"/>
              <p:cNvGrpSpPr/>
              <p:nvPr/>
            </p:nvGrpSpPr>
            <p:grpSpPr>
              <a:xfrm>
                <a:off x="6705600" y="0"/>
                <a:ext cx="1336569" cy="2415473"/>
                <a:chOff x="0" y="0"/>
                <a:chExt cx="1336568" cy="2415472"/>
              </a:xfrm>
            </p:grpSpPr>
            <p:sp>
              <p:nvSpPr>
                <p:cNvPr id="139" name="Shape 139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149" name="Group 149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141" name="Shape 141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150" name="Shape 150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164" name="Group 164"/>
              <p:cNvGrpSpPr/>
              <p:nvPr/>
            </p:nvGrpSpPr>
            <p:grpSpPr>
              <a:xfrm>
                <a:off x="5867400" y="0"/>
                <a:ext cx="1336569" cy="2415473"/>
                <a:chOff x="0" y="0"/>
                <a:chExt cx="1336568" cy="2415472"/>
              </a:xfrm>
            </p:grpSpPr>
            <p:sp>
              <p:nvSpPr>
                <p:cNvPr id="152" name="Shape 152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162" name="Group 162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154" name="Shape 154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163" name="Shape 163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177" name="Group 177"/>
              <p:cNvGrpSpPr/>
              <p:nvPr/>
            </p:nvGrpSpPr>
            <p:grpSpPr>
              <a:xfrm>
                <a:off x="5029200" y="0"/>
                <a:ext cx="1336569" cy="2415473"/>
                <a:chOff x="0" y="0"/>
                <a:chExt cx="1336568" cy="2415472"/>
              </a:xfrm>
            </p:grpSpPr>
            <p:sp>
              <p:nvSpPr>
                <p:cNvPr id="165" name="Shape 165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175" name="Group 175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167" name="Shape 167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72" name="Shape 172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73" name="Shape 173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74" name="Shape 174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176" name="Shape 176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190" name="Group 190"/>
              <p:cNvGrpSpPr/>
              <p:nvPr/>
            </p:nvGrpSpPr>
            <p:grpSpPr>
              <a:xfrm>
                <a:off x="4191000" y="0"/>
                <a:ext cx="1336569" cy="2415473"/>
                <a:chOff x="0" y="0"/>
                <a:chExt cx="1336568" cy="2415472"/>
              </a:xfrm>
            </p:grpSpPr>
            <p:sp>
              <p:nvSpPr>
                <p:cNvPr id="178" name="Shape 178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188" name="Group 188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180" name="Shape 180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1" name="Shape 181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2" name="Shape 182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3" name="Shape 183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4" name="Shape 184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5" name="Shape 185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6" name="Shape 186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87" name="Shape 187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189" name="Shape 189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203" name="Group 203"/>
              <p:cNvGrpSpPr/>
              <p:nvPr/>
            </p:nvGrpSpPr>
            <p:grpSpPr>
              <a:xfrm>
                <a:off x="3352800" y="0"/>
                <a:ext cx="1336569" cy="2415473"/>
                <a:chOff x="0" y="0"/>
                <a:chExt cx="1336568" cy="2415472"/>
              </a:xfrm>
            </p:grpSpPr>
            <p:sp>
              <p:nvSpPr>
                <p:cNvPr id="191" name="Shape 191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201" name="Group 201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193" name="Shape 193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4" name="Shape 194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5" name="Shape 195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6" name="Shape 196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7" name="Shape 197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8" name="Shape 198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199" name="Shape 199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00" name="Shape 200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202" name="Shape 202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216" name="Group 216"/>
              <p:cNvGrpSpPr/>
              <p:nvPr/>
            </p:nvGrpSpPr>
            <p:grpSpPr>
              <a:xfrm>
                <a:off x="2514600" y="0"/>
                <a:ext cx="1336569" cy="2415473"/>
                <a:chOff x="0" y="0"/>
                <a:chExt cx="1336568" cy="2415472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214" name="Group 214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206" name="Shape 206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07" name="Shape 207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08" name="Shape 208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09" name="Shape 209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10" name="Shape 210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11" name="Shape 211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12" name="Shape 212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13" name="Shape 213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215" name="Shape 215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229" name="Group 229"/>
              <p:cNvGrpSpPr/>
              <p:nvPr/>
            </p:nvGrpSpPr>
            <p:grpSpPr>
              <a:xfrm>
                <a:off x="1676400" y="0"/>
                <a:ext cx="1336569" cy="2415473"/>
                <a:chOff x="0" y="0"/>
                <a:chExt cx="1336568" cy="2415472"/>
              </a:xfrm>
            </p:grpSpPr>
            <p:sp>
              <p:nvSpPr>
                <p:cNvPr id="217" name="Shape 217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227" name="Group 227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219" name="Shape 219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0" name="Shape 220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1" name="Shape 221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2" name="Shape 222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3" name="Shape 223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4" name="Shape 224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5" name="Shape 225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228" name="Shape 228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242" name="Group 242"/>
              <p:cNvGrpSpPr/>
              <p:nvPr/>
            </p:nvGrpSpPr>
            <p:grpSpPr>
              <a:xfrm>
                <a:off x="838200" y="0"/>
                <a:ext cx="1336569" cy="2415473"/>
                <a:chOff x="0" y="0"/>
                <a:chExt cx="1336568" cy="2415472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127044" y="2170"/>
                  <a:ext cx="1209525" cy="2413303"/>
                </a:xfrm>
                <a:prstGeom prst="ellipse">
                  <a:avLst/>
                </a:prstGeom>
                <a:solidFill>
                  <a:srgbClr val="FFD479"/>
                </a:solidFill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 flipH="1">
                  <a:off x="584200" y="0"/>
                  <a:ext cx="158223" cy="519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grpSp>
              <p:nvGrpSpPr>
                <p:cNvPr id="240" name="Group 240"/>
                <p:cNvGrpSpPr/>
                <p:nvPr/>
              </p:nvGrpSpPr>
              <p:grpSpPr>
                <a:xfrm>
                  <a:off x="0" y="2026"/>
                  <a:ext cx="1206651" cy="2413303"/>
                  <a:chOff x="0" y="0"/>
                  <a:chExt cx="1206650" cy="2413301"/>
                </a:xfrm>
              </p:grpSpPr>
              <p:sp>
                <p:nvSpPr>
                  <p:cNvPr id="232" name="Shape 232"/>
                  <p:cNvSpPr/>
                  <p:nvPr/>
                </p:nvSpPr>
                <p:spPr>
                  <a:xfrm>
                    <a:off x="0" y="0"/>
                    <a:ext cx="1206651" cy="2413302"/>
                  </a:xfrm>
                  <a:prstGeom prst="ellipse">
                    <a:avLst/>
                  </a:prstGeom>
                  <a:solidFill>
                    <a:srgbClr val="FFD479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3" name="Shape 233"/>
                  <p:cNvSpPr/>
                  <p:nvPr/>
                </p:nvSpPr>
                <p:spPr>
                  <a:xfrm>
                    <a:off x="72399" y="153847"/>
                    <a:ext cx="1055820" cy="2111640"/>
                  </a:xfrm>
                  <a:prstGeom prst="ellipse">
                    <a:avLst/>
                  </a:prstGeom>
                  <a:solidFill>
                    <a:srgbClr val="FF93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4" name="Shape 234"/>
                  <p:cNvSpPr/>
                  <p:nvPr/>
                </p:nvSpPr>
                <p:spPr>
                  <a:xfrm>
                    <a:off x="147814" y="304679"/>
                    <a:ext cx="904989" cy="1809977"/>
                  </a:xfrm>
                  <a:prstGeom prst="ellipse">
                    <a:avLst/>
                  </a:prstGeom>
                  <a:solidFill>
                    <a:srgbClr val="9452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5" name="Shape 235"/>
                  <p:cNvSpPr/>
                  <p:nvPr/>
                </p:nvSpPr>
                <p:spPr>
                  <a:xfrm>
                    <a:off x="223230" y="455510"/>
                    <a:ext cx="754158" cy="1508315"/>
                  </a:xfrm>
                  <a:prstGeom prst="ellipse">
                    <a:avLst/>
                  </a:prstGeom>
                  <a:solidFill>
                    <a:srgbClr val="94110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6" name="Shape 236"/>
                  <p:cNvSpPr/>
                  <p:nvPr/>
                </p:nvSpPr>
                <p:spPr>
                  <a:xfrm>
                    <a:off x="298646" y="606342"/>
                    <a:ext cx="603326" cy="1206652"/>
                  </a:xfrm>
                  <a:prstGeom prst="ellipse">
                    <a:avLst/>
                  </a:prstGeom>
                  <a:solidFill>
                    <a:srgbClr val="42424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7" name="Shape 237"/>
                  <p:cNvSpPr/>
                  <p:nvPr/>
                </p:nvSpPr>
                <p:spPr>
                  <a:xfrm>
                    <a:off x="374061" y="757173"/>
                    <a:ext cx="452495" cy="904989"/>
                  </a:xfrm>
                  <a:prstGeom prst="ellipse">
                    <a:avLst/>
                  </a:prstGeom>
                  <a:solidFill>
                    <a:srgbClr val="212121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8" name="Shape 238"/>
                  <p:cNvSpPr/>
                  <p:nvPr/>
                </p:nvSpPr>
                <p:spPr>
                  <a:xfrm>
                    <a:off x="449477" y="908004"/>
                    <a:ext cx="301664" cy="603327"/>
                  </a:xfrm>
                  <a:prstGeom prst="ellipse">
                    <a:avLst/>
                  </a:prstGeom>
                  <a:solidFill>
                    <a:srgbClr val="929292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39" name="Shape 239"/>
                  <p:cNvSpPr/>
                  <p:nvPr/>
                </p:nvSpPr>
                <p:spPr>
                  <a:xfrm>
                    <a:off x="524893" y="1058836"/>
                    <a:ext cx="150832" cy="301663"/>
                  </a:xfrm>
                  <a:prstGeom prst="ellipse">
                    <a:avLst/>
                  </a:prstGeom>
                  <a:solidFill>
                    <a:srgbClr val="D6D6D6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sp>
              <p:nvSpPr>
                <p:cNvPr id="241" name="Shape 241"/>
                <p:cNvSpPr/>
                <p:nvPr/>
              </p:nvSpPr>
              <p:spPr>
                <a:xfrm flipH="1">
                  <a:off x="577925" y="2413301"/>
                  <a:ext cx="164498" cy="1"/>
                </a:xfrm>
                <a:prstGeom prst="line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43" name="Shape 243"/>
              <p:cNvSpPr/>
              <p:nvPr/>
            </p:nvSpPr>
            <p:spPr>
              <a:xfrm>
                <a:off x="127044" y="2170"/>
                <a:ext cx="1209525" cy="2413303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0" y="2026"/>
                <a:ext cx="1206651" cy="2413303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72399" y="155874"/>
                <a:ext cx="1055820" cy="2111640"/>
              </a:xfrm>
              <a:prstGeom prst="ellipse">
                <a:avLst/>
              </a:prstGeom>
              <a:solidFill>
                <a:srgbClr val="FF93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47814" y="306706"/>
                <a:ext cx="904989" cy="1809977"/>
              </a:xfrm>
              <a:prstGeom prst="ellipse">
                <a:avLst/>
              </a:prstGeom>
              <a:solidFill>
                <a:srgbClr val="9452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223230" y="457537"/>
                <a:ext cx="754158" cy="1508315"/>
              </a:xfrm>
              <a:prstGeom prst="ellipse">
                <a:avLst/>
              </a:prstGeom>
              <a:solidFill>
                <a:srgbClr val="9411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298646" y="608369"/>
                <a:ext cx="603326" cy="1206651"/>
              </a:xfrm>
              <a:prstGeom prst="ellipse">
                <a:avLst/>
              </a:prstGeom>
              <a:solidFill>
                <a:srgbClr val="42424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374061" y="759200"/>
                <a:ext cx="452496" cy="904989"/>
              </a:xfrm>
              <a:prstGeom prst="ellipse">
                <a:avLst/>
              </a:prstGeom>
              <a:solidFill>
                <a:srgbClr val="212121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449477" y="910031"/>
                <a:ext cx="301664" cy="603327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524893" y="1060863"/>
                <a:ext cx="150832" cy="301663"/>
              </a:xfrm>
              <a:prstGeom prst="ellipse">
                <a:avLst/>
              </a:prstGeom>
              <a:solidFill>
                <a:srgbClr val="D6D6D6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53" name="Shape 253"/>
            <p:cNvSpPr/>
            <p:nvPr/>
          </p:nvSpPr>
          <p:spPr>
            <a:xfrm flipH="1">
              <a:off x="577925" y="2413301"/>
              <a:ext cx="164498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265491" y="562833"/>
            <a:ext cx="7904526" cy="2413304"/>
            <a:chOff x="0" y="0"/>
            <a:chExt cx="7904526" cy="2413302"/>
          </a:xfrm>
        </p:grpSpPr>
        <p:sp>
          <p:nvSpPr>
            <p:cNvPr id="255" name="Shape 255"/>
            <p:cNvSpPr/>
            <p:nvPr/>
          </p:nvSpPr>
          <p:spPr>
            <a:xfrm>
              <a:off x="6697874" y="0"/>
              <a:ext cx="1206652" cy="2413302"/>
            </a:xfrm>
            <a:prstGeom prst="ellipse">
              <a:avLst/>
            </a:prstGeom>
            <a:solidFill>
              <a:srgbClr val="FFD479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06764" y="1225"/>
              <a:ext cx="6708670" cy="2410852"/>
            </a:xfrm>
            <a:prstGeom prst="rect">
              <a:avLst/>
            </a:prstGeom>
            <a:solidFill>
              <a:srgbClr val="FFD479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0" y="0"/>
              <a:ext cx="1206651" cy="2413302"/>
              <a:chOff x="0" y="0"/>
              <a:chExt cx="1206650" cy="2413301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0" y="0"/>
                <a:ext cx="1206651" cy="2413302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72399" y="153847"/>
                <a:ext cx="1055820" cy="2111640"/>
              </a:xfrm>
              <a:prstGeom prst="ellipse">
                <a:avLst/>
              </a:prstGeom>
              <a:solidFill>
                <a:srgbClr val="FF93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147814" y="304679"/>
                <a:ext cx="904989" cy="1809977"/>
              </a:xfrm>
              <a:prstGeom prst="ellipse">
                <a:avLst/>
              </a:prstGeom>
              <a:solidFill>
                <a:srgbClr val="9452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223230" y="455510"/>
                <a:ext cx="754158" cy="1508315"/>
              </a:xfrm>
              <a:prstGeom prst="ellipse">
                <a:avLst/>
              </a:prstGeom>
              <a:solidFill>
                <a:srgbClr val="9411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298646" y="606342"/>
                <a:ext cx="603326" cy="1206651"/>
              </a:xfrm>
              <a:prstGeom prst="ellipse">
                <a:avLst/>
              </a:prstGeom>
              <a:solidFill>
                <a:srgbClr val="42424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374061" y="757173"/>
                <a:ext cx="452495" cy="904989"/>
              </a:xfrm>
              <a:prstGeom prst="ellipse">
                <a:avLst/>
              </a:prstGeom>
              <a:solidFill>
                <a:srgbClr val="212121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449477" y="908005"/>
                <a:ext cx="301664" cy="603326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524893" y="1058836"/>
                <a:ext cx="150832" cy="301663"/>
              </a:xfrm>
              <a:prstGeom prst="ellipse">
                <a:avLst/>
              </a:prstGeom>
              <a:solidFill>
                <a:srgbClr val="D6D6D6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4404064" y="13925"/>
              <a:ext cx="2932403" cy="237490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11309813" y="3669063"/>
            <a:ext cx="1336569" cy="2415474"/>
            <a:chOff x="0" y="0"/>
            <a:chExt cx="1336568" cy="2415472"/>
          </a:xfrm>
        </p:grpSpPr>
        <p:sp>
          <p:nvSpPr>
            <p:cNvPr id="268" name="Shape 268"/>
            <p:cNvSpPr/>
            <p:nvPr/>
          </p:nvSpPr>
          <p:spPr>
            <a:xfrm>
              <a:off x="127044" y="2170"/>
              <a:ext cx="1209525" cy="2413303"/>
            </a:xfrm>
            <a:prstGeom prst="ellipse">
              <a:avLst/>
            </a:prstGeom>
            <a:solidFill>
              <a:srgbClr val="FFD479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 flipH="1">
              <a:off x="584200" y="0"/>
              <a:ext cx="158223" cy="519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278" name="Group 278"/>
            <p:cNvGrpSpPr/>
            <p:nvPr/>
          </p:nvGrpSpPr>
          <p:grpSpPr>
            <a:xfrm>
              <a:off x="0" y="2026"/>
              <a:ext cx="1206651" cy="2413303"/>
              <a:chOff x="0" y="0"/>
              <a:chExt cx="1206650" cy="2413301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0" y="0"/>
                <a:ext cx="1206651" cy="2413302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72399" y="153847"/>
                <a:ext cx="1055820" cy="2111640"/>
              </a:xfrm>
              <a:prstGeom prst="ellipse">
                <a:avLst/>
              </a:prstGeom>
              <a:solidFill>
                <a:srgbClr val="FF93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147814" y="304679"/>
                <a:ext cx="904989" cy="1809977"/>
              </a:xfrm>
              <a:prstGeom prst="ellipse">
                <a:avLst/>
              </a:prstGeom>
              <a:solidFill>
                <a:srgbClr val="9452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223230" y="455510"/>
                <a:ext cx="754158" cy="1508315"/>
              </a:xfrm>
              <a:prstGeom prst="ellipse">
                <a:avLst/>
              </a:prstGeom>
              <a:solidFill>
                <a:srgbClr val="9411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298646" y="606342"/>
                <a:ext cx="603326" cy="1206652"/>
              </a:xfrm>
              <a:prstGeom prst="ellipse">
                <a:avLst/>
              </a:prstGeom>
              <a:solidFill>
                <a:srgbClr val="42424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74061" y="757173"/>
                <a:ext cx="452495" cy="904989"/>
              </a:xfrm>
              <a:prstGeom prst="ellipse">
                <a:avLst/>
              </a:prstGeom>
              <a:solidFill>
                <a:srgbClr val="212121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449477" y="908004"/>
                <a:ext cx="301664" cy="603327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524893" y="1058836"/>
                <a:ext cx="150832" cy="301663"/>
              </a:xfrm>
              <a:prstGeom prst="ellipse">
                <a:avLst/>
              </a:prstGeom>
              <a:solidFill>
                <a:srgbClr val="D6D6D6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79" name="Shape 279"/>
            <p:cNvSpPr/>
            <p:nvPr/>
          </p:nvSpPr>
          <p:spPr>
            <a:xfrm flipH="1">
              <a:off x="577925" y="2413301"/>
              <a:ext cx="164498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577" b="2780"/>
          <a:stretch/>
        </p:blipFill>
        <p:spPr>
          <a:xfrm>
            <a:off x="6917729" y="6032632"/>
            <a:ext cx="3263900" cy="33894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300"/>
          <p:cNvGrpSpPr/>
          <p:nvPr/>
        </p:nvGrpSpPr>
        <p:grpSpPr>
          <a:xfrm>
            <a:off x="1878179" y="-949917"/>
            <a:ext cx="3611500" cy="7346701"/>
            <a:chOff x="0" y="0"/>
            <a:chExt cx="3611499" cy="7346699"/>
          </a:xfrm>
        </p:grpSpPr>
        <p:sp>
          <p:nvSpPr>
            <p:cNvPr id="282" name="Shape 282"/>
            <p:cNvSpPr/>
            <p:nvPr/>
          </p:nvSpPr>
          <p:spPr>
            <a:xfrm>
              <a:off x="512473" y="806518"/>
              <a:ext cx="2861731" cy="5709866"/>
            </a:xfrm>
            <a:prstGeom prst="ellipse">
              <a:avLst/>
            </a:prstGeom>
            <a:solidFill>
              <a:srgbClr val="FFD479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 flipH="1">
              <a:off x="1594101" y="801383"/>
              <a:ext cx="374355" cy="1228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292" name="Group 292"/>
            <p:cNvGrpSpPr/>
            <p:nvPr/>
          </p:nvGrpSpPr>
          <p:grpSpPr>
            <a:xfrm>
              <a:off x="211886" y="806179"/>
              <a:ext cx="2854933" cy="5709865"/>
              <a:chOff x="0" y="0"/>
              <a:chExt cx="2854932" cy="5709864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0"/>
                <a:ext cx="2854933" cy="5709865"/>
              </a:xfrm>
              <a:prstGeom prst="ellipse">
                <a:avLst/>
              </a:prstGeom>
              <a:solidFill>
                <a:srgbClr val="FFD479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171295" y="364003"/>
                <a:ext cx="2498067" cy="4996133"/>
              </a:xfrm>
              <a:prstGeom prst="ellipse">
                <a:avLst/>
              </a:prstGeom>
              <a:solidFill>
                <a:srgbClr val="FF93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49729" y="720870"/>
                <a:ext cx="2141200" cy="4282400"/>
              </a:xfrm>
              <a:prstGeom prst="ellipse">
                <a:avLst/>
              </a:prstGeom>
              <a:solidFill>
                <a:srgbClr val="9452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528162" y="1077736"/>
                <a:ext cx="1784334" cy="3568667"/>
              </a:xfrm>
              <a:prstGeom prst="ellipse">
                <a:avLst/>
              </a:prstGeom>
              <a:solidFill>
                <a:srgbClr val="941100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706595" y="1434603"/>
                <a:ext cx="1427467" cy="2854934"/>
              </a:xfrm>
              <a:prstGeom prst="ellipse">
                <a:avLst/>
              </a:prstGeom>
              <a:solidFill>
                <a:srgbClr val="42424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885029" y="1791470"/>
                <a:ext cx="1070600" cy="2141200"/>
              </a:xfrm>
              <a:prstGeom prst="ellipse">
                <a:avLst/>
              </a:prstGeom>
              <a:solidFill>
                <a:srgbClr val="212121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063462" y="2148336"/>
                <a:ext cx="713734" cy="1427467"/>
              </a:xfrm>
              <a:prstGeom prst="ellipse">
                <a:avLst/>
              </a:prstGeom>
              <a:solidFill>
                <a:srgbClr val="929292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1241895" y="2505203"/>
                <a:ext cx="356868" cy="713734"/>
              </a:xfrm>
              <a:prstGeom prst="ellipse">
                <a:avLst/>
              </a:prstGeom>
              <a:solidFill>
                <a:srgbClr val="D6D6D6"/>
              </a:solidFill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93" name="Shape 293"/>
            <p:cNvSpPr/>
            <p:nvPr/>
          </p:nvSpPr>
          <p:spPr>
            <a:xfrm flipH="1">
              <a:off x="1579256" y="6511248"/>
              <a:ext cx="389200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 flipH="1">
              <a:off x="1620670" y="6625766"/>
              <a:ext cx="3937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flipV="1">
              <a:off x="926059" y="5545617"/>
              <a:ext cx="199732" cy="1997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89065" y="5321633"/>
              <a:ext cx="5619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∆r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462152" y="6667033"/>
              <a:ext cx="6382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∆z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0"/>
              <a:ext cx="3587957" cy="36712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542" y="3675477"/>
              <a:ext cx="3587958" cy="367122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31" y="1185861"/>
            <a:ext cx="9008269" cy="277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1" y="4551362"/>
            <a:ext cx="8064500" cy="245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6101" b="2780"/>
          <a:stretch/>
        </p:blipFill>
        <p:spPr>
          <a:xfrm>
            <a:off x="9334547" y="5291798"/>
            <a:ext cx="3263900" cy="34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8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Nathan David Harms</cp:lastModifiedBy>
  <cp:revision>1</cp:revision>
  <dcterms:modified xsi:type="dcterms:W3CDTF">2016-12-09T18:18:34Z</dcterms:modified>
</cp:coreProperties>
</file>