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/>
    <p:restoredTop sz="94742"/>
  </p:normalViewPr>
  <p:slideViewPr>
    <p:cSldViewPr snapToGrid="0">
      <p:cViewPr varScale="1">
        <p:scale>
          <a:sx n="164" d="100"/>
          <a:sy n="164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290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352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4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65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5E3E26-62DE-C44B-9324-775AE54C41A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6E15F9-C26C-0240-A513-2F6C0D947D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7F83-868F-517B-9710-023999D5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+mn-lt"/>
              </a:rPr>
              <a:t>Aviation Business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latin typeface="+mn-lt"/>
              </a:rPr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816C2-9F24-5620-70EE-DEEBBE597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Nate Hiatt | Meghana Pakala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FC1C-60D1-87C5-BC58-EF354389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Business</a:t>
            </a:r>
            <a:br>
              <a:rPr lang="en-US" sz="5400" dirty="0">
                <a:solidFill>
                  <a:schemeClr val="bg2"/>
                </a:solidFill>
              </a:rPr>
            </a:br>
            <a:r>
              <a:rPr lang="en-US" sz="5400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2E2E-DAFF-E868-7746-4F1CB861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 fontScale="70000" lnSpcReduction="20000"/>
          </a:bodyPr>
          <a:lstStyle/>
          <a:p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CCCCC"/>
                </a:solidFill>
                <a:latin typeface="Menlo" panose="020B0609030804020204" pitchFamily="49" charset="0"/>
              </a:rPr>
              <a:t>In an effort to diversify our portfolio, we are exploring an entry into the aviation industry.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Potential business operations range from commercial (agriculture, cargo shipping) to private (jets?) and we want to analyze potential risks for possible ventures.</a:t>
            </a:r>
          </a:p>
          <a:p>
            <a:r>
              <a:rPr lang="en-US" sz="1600" dirty="0">
                <a:solidFill>
                  <a:srgbClr val="CCCCCC"/>
                </a:solidFill>
                <a:latin typeface="Menlo" panose="020B0609030804020204" pitchFamily="49" charset="0"/>
              </a:rPr>
              <a:t>Recommend which aircrafts are the lowest risk for starting a business endeavor – translate into actionable insights to make a purchase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Goals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Identify causes of aviation accidents and risk factors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Assess aircraft options to find lowest risk options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Also consider: regulatory compliance, maintenance requirements, insurance costs, industry standards, capacity, fuel efficiency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Aviation accidents from 1962 to 2023</a:t>
            </a:r>
          </a:p>
          <a:p>
            <a:pPr lvl="1"/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Includes civil accidents and selected incidents in the US and international waters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Methods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991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869D-B7A8-20DE-9B7E-74FFD3FE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Aviation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D58A-6D9A-04EB-CB16-50A8E353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uses of aircrafts – passenger/cargo transport, agriculture</a:t>
            </a:r>
          </a:p>
          <a:p>
            <a:r>
              <a:rPr lang="en-US" dirty="0"/>
              <a:t>Start up costs and expected profit</a:t>
            </a:r>
          </a:p>
          <a:p>
            <a:r>
              <a:rPr lang="en-US" dirty="0"/>
              <a:t>Risk factors / recommended moves</a:t>
            </a:r>
          </a:p>
        </p:txBody>
      </p:sp>
    </p:spTree>
    <p:extLst>
      <p:ext uri="{BB962C8B-B14F-4D97-AF65-F5344CB8AC3E}">
        <p14:creationId xmlns:p14="http://schemas.microsoft.com/office/powerpoint/2010/main" val="36308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410D-BC1B-9AEF-A569-1C1F8416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Possibilities – Profit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3510-DAC8-9A8B-66BA-4630638D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Commercial</a:t>
            </a:r>
          </a:p>
          <a:p>
            <a:pPr lvl="1"/>
            <a:r>
              <a:rPr lang="en-US" dirty="0"/>
              <a:t>passenger planes – regional to international</a:t>
            </a:r>
          </a:p>
          <a:p>
            <a:pPr lvl="2"/>
            <a:r>
              <a:rPr lang="en-US" dirty="0"/>
              <a:t>Boeing 747 (1970) – 350-600+ capacity</a:t>
            </a:r>
          </a:p>
          <a:p>
            <a:pPr lvl="2"/>
            <a:r>
              <a:rPr lang="en-US" dirty="0"/>
              <a:t>Airbus 380 (2007) – 500-850+ capacity</a:t>
            </a:r>
          </a:p>
          <a:p>
            <a:r>
              <a:rPr lang="en-US" dirty="0"/>
              <a:t>Cargo</a:t>
            </a:r>
          </a:p>
          <a:p>
            <a:pPr lvl="1"/>
            <a:r>
              <a:rPr lang="en-US" dirty="0"/>
              <a:t>Beluga / </a:t>
            </a:r>
            <a:r>
              <a:rPr lang="en-US" dirty="0" err="1"/>
              <a:t>Dreamlifter</a:t>
            </a:r>
            <a:r>
              <a:rPr lang="en-US" dirty="0"/>
              <a:t> – specialized purpose</a:t>
            </a:r>
          </a:p>
          <a:p>
            <a:r>
              <a:rPr lang="en-US" dirty="0"/>
              <a:t>Military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Gulfstream / Bombardier</a:t>
            </a:r>
          </a:p>
        </p:txBody>
      </p:sp>
    </p:spTree>
    <p:extLst>
      <p:ext uri="{BB962C8B-B14F-4D97-AF65-F5344CB8AC3E}">
        <p14:creationId xmlns:p14="http://schemas.microsoft.com/office/powerpoint/2010/main" val="277405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68C4-BD53-1BBA-BA26-60A9BB3D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8366-5568-2C33-0FCB-287C251D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domestic business- excluded non-US events and foreign aircrafts</a:t>
            </a:r>
          </a:p>
          <a:p>
            <a:r>
              <a:rPr lang="en-US" dirty="0"/>
              <a:t>Only looking at 2008 onward – developments in technology and regulation</a:t>
            </a:r>
          </a:p>
          <a:p>
            <a:pPr lvl="1"/>
            <a:r>
              <a:rPr lang="en-US" dirty="0"/>
              <a:t>US-data available on accidents- despite going back to 19xx, half was from the past 15 years so only made sense to look at the most recent risk factors</a:t>
            </a:r>
          </a:p>
        </p:txBody>
      </p:sp>
    </p:spTree>
    <p:extLst>
      <p:ext uri="{BB962C8B-B14F-4D97-AF65-F5344CB8AC3E}">
        <p14:creationId xmlns:p14="http://schemas.microsoft.com/office/powerpoint/2010/main" val="14664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F3E9-0057-5F09-27E2-CCEAD209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9507-96DD-504F-75E0-577DC9AF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Model/Make with least apparent risk for injury/damage</a:t>
            </a:r>
          </a:p>
          <a:p>
            <a:r>
              <a:rPr lang="en-US" dirty="0"/>
              <a:t>Enter agricultural industry </a:t>
            </a:r>
            <a:r>
              <a:rPr lang="en-US" dirty="0" err="1"/>
              <a:t>bc</a:t>
            </a:r>
            <a:r>
              <a:rPr lang="en-US" dirty="0"/>
              <a:t> low risk high reward ?</a:t>
            </a:r>
          </a:p>
          <a:p>
            <a:r>
              <a:rPr lang="en-US" dirty="0"/>
              <a:t>Regional – stick to certain areas with less crashes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2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{0E62A568-7F61-C241-9213-EFC90C368091}tf10001072</Template>
  <TotalTime>184</TotalTime>
  <Words>286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Menlo</vt:lpstr>
      <vt:lpstr>Crop</vt:lpstr>
      <vt:lpstr>Aviation Business Risk Analysis</vt:lpstr>
      <vt:lpstr>Business Overview</vt:lpstr>
      <vt:lpstr>Overview of the Aviation Industry</vt:lpstr>
      <vt:lpstr>Business Possibilities – Profit ?</vt:lpstr>
      <vt:lpstr>Methodology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Business Risk Analysis</dc:title>
  <dc:creator>Meghana Pakala</dc:creator>
  <cp:lastModifiedBy>Meghana Pakala</cp:lastModifiedBy>
  <cp:revision>2</cp:revision>
  <dcterms:created xsi:type="dcterms:W3CDTF">2023-11-16T03:32:05Z</dcterms:created>
  <dcterms:modified xsi:type="dcterms:W3CDTF">2023-11-16T06:36:39Z</dcterms:modified>
</cp:coreProperties>
</file>