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71" r:id="rId13"/>
  </p:sldIdLst>
  <p:sldSz cx="9144000" cy="6858000" type="screen4x3"/>
  <p:notesSz cx="6858000" cy="9144000"/>
  <p:embeddedFontLst>
    <p:embeddedFont>
      <p:font typeface="Century Schoolbook" pitchFamily="18"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D047AD19-A6BA-487C-8131-A5DD57AE141E}">
  <a:tblStyle styleId="{D047AD19-A6BA-487C-8131-A5DD57AE141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1282"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lang="en-US" dirty="0"/>
          </a:p>
        </p:txBody>
      </p:sp>
      <p:sp>
        <p:nvSpPr>
          <p:cNvPr id="134" name="Shape 1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lang="en-US" dirty="0"/>
          </a:p>
        </p:txBody>
      </p:sp>
      <p:sp>
        <p:nvSpPr>
          <p:cNvPr id="225" name="Shape 225"/>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lang="en-US" dirty="0"/>
          </a:p>
        </p:txBody>
      </p:sp>
      <p:sp>
        <p:nvSpPr>
          <p:cNvPr id="141" name="Shape 1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lang="en-US" dirty="0"/>
          </a:p>
        </p:txBody>
      </p:sp>
      <p:sp>
        <p:nvSpPr>
          <p:cNvPr id="147" name="Shape 1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lang="en-US" dirty="0"/>
          </a:p>
        </p:txBody>
      </p:sp>
      <p:sp>
        <p:nvSpPr>
          <p:cNvPr id="153" name="Shape 1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lang="en-US" dirty="0"/>
          </a:p>
        </p:txBody>
      </p:sp>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lt1"/>
        </a:solidFill>
        <a:effectLst/>
      </p:bgPr>
    </p:bg>
    <p:spTree>
      <p:nvGrpSpPr>
        <p:cNvPr id="1" name="Shape 17"/>
        <p:cNvGrpSpPr/>
        <p:nvPr/>
      </p:nvGrpSpPr>
      <p:grpSpPr>
        <a:xfrm>
          <a:off x="0" y="0"/>
          <a:ext cx="0" cy="0"/>
          <a:chOff x="0" y="0"/>
          <a:chExt cx="0" cy="0"/>
        </a:xfrm>
      </p:grpSpPr>
      <p:sp>
        <p:nvSpPr>
          <p:cNvPr id="18" name="Shape 18"/>
          <p:cNvSpPr txBox="1">
            <a:spLocks noGrp="1"/>
          </p:cNvSpPr>
          <p:nvPr>
            <p:ph type="ctrTitle"/>
          </p:nvPr>
        </p:nvSpPr>
        <p:spPr>
          <a:xfrm>
            <a:off x="2286000" y="3124200"/>
            <a:ext cx="6172199" cy="1894361"/>
          </a:xfrm>
          <a:prstGeom prst="rect">
            <a:avLst/>
          </a:prstGeom>
          <a:noFill/>
          <a:ln>
            <a:noFill/>
          </a:ln>
        </p:spPr>
        <p:txBody>
          <a:bodyPr wrap="square" lIns="91425" tIns="91425" rIns="91425" bIns="91425" anchor="b" anchorCtr="0"/>
          <a:lstStyle>
            <a:lvl1pPr marL="0" marR="0" lvl="0" indent="0" algn="l" rtl="0">
              <a:spcBef>
                <a:spcPts val="0"/>
              </a:spcBef>
              <a:buClr>
                <a:schemeClr val="dk2"/>
              </a:buClr>
              <a:buFont typeface="Century Schoolbook"/>
              <a:buNone/>
              <a:defRPr sz="3000" b="1" i="0" u="none" strike="noStrike" cap="small">
                <a:solidFill>
                  <a:schemeClr val="dk2"/>
                </a:solidFill>
                <a:latin typeface="Century Schoolbook"/>
                <a:ea typeface="Century Schoolbook"/>
                <a:cs typeface="Century Schoolbook"/>
                <a:sym typeface="Century Schoolboo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subTitle" idx="1"/>
          </p:nvPr>
        </p:nvSpPr>
        <p:spPr>
          <a:xfrm>
            <a:off x="2286000" y="5003321"/>
            <a:ext cx="6172199" cy="1371599"/>
          </a:xfrm>
          <a:prstGeom prst="rect">
            <a:avLst/>
          </a:prstGeom>
          <a:noFill/>
          <a:ln>
            <a:noFill/>
          </a:ln>
        </p:spPr>
        <p:txBody>
          <a:bodyPr wrap="square" lIns="91425" tIns="91425" rIns="91425" bIns="91425" anchor="t" anchorCtr="0"/>
          <a:lstStyle>
            <a:lvl1pPr marL="0" marR="0" lvl="0" indent="0" algn="l" rtl="0">
              <a:spcBef>
                <a:spcPts val="600"/>
              </a:spcBef>
              <a:buClr>
                <a:schemeClr val="accent1"/>
              </a:buClr>
              <a:buFont typeface="Noto Sans Symbols"/>
              <a:buNone/>
              <a:defRPr sz="1800" b="1" i="0" u="none" strike="noStrike" cap="none">
                <a:solidFill>
                  <a:schemeClr val="dk2"/>
                </a:solidFill>
                <a:latin typeface="Century Schoolbook"/>
                <a:ea typeface="Century Schoolbook"/>
                <a:cs typeface="Century Schoolbook"/>
                <a:sym typeface="Century Schoolbook"/>
              </a:defRPr>
            </a:lvl1pPr>
            <a:lvl2pPr marL="457200" marR="0" lvl="1" indent="0" algn="ctr" rtl="0">
              <a:spcBef>
                <a:spcPts val="420"/>
              </a:spcBef>
              <a:buClr>
                <a:schemeClr val="accent1"/>
              </a:buClr>
              <a:buFont typeface="Noto Sans Symbols"/>
              <a:buNone/>
              <a:defRPr sz="2100" b="0" i="0" u="none" strike="noStrike" cap="none">
                <a:solidFill>
                  <a:schemeClr val="dk1"/>
                </a:solidFill>
                <a:latin typeface="Century Schoolbook"/>
                <a:ea typeface="Century Schoolbook"/>
                <a:cs typeface="Century Schoolbook"/>
                <a:sym typeface="Century Schoolbook"/>
              </a:defRPr>
            </a:lvl2pPr>
            <a:lvl3pPr marL="914400" marR="0" lvl="2" indent="0" algn="ctr" rtl="0">
              <a:spcBef>
                <a:spcPts val="360"/>
              </a:spcBef>
              <a:buClr>
                <a:srgbClr val="DE7530"/>
              </a:buClr>
              <a:buFont typeface="Noto Sans Symbols"/>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ctr" rtl="0">
              <a:spcBef>
                <a:spcPts val="360"/>
              </a:spcBef>
              <a:buClr>
                <a:srgbClr val="FEC2AC"/>
              </a:buClr>
              <a:buFont typeface="Noto Sans Symbols"/>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ctr" rtl="0">
              <a:spcBef>
                <a:spcPts val="320"/>
              </a:spcBef>
              <a:buClr>
                <a:srgbClr val="BBC9E9"/>
              </a:buClr>
              <a:buFont typeface="Noto Sans Symbols"/>
              <a:buNone/>
              <a:defRPr sz="1600" b="0" i="0" u="none" strike="noStrike" cap="none">
                <a:solidFill>
                  <a:schemeClr val="dk1"/>
                </a:solidFill>
                <a:latin typeface="Century Schoolbook"/>
                <a:ea typeface="Century Schoolbook"/>
                <a:cs typeface="Century Schoolbook"/>
                <a:sym typeface="Century Schoolbook"/>
              </a:defRPr>
            </a:lvl5pPr>
            <a:lvl6pPr marL="2286000" marR="0" lvl="5" indent="0" algn="ctr" rtl="0">
              <a:spcBef>
                <a:spcPts val="320"/>
              </a:spcBef>
              <a:buClr>
                <a:schemeClr val="accent1"/>
              </a:buClr>
              <a:buFont typeface="Century Schoolbook"/>
              <a:buNone/>
              <a:defRPr sz="1600" b="0" i="0" u="none" strike="noStrike" cap="none">
                <a:solidFill>
                  <a:schemeClr val="dk2"/>
                </a:solidFill>
                <a:latin typeface="Century Schoolbook"/>
                <a:ea typeface="Century Schoolbook"/>
                <a:cs typeface="Century Schoolbook"/>
                <a:sym typeface="Century Schoolbook"/>
              </a:defRPr>
            </a:lvl6pPr>
            <a:lvl7pPr marL="2743200" marR="0" lvl="6" indent="0" algn="ctr" rtl="0">
              <a:spcBef>
                <a:spcPts val="280"/>
              </a:spcBef>
              <a:buClr>
                <a:srgbClr val="FEC2AC"/>
              </a:buClr>
              <a:buFont typeface="Noto Sans Symbols"/>
              <a:buNone/>
              <a:defRPr sz="1400" b="0" i="0" u="none" strike="noStrike" cap="none">
                <a:solidFill>
                  <a:schemeClr val="dk2"/>
                </a:solidFill>
                <a:latin typeface="Century Schoolbook"/>
                <a:ea typeface="Century Schoolbook"/>
                <a:cs typeface="Century Schoolbook"/>
                <a:sym typeface="Century Schoolbook"/>
              </a:defRPr>
            </a:lvl7pPr>
            <a:lvl8pPr marL="3200400" marR="0" lvl="7" indent="0" algn="ctr" rtl="0">
              <a:spcBef>
                <a:spcPts val="280"/>
              </a:spcBef>
              <a:buClr>
                <a:schemeClr val="accent2"/>
              </a:buClr>
              <a:buFont typeface="Century Schoolbook"/>
              <a:buNone/>
              <a:defRPr sz="1400" b="0" i="0" u="none" strike="noStrike" cap="small">
                <a:solidFill>
                  <a:schemeClr val="dk2"/>
                </a:solidFill>
                <a:latin typeface="Century Schoolbook"/>
                <a:ea typeface="Century Schoolbook"/>
                <a:cs typeface="Century Schoolbook"/>
                <a:sym typeface="Century Schoolbook"/>
              </a:defRPr>
            </a:lvl8pPr>
            <a:lvl9pPr marL="3657600" marR="0" lvl="8" indent="0" algn="ctr" rtl="0">
              <a:spcBef>
                <a:spcPts val="280"/>
              </a:spcBef>
              <a:buClr>
                <a:srgbClr val="DE7530"/>
              </a:buClr>
              <a:buFont typeface="Century Schoolbook"/>
              <a:buNone/>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20" name="Shape 20"/>
          <p:cNvSpPr txBox="1">
            <a:spLocks noGrp="1"/>
          </p:cNvSpPr>
          <p:nvPr>
            <p:ph type="dt" idx="10"/>
          </p:nvPr>
        </p:nvSpPr>
        <p:spPr>
          <a:xfrm rot="5400000">
            <a:off x="7764621" y="1174097"/>
            <a:ext cx="2286000" cy="381000"/>
          </a:xfrm>
          <a:prstGeom prst="rect">
            <a:avLst/>
          </a:prstGeom>
          <a:noFill/>
          <a:ln>
            <a:noFill/>
          </a:ln>
        </p:spPr>
        <p:txBody>
          <a:bodyPr wrap="square" lIns="91425" tIns="91425" rIns="91425" bIns="91425" anchor="ctr" anchorCtr="0"/>
          <a:lstStyle>
            <a:lvl1pPr marL="0" marR="0" lvl="0" indent="0" algn="r" rtl="0">
              <a:spcBef>
                <a:spcPts val="0"/>
              </a:spcBef>
              <a:buNone/>
              <a:defRPr sz="1200" b="0" i="0" u="none" strike="noStrike" cap="none">
                <a:solidFill>
                  <a:schemeClr val="dk2"/>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21" name="Shape 21"/>
          <p:cNvSpPr txBox="1">
            <a:spLocks noGrp="1"/>
          </p:cNvSpPr>
          <p:nvPr>
            <p:ph type="ftr" idx="11"/>
          </p:nvPr>
        </p:nvSpPr>
        <p:spPr>
          <a:xfrm rot="5400000">
            <a:off x="7077268" y="4181668"/>
            <a:ext cx="3657600" cy="384047"/>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chemeClr val="dk2"/>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22" name="Shape 22"/>
          <p:cNvSpPr/>
          <p:nvPr/>
        </p:nvSpPr>
        <p:spPr>
          <a:xfrm>
            <a:off x="381000" y="0"/>
            <a:ext cx="609599" cy="6858000"/>
          </a:xfrm>
          <a:prstGeom prst="rect">
            <a:avLst/>
          </a:prstGeom>
          <a:solidFill>
            <a:srgbClr val="FEC2AC">
              <a:alpha val="53725"/>
            </a:srgbClr>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23" name="Shape 23"/>
          <p:cNvSpPr/>
          <p:nvPr/>
        </p:nvSpPr>
        <p:spPr>
          <a:xfrm>
            <a:off x="276336" y="0"/>
            <a:ext cx="104663" cy="6858000"/>
          </a:xfrm>
          <a:prstGeom prst="rect">
            <a:avLst/>
          </a:prstGeom>
          <a:solidFill>
            <a:srgbClr val="FFD8CC">
              <a:alpha val="35686"/>
            </a:srgbClr>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24" name="Shape 24"/>
          <p:cNvSpPr/>
          <p:nvPr/>
        </p:nvSpPr>
        <p:spPr>
          <a:xfrm>
            <a:off x="990600" y="0"/>
            <a:ext cx="181871" cy="6858000"/>
          </a:xfrm>
          <a:prstGeom prst="rect">
            <a:avLst/>
          </a:prstGeom>
          <a:solidFill>
            <a:srgbClr val="FFD8CC">
              <a:alpha val="69803"/>
            </a:srgbClr>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25" name="Shape 25"/>
          <p:cNvSpPr/>
          <p:nvPr/>
        </p:nvSpPr>
        <p:spPr>
          <a:xfrm>
            <a:off x="1141320" y="0"/>
            <a:ext cx="230280" cy="6858000"/>
          </a:xfrm>
          <a:prstGeom prst="rect">
            <a:avLst/>
          </a:prstGeom>
          <a:solidFill>
            <a:srgbClr val="FFEDE7">
              <a:alpha val="70980"/>
            </a:srgbClr>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Schoolbook"/>
              <a:ea typeface="Century Schoolbook"/>
              <a:cs typeface="Century Schoolbook"/>
              <a:sym typeface="Century Schoolbook"/>
            </a:endParaRPr>
          </a:p>
        </p:txBody>
      </p:sp>
      <p:cxnSp>
        <p:nvCxnSpPr>
          <p:cNvPr id="26" name="Shape 26"/>
          <p:cNvCxnSpPr/>
          <p:nvPr/>
        </p:nvCxnSpPr>
        <p:spPr>
          <a:xfrm>
            <a:off x="106343" y="0"/>
            <a:ext cx="0" cy="6858000"/>
          </a:xfrm>
          <a:prstGeom prst="straightConnector1">
            <a:avLst/>
          </a:prstGeom>
          <a:noFill/>
          <a:ln w="57150" cap="flat" cmpd="sng">
            <a:solidFill>
              <a:srgbClr val="FEC2AC">
                <a:alpha val="72941"/>
              </a:srgbClr>
            </a:solidFill>
            <a:prstDash val="solid"/>
            <a:round/>
            <a:headEnd type="none" w="med" len="med"/>
            <a:tailEnd type="none" w="med" len="med"/>
          </a:ln>
        </p:spPr>
      </p:cxnSp>
      <p:cxnSp>
        <p:nvCxnSpPr>
          <p:cNvPr id="27" name="Shape 27"/>
          <p:cNvCxnSpPr/>
          <p:nvPr/>
        </p:nvCxnSpPr>
        <p:spPr>
          <a:xfrm>
            <a:off x="914400" y="0"/>
            <a:ext cx="0" cy="6858000"/>
          </a:xfrm>
          <a:prstGeom prst="straightConnector1">
            <a:avLst/>
          </a:prstGeom>
          <a:noFill/>
          <a:ln w="57150" cap="flat" cmpd="sng">
            <a:solidFill>
              <a:srgbClr val="FFEDE7">
                <a:alpha val="82745"/>
              </a:srgbClr>
            </a:solidFill>
            <a:prstDash val="solid"/>
            <a:round/>
            <a:headEnd type="none" w="med" len="med"/>
            <a:tailEnd type="none" w="med" len="med"/>
          </a:ln>
        </p:spPr>
      </p:cxnSp>
      <p:cxnSp>
        <p:nvCxnSpPr>
          <p:cNvPr id="28" name="Shape 28"/>
          <p:cNvCxnSpPr/>
          <p:nvPr/>
        </p:nvCxnSpPr>
        <p:spPr>
          <a:xfrm>
            <a:off x="854112" y="0"/>
            <a:ext cx="0" cy="6858000"/>
          </a:xfrm>
          <a:prstGeom prst="straightConnector1">
            <a:avLst/>
          </a:prstGeom>
          <a:noFill/>
          <a:ln w="57150" cap="flat" cmpd="sng">
            <a:solidFill>
              <a:srgbClr val="FEC2AC"/>
            </a:solidFill>
            <a:prstDash val="solid"/>
            <a:round/>
            <a:headEnd type="none" w="med" len="med"/>
            <a:tailEnd type="none" w="med" len="med"/>
          </a:ln>
        </p:spPr>
      </p:cxnSp>
      <p:cxnSp>
        <p:nvCxnSpPr>
          <p:cNvPr id="29" name="Shape 29"/>
          <p:cNvCxnSpPr/>
          <p:nvPr/>
        </p:nvCxnSpPr>
        <p:spPr>
          <a:xfrm>
            <a:off x="1726640" y="0"/>
            <a:ext cx="0" cy="6858000"/>
          </a:xfrm>
          <a:prstGeom prst="straightConnector1">
            <a:avLst/>
          </a:prstGeom>
          <a:noFill/>
          <a:ln w="28575" cap="flat" cmpd="sng">
            <a:solidFill>
              <a:srgbClr val="FEC2AC">
                <a:alpha val="81960"/>
              </a:srgbClr>
            </a:solidFill>
            <a:prstDash val="solid"/>
            <a:round/>
            <a:headEnd type="none" w="med" len="med"/>
            <a:tailEnd type="none" w="med" len="med"/>
          </a:ln>
        </p:spPr>
      </p:cxnSp>
      <p:cxnSp>
        <p:nvCxnSpPr>
          <p:cNvPr id="30" name="Shape 30"/>
          <p:cNvCxnSpPr/>
          <p:nvPr/>
        </p:nvCxnSpPr>
        <p:spPr>
          <a:xfrm>
            <a:off x="1066800" y="0"/>
            <a:ext cx="0" cy="6858000"/>
          </a:xfrm>
          <a:prstGeom prst="straightConnector1">
            <a:avLst/>
          </a:prstGeom>
          <a:noFill/>
          <a:ln w="9525" cap="flat" cmpd="sng">
            <a:solidFill>
              <a:srgbClr val="FEC2AC"/>
            </a:solidFill>
            <a:prstDash val="solid"/>
            <a:round/>
            <a:headEnd type="none" w="med" len="med"/>
            <a:tailEnd type="none" w="med" len="med"/>
          </a:ln>
        </p:spPr>
      </p:cxnSp>
      <p:cxnSp>
        <p:nvCxnSpPr>
          <p:cNvPr id="31" name="Shape 31"/>
          <p:cNvCxnSpPr/>
          <p:nvPr/>
        </p:nvCxnSpPr>
        <p:spPr>
          <a:xfrm>
            <a:off x="9113856" y="0"/>
            <a:ext cx="0" cy="6858000"/>
          </a:xfrm>
          <a:prstGeom prst="straightConnector1">
            <a:avLst/>
          </a:prstGeom>
          <a:noFill/>
          <a:ln w="57150" cap="flat" cmpd="thickThin">
            <a:solidFill>
              <a:srgbClr val="FEC2AC"/>
            </a:solidFill>
            <a:prstDash val="solid"/>
            <a:round/>
            <a:headEnd type="none" w="med" len="med"/>
            <a:tailEnd type="none" w="med" len="med"/>
          </a:ln>
        </p:spPr>
      </p:cxnSp>
      <p:sp>
        <p:nvSpPr>
          <p:cNvPr id="32" name="Shape 32"/>
          <p:cNvSpPr/>
          <p:nvPr/>
        </p:nvSpPr>
        <p:spPr>
          <a:xfrm>
            <a:off x="1219200" y="0"/>
            <a:ext cx="76199" cy="6858000"/>
          </a:xfrm>
          <a:prstGeom prst="rect">
            <a:avLst/>
          </a:prstGeom>
          <a:solidFill>
            <a:srgbClr val="FEC2AC">
              <a:alpha val="50980"/>
            </a:srgbClr>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33" name="Shape 33"/>
          <p:cNvSpPr/>
          <p:nvPr/>
        </p:nvSpPr>
        <p:spPr>
          <a:xfrm>
            <a:off x="609600" y="3429000"/>
            <a:ext cx="1295400" cy="1295400"/>
          </a:xfrm>
          <a:prstGeom prst="ellipse">
            <a:avLst/>
          </a:prstGeom>
          <a:solidFill>
            <a:schemeClr val="accent1"/>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34" name="Shape 34"/>
          <p:cNvSpPr/>
          <p:nvPr/>
        </p:nvSpPr>
        <p:spPr>
          <a:xfrm>
            <a:off x="1309632" y="4866751"/>
            <a:ext cx="641424" cy="641424"/>
          </a:xfrm>
          <a:prstGeom prst="ellipse">
            <a:avLst/>
          </a:prstGeom>
          <a:solidFill>
            <a:schemeClr val="accent1"/>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35" name="Shape 35"/>
          <p:cNvSpPr/>
          <p:nvPr/>
        </p:nvSpPr>
        <p:spPr>
          <a:xfrm>
            <a:off x="1091079" y="5500632"/>
            <a:ext cx="137159" cy="137159"/>
          </a:xfrm>
          <a:prstGeom prst="ellipse">
            <a:avLst/>
          </a:prstGeom>
          <a:solidFill>
            <a:schemeClr val="accent1"/>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36" name="Shape 36"/>
          <p:cNvSpPr/>
          <p:nvPr/>
        </p:nvSpPr>
        <p:spPr>
          <a:xfrm>
            <a:off x="1664208" y="5788151"/>
            <a:ext cx="274319" cy="274319"/>
          </a:xfrm>
          <a:prstGeom prst="ellipse">
            <a:avLst/>
          </a:prstGeom>
          <a:solidFill>
            <a:schemeClr val="accent1"/>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37" name="Shape 37"/>
          <p:cNvSpPr/>
          <p:nvPr/>
        </p:nvSpPr>
        <p:spPr>
          <a:xfrm>
            <a:off x="1905000" y="4495800"/>
            <a:ext cx="365759" cy="365759"/>
          </a:xfrm>
          <a:prstGeom prst="ellipse">
            <a:avLst/>
          </a:prstGeom>
          <a:solidFill>
            <a:schemeClr val="accent1"/>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38" name="Shape 38"/>
          <p:cNvSpPr txBox="1">
            <a:spLocks noGrp="1"/>
          </p:cNvSpPr>
          <p:nvPr>
            <p:ph type="sldNum" idx="12"/>
          </p:nvPr>
        </p:nvSpPr>
        <p:spPr>
          <a:xfrm>
            <a:off x="1325544" y="4928701"/>
            <a:ext cx="609599" cy="517524"/>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pPr marL="0" marR="0" lvl="0" indent="0" algn="ctr" rtl="0">
                <a:spcBef>
                  <a:spcPts val="0"/>
                </a:spcBef>
                <a:buSzPct val="25000"/>
                <a:buNone/>
              </a:pPr>
              <a:t>‹#›</a:t>
            </a:fld>
            <a:endParaRPr lang="en-US" sz="1400" b="1" i="0" u="none" strike="noStrike" cap="none">
              <a:solidFill>
                <a:srgbClr val="FFFFFF"/>
              </a:solidFill>
              <a:latin typeface="Century Schoolbook"/>
              <a:ea typeface="Century Schoolbook"/>
              <a:cs typeface="Century Schoolbook"/>
              <a:sym typeface="Century Schoolbook"/>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457200" y="274637"/>
            <a:ext cx="7467600" cy="1143000"/>
          </a:xfrm>
          <a:prstGeom prst="rect">
            <a:avLst/>
          </a:prstGeom>
          <a:noFill/>
          <a:ln>
            <a:noFill/>
          </a:ln>
        </p:spPr>
        <p:txBody>
          <a:bodyPr wrap="square" lIns="91425" tIns="91425" rIns="91425" bIns="91425" anchor="b" anchorCtr="0"/>
          <a:lstStyle>
            <a:lvl1pPr marL="0" marR="0" lvl="0" indent="0" algn="l" rtl="0">
              <a:spcBef>
                <a:spcPts val="0"/>
              </a:spcBef>
              <a:buClr>
                <a:schemeClr val="dk2"/>
              </a:buClr>
              <a:buFont typeface="Century Schoolbook"/>
              <a:buNone/>
              <a:defRPr sz="3000" b="0" i="0" u="none" strike="noStrike" cap="small">
                <a:solidFill>
                  <a:schemeClr val="dk2"/>
                </a:solidFill>
                <a:latin typeface="Century Schoolbook"/>
                <a:ea typeface="Century Schoolbook"/>
                <a:cs typeface="Century Schoolbook"/>
                <a:sym typeface="Century Schoolboo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2" name="Shape 122"/>
          <p:cNvSpPr txBox="1">
            <a:spLocks noGrp="1"/>
          </p:cNvSpPr>
          <p:nvPr>
            <p:ph type="body" idx="1"/>
          </p:nvPr>
        </p:nvSpPr>
        <p:spPr>
          <a:xfrm rot="5400000">
            <a:off x="1754123" y="303275"/>
            <a:ext cx="4873751" cy="7467600"/>
          </a:xfrm>
          <a:prstGeom prst="rect">
            <a:avLst/>
          </a:prstGeom>
          <a:noFill/>
          <a:ln>
            <a:noFill/>
          </a:ln>
        </p:spPr>
        <p:txBody>
          <a:bodyPr wrap="square" lIns="91425" tIns="91425" rIns="91425" bIns="91425" anchor="t" anchorCtr="0"/>
          <a:lstStyle>
            <a:lvl1pPr marL="274320" marR="0" lvl="0" indent="-167640" algn="l" rtl="0">
              <a:spcBef>
                <a:spcPts val="600"/>
              </a:spcBef>
              <a:buClr>
                <a:schemeClr val="accent1"/>
              </a:buClr>
              <a:buSzPct val="7000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640080" marR="0" lvl="1" indent="-177800" algn="l" rtl="0">
              <a:spcBef>
                <a:spcPts val="420"/>
              </a:spcBef>
              <a:buClr>
                <a:schemeClr val="accent1"/>
              </a:buClr>
              <a:buSzPct val="79999"/>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914400" marR="0" lvl="2" indent="-121919" algn="l" rtl="0">
              <a:spcBef>
                <a:spcPts val="360"/>
              </a:spcBef>
              <a:buClr>
                <a:srgbClr val="DE7530"/>
              </a:buClr>
              <a:buSzPct val="6000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188720" marR="0" lvl="3" indent="-116839" algn="l" rtl="0">
              <a:spcBef>
                <a:spcPts val="360"/>
              </a:spcBef>
              <a:buClr>
                <a:srgbClr val="FEC2AC"/>
              </a:buClr>
              <a:buSzPct val="6000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1463040" marR="0" lvl="4" indent="-123951" algn="l" rtl="0">
              <a:spcBef>
                <a:spcPts val="320"/>
              </a:spcBef>
              <a:buClr>
                <a:srgbClr val="BBC9E9"/>
              </a:buClr>
              <a:buSzPct val="68000"/>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1737360" marR="0" lvl="5" indent="-86360" algn="l" rtl="0">
              <a:spcBef>
                <a:spcPts val="320"/>
              </a:spcBef>
              <a:buClr>
                <a:schemeClr val="accent1"/>
              </a:buClr>
              <a:buSzPct val="1000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2011679" marR="0" lvl="6" indent="-129539" algn="l" rtl="0">
              <a:spcBef>
                <a:spcPts val="280"/>
              </a:spcBef>
              <a:buClr>
                <a:srgbClr val="FEC2AC"/>
              </a:buClr>
              <a:buSzPct val="59999"/>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2286000" marR="0" lvl="7" indent="-101600" algn="l" rtl="0">
              <a:spcBef>
                <a:spcPts val="280"/>
              </a:spcBef>
              <a:buClr>
                <a:schemeClr val="accent2"/>
              </a:buClr>
              <a:buSzPct val="1000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2560320" marR="0" lvl="8" indent="-96520" algn="l" rtl="0">
              <a:spcBef>
                <a:spcPts val="280"/>
              </a:spcBef>
              <a:buClr>
                <a:srgbClr val="DE7530"/>
              </a:buClr>
              <a:buSzPct val="1000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23" name="Shape 123"/>
          <p:cNvSpPr txBox="1">
            <a:spLocks noGrp="1"/>
          </p:cNvSpPr>
          <p:nvPr>
            <p:ph type="dt" idx="10"/>
          </p:nvPr>
        </p:nvSpPr>
        <p:spPr>
          <a:xfrm rot="5400000">
            <a:off x="7589520" y="1081851"/>
            <a:ext cx="2011680" cy="384047"/>
          </a:xfrm>
          <a:prstGeom prst="rect">
            <a:avLst/>
          </a:prstGeom>
          <a:noFill/>
          <a:ln>
            <a:noFill/>
          </a:ln>
        </p:spPr>
        <p:txBody>
          <a:bodyPr wrap="square" lIns="91425" tIns="91425" rIns="91425" bIns="91425" anchor="ctr" anchorCtr="0"/>
          <a:lstStyle>
            <a:lvl1pPr marL="0" marR="0" lvl="0" indent="0" algn="r" rtl="0">
              <a:spcBef>
                <a:spcPts val="0"/>
              </a:spcBef>
              <a:buNone/>
              <a:defRPr sz="1200">
                <a:solidFill>
                  <a:schemeClr val="dk2"/>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24" name="Shape 124"/>
          <p:cNvSpPr txBox="1">
            <a:spLocks noGrp="1"/>
          </p:cNvSpPr>
          <p:nvPr>
            <p:ph type="ftr" idx="11"/>
          </p:nvPr>
        </p:nvSpPr>
        <p:spPr>
          <a:xfrm rot="5400000">
            <a:off x="6990185" y="3737239"/>
            <a:ext cx="3200399" cy="365759"/>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chemeClr val="dk2"/>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25" name="Shape 125"/>
          <p:cNvSpPr txBox="1">
            <a:spLocks noGrp="1"/>
          </p:cNvSpPr>
          <p:nvPr>
            <p:ph type="sldNum" idx="12"/>
          </p:nvPr>
        </p:nvSpPr>
        <p:spPr>
          <a:xfrm>
            <a:off x="8129015" y="5734050"/>
            <a:ext cx="609599" cy="521208"/>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fld id="{00000000-1234-1234-1234-123412341234}" type="slidenum">
              <a:rPr lang="en-US" sz="1400" b="1">
                <a:solidFill>
                  <a:srgbClr val="FFFFFF"/>
                </a:solidFill>
                <a:latin typeface="Century Schoolbook"/>
                <a:ea typeface="Century Schoolbook"/>
                <a:cs typeface="Century Schoolbook"/>
                <a:sym typeface="Century Schoolbook"/>
              </a:rPr>
              <a:pPr marL="0" marR="0" lvl="0" indent="0" algn="ctr" rtl="0">
                <a:spcBef>
                  <a:spcPts val="0"/>
                </a:spcBef>
                <a:buSzPct val="25000"/>
                <a:buNone/>
              </a:pPr>
              <a:t>‹#›</a:t>
            </a:fld>
            <a:endParaRPr lang="en-US" sz="1400" b="1">
              <a:solidFill>
                <a:srgbClr val="FFFFFF"/>
              </a:solidFill>
              <a:latin typeface="Century Schoolbook"/>
              <a:ea typeface="Century Schoolbook"/>
              <a:cs typeface="Century Schoolbook"/>
              <a:sym typeface="Century School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rot="5400000">
            <a:off x="4541837" y="2362201"/>
            <a:ext cx="5851525" cy="1676399"/>
          </a:xfrm>
          <a:prstGeom prst="rect">
            <a:avLst/>
          </a:prstGeom>
          <a:noFill/>
          <a:ln>
            <a:noFill/>
          </a:ln>
        </p:spPr>
        <p:txBody>
          <a:bodyPr wrap="square" lIns="91425" tIns="91425" rIns="91425" bIns="91425" anchor="b" anchorCtr="0"/>
          <a:lstStyle>
            <a:lvl1pPr marL="0" marR="0" lvl="0" indent="0" algn="l" rtl="0">
              <a:spcBef>
                <a:spcPts val="0"/>
              </a:spcBef>
              <a:buClr>
                <a:schemeClr val="dk2"/>
              </a:buClr>
              <a:buFont typeface="Century Schoolbook"/>
              <a:buNone/>
              <a:defRPr sz="3000" b="0" i="0" u="none" strike="noStrike" cap="small">
                <a:solidFill>
                  <a:schemeClr val="dk2"/>
                </a:solidFill>
                <a:latin typeface="Century Schoolbook"/>
                <a:ea typeface="Century Schoolbook"/>
                <a:cs typeface="Century Schoolbook"/>
                <a:sym typeface="Century Schoolboo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8" name="Shape 128"/>
          <p:cNvSpPr txBox="1">
            <a:spLocks noGrp="1"/>
          </p:cNvSpPr>
          <p:nvPr>
            <p:ph type="body" idx="1"/>
          </p:nvPr>
        </p:nvSpPr>
        <p:spPr>
          <a:xfrm rot="5400000">
            <a:off x="541337" y="190500"/>
            <a:ext cx="5851525" cy="6019799"/>
          </a:xfrm>
          <a:prstGeom prst="rect">
            <a:avLst/>
          </a:prstGeom>
          <a:noFill/>
          <a:ln>
            <a:noFill/>
          </a:ln>
        </p:spPr>
        <p:txBody>
          <a:bodyPr wrap="square" lIns="91425" tIns="91425" rIns="91425" bIns="91425" anchor="t" anchorCtr="0"/>
          <a:lstStyle>
            <a:lvl1pPr marL="274320" marR="0" lvl="0" indent="-167640" algn="l" rtl="0">
              <a:spcBef>
                <a:spcPts val="600"/>
              </a:spcBef>
              <a:buClr>
                <a:schemeClr val="accent1"/>
              </a:buClr>
              <a:buSzPct val="7000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640080" marR="0" lvl="1" indent="-177800" algn="l" rtl="0">
              <a:spcBef>
                <a:spcPts val="420"/>
              </a:spcBef>
              <a:buClr>
                <a:schemeClr val="accent1"/>
              </a:buClr>
              <a:buSzPct val="79999"/>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914400" marR="0" lvl="2" indent="-121919" algn="l" rtl="0">
              <a:spcBef>
                <a:spcPts val="360"/>
              </a:spcBef>
              <a:buClr>
                <a:srgbClr val="DE7530"/>
              </a:buClr>
              <a:buSzPct val="6000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188720" marR="0" lvl="3" indent="-116839" algn="l" rtl="0">
              <a:spcBef>
                <a:spcPts val="360"/>
              </a:spcBef>
              <a:buClr>
                <a:srgbClr val="FEC2AC"/>
              </a:buClr>
              <a:buSzPct val="6000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1463040" marR="0" lvl="4" indent="-123951" algn="l" rtl="0">
              <a:spcBef>
                <a:spcPts val="320"/>
              </a:spcBef>
              <a:buClr>
                <a:srgbClr val="BBC9E9"/>
              </a:buClr>
              <a:buSzPct val="68000"/>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1737360" marR="0" lvl="5" indent="-86360" algn="l" rtl="0">
              <a:spcBef>
                <a:spcPts val="320"/>
              </a:spcBef>
              <a:buClr>
                <a:schemeClr val="accent1"/>
              </a:buClr>
              <a:buSzPct val="1000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2011679" marR="0" lvl="6" indent="-129539" algn="l" rtl="0">
              <a:spcBef>
                <a:spcPts val="280"/>
              </a:spcBef>
              <a:buClr>
                <a:srgbClr val="FEC2AC"/>
              </a:buClr>
              <a:buSzPct val="59999"/>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2286000" marR="0" lvl="7" indent="-101600" algn="l" rtl="0">
              <a:spcBef>
                <a:spcPts val="280"/>
              </a:spcBef>
              <a:buClr>
                <a:schemeClr val="accent2"/>
              </a:buClr>
              <a:buSzPct val="1000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2560320" marR="0" lvl="8" indent="-96520" algn="l" rtl="0">
              <a:spcBef>
                <a:spcPts val="280"/>
              </a:spcBef>
              <a:buClr>
                <a:srgbClr val="DE7530"/>
              </a:buClr>
              <a:buSzPct val="1000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29" name="Shape 129"/>
          <p:cNvSpPr txBox="1">
            <a:spLocks noGrp="1"/>
          </p:cNvSpPr>
          <p:nvPr>
            <p:ph type="dt" idx="10"/>
          </p:nvPr>
        </p:nvSpPr>
        <p:spPr>
          <a:xfrm rot="5400000">
            <a:off x="7589520" y="1081851"/>
            <a:ext cx="2011680" cy="384047"/>
          </a:xfrm>
          <a:prstGeom prst="rect">
            <a:avLst/>
          </a:prstGeom>
          <a:noFill/>
          <a:ln>
            <a:noFill/>
          </a:ln>
        </p:spPr>
        <p:txBody>
          <a:bodyPr wrap="square" lIns="91425" tIns="91425" rIns="91425" bIns="91425" anchor="ctr" anchorCtr="0"/>
          <a:lstStyle>
            <a:lvl1pPr marL="0" marR="0" lvl="0" indent="0" algn="r" rtl="0">
              <a:spcBef>
                <a:spcPts val="0"/>
              </a:spcBef>
              <a:buNone/>
              <a:defRPr sz="1200">
                <a:solidFill>
                  <a:schemeClr val="dk2"/>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30" name="Shape 130"/>
          <p:cNvSpPr txBox="1">
            <a:spLocks noGrp="1"/>
          </p:cNvSpPr>
          <p:nvPr>
            <p:ph type="ftr" idx="11"/>
          </p:nvPr>
        </p:nvSpPr>
        <p:spPr>
          <a:xfrm rot="5400000">
            <a:off x="6990185" y="3737239"/>
            <a:ext cx="3200399" cy="365759"/>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chemeClr val="dk2"/>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31" name="Shape 131"/>
          <p:cNvSpPr txBox="1">
            <a:spLocks noGrp="1"/>
          </p:cNvSpPr>
          <p:nvPr>
            <p:ph type="sldNum" idx="12"/>
          </p:nvPr>
        </p:nvSpPr>
        <p:spPr>
          <a:xfrm>
            <a:off x="8129015" y="5734050"/>
            <a:ext cx="609599" cy="521208"/>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fld id="{00000000-1234-1234-1234-123412341234}" type="slidenum">
              <a:rPr lang="en-US" sz="1400" b="1">
                <a:solidFill>
                  <a:srgbClr val="FFFFFF"/>
                </a:solidFill>
                <a:latin typeface="Century Schoolbook"/>
                <a:ea typeface="Century Schoolbook"/>
                <a:cs typeface="Century Schoolbook"/>
                <a:sym typeface="Century Schoolbook"/>
              </a:rPr>
              <a:pPr marL="0" marR="0" lvl="0" indent="0" algn="ctr" rtl="0">
                <a:spcBef>
                  <a:spcPts val="0"/>
                </a:spcBef>
                <a:buSzPct val="25000"/>
                <a:buNone/>
              </a:pPr>
              <a:t>‹#›</a:t>
            </a:fld>
            <a:endParaRPr lang="en-US" sz="1400" b="1">
              <a:solidFill>
                <a:srgbClr val="FFFFFF"/>
              </a:solidFill>
              <a:latin typeface="Century Schoolbook"/>
              <a:ea typeface="Century Schoolbook"/>
              <a:cs typeface="Century Schoolbook"/>
              <a:sym typeface="Century Schoolboo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274637"/>
            <a:ext cx="7467600" cy="1143000"/>
          </a:xfrm>
          <a:prstGeom prst="rect">
            <a:avLst/>
          </a:prstGeom>
          <a:noFill/>
          <a:ln>
            <a:noFill/>
          </a:ln>
        </p:spPr>
        <p:txBody>
          <a:bodyPr wrap="square" lIns="91425" tIns="91425" rIns="91425" bIns="91425" anchor="b" anchorCtr="0"/>
          <a:lstStyle>
            <a:lvl1pPr marL="0" marR="0" lvl="0" indent="0" algn="l" rtl="0">
              <a:spcBef>
                <a:spcPts val="0"/>
              </a:spcBef>
              <a:buClr>
                <a:schemeClr val="dk2"/>
              </a:buClr>
              <a:buFont typeface="Century Schoolbook"/>
              <a:buNone/>
              <a:defRPr sz="3000" b="0" i="0" u="none" strike="noStrike" cap="small">
                <a:solidFill>
                  <a:schemeClr val="dk2"/>
                </a:solidFill>
                <a:latin typeface="Century Schoolbook"/>
                <a:ea typeface="Century Schoolbook"/>
                <a:cs typeface="Century Schoolbook"/>
                <a:sym typeface="Century Schoolboo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1" name="Shape 41"/>
          <p:cNvSpPr txBox="1">
            <a:spLocks noGrp="1"/>
          </p:cNvSpPr>
          <p:nvPr>
            <p:ph type="body" idx="1"/>
          </p:nvPr>
        </p:nvSpPr>
        <p:spPr>
          <a:xfrm>
            <a:off x="457200" y="1600200"/>
            <a:ext cx="7467600" cy="4873751"/>
          </a:xfrm>
          <a:prstGeom prst="rect">
            <a:avLst/>
          </a:prstGeom>
          <a:noFill/>
          <a:ln>
            <a:noFill/>
          </a:ln>
        </p:spPr>
        <p:txBody>
          <a:bodyPr wrap="square" lIns="91425" tIns="91425" rIns="91425" bIns="91425" anchor="t" anchorCtr="0"/>
          <a:lstStyle>
            <a:lvl1pPr marL="274320" marR="0" lvl="0" indent="-167640" algn="l" rtl="0">
              <a:spcBef>
                <a:spcPts val="600"/>
              </a:spcBef>
              <a:buClr>
                <a:schemeClr val="accent1"/>
              </a:buClr>
              <a:buSzPct val="7000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640080" marR="0" lvl="1" indent="-177800" algn="l" rtl="0">
              <a:spcBef>
                <a:spcPts val="420"/>
              </a:spcBef>
              <a:buClr>
                <a:schemeClr val="accent1"/>
              </a:buClr>
              <a:buSzPct val="79999"/>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914400" marR="0" lvl="2" indent="-121919" algn="l" rtl="0">
              <a:spcBef>
                <a:spcPts val="360"/>
              </a:spcBef>
              <a:buClr>
                <a:srgbClr val="DE7530"/>
              </a:buClr>
              <a:buSzPct val="6000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188720" marR="0" lvl="3" indent="-116839" algn="l" rtl="0">
              <a:spcBef>
                <a:spcPts val="360"/>
              </a:spcBef>
              <a:buClr>
                <a:srgbClr val="FEC2AC"/>
              </a:buClr>
              <a:buSzPct val="6000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1463040" marR="0" lvl="4" indent="-123951" algn="l" rtl="0">
              <a:spcBef>
                <a:spcPts val="320"/>
              </a:spcBef>
              <a:buClr>
                <a:srgbClr val="BBC9E9"/>
              </a:buClr>
              <a:buSzPct val="68000"/>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1737360" marR="0" lvl="5" indent="-86360" algn="l" rtl="0">
              <a:spcBef>
                <a:spcPts val="320"/>
              </a:spcBef>
              <a:buClr>
                <a:schemeClr val="accent1"/>
              </a:buClr>
              <a:buSzPct val="1000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2011679" marR="0" lvl="6" indent="-129539" algn="l" rtl="0">
              <a:spcBef>
                <a:spcPts val="280"/>
              </a:spcBef>
              <a:buClr>
                <a:srgbClr val="FEC2AC"/>
              </a:buClr>
              <a:buSzPct val="59999"/>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2286000" marR="0" lvl="7" indent="-101600" algn="l" rtl="0">
              <a:spcBef>
                <a:spcPts val="280"/>
              </a:spcBef>
              <a:buClr>
                <a:schemeClr val="accent2"/>
              </a:buClr>
              <a:buSzPct val="1000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2560320" marR="0" lvl="8" indent="-96520" algn="l" rtl="0">
              <a:spcBef>
                <a:spcPts val="280"/>
              </a:spcBef>
              <a:buClr>
                <a:srgbClr val="DE7530"/>
              </a:buClr>
              <a:buSzPct val="1000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42" name="Shape 42"/>
          <p:cNvSpPr txBox="1">
            <a:spLocks noGrp="1"/>
          </p:cNvSpPr>
          <p:nvPr>
            <p:ph type="dt" idx="10"/>
          </p:nvPr>
        </p:nvSpPr>
        <p:spPr>
          <a:xfrm rot="5400000">
            <a:off x="7589520" y="1081851"/>
            <a:ext cx="2011680" cy="384047"/>
          </a:xfrm>
          <a:prstGeom prst="rect">
            <a:avLst/>
          </a:prstGeom>
          <a:noFill/>
          <a:ln>
            <a:noFill/>
          </a:ln>
        </p:spPr>
        <p:txBody>
          <a:bodyPr wrap="square" lIns="91425" tIns="91425" rIns="91425" bIns="91425" anchor="ctr" anchorCtr="0"/>
          <a:lstStyle>
            <a:lvl1pPr marL="0" marR="0" lvl="0" indent="0" algn="r" rtl="0">
              <a:spcBef>
                <a:spcPts val="0"/>
              </a:spcBef>
              <a:buNone/>
              <a:defRPr sz="1200">
                <a:solidFill>
                  <a:schemeClr val="dk2"/>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43" name="Shape 43"/>
          <p:cNvSpPr txBox="1">
            <a:spLocks noGrp="1"/>
          </p:cNvSpPr>
          <p:nvPr>
            <p:ph type="sldNum" idx="12"/>
          </p:nvPr>
        </p:nvSpPr>
        <p:spPr>
          <a:xfrm>
            <a:off x="8129015" y="5734050"/>
            <a:ext cx="609599" cy="521208"/>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fld id="{00000000-1234-1234-1234-123412341234}" type="slidenum">
              <a:rPr lang="en-US" sz="1400" b="1">
                <a:solidFill>
                  <a:srgbClr val="FFFFFF"/>
                </a:solidFill>
                <a:latin typeface="Century Schoolbook"/>
                <a:ea typeface="Century Schoolbook"/>
                <a:cs typeface="Century Schoolbook"/>
                <a:sym typeface="Century Schoolbook"/>
              </a:rPr>
              <a:pPr marL="0" marR="0" lvl="0" indent="0" algn="ctr" rtl="0">
                <a:spcBef>
                  <a:spcPts val="0"/>
                </a:spcBef>
                <a:buSzPct val="25000"/>
                <a:buNone/>
              </a:pPr>
              <a:t>‹#›</a:t>
            </a:fld>
            <a:endParaRPr lang="en-US" sz="1400" b="1">
              <a:solidFill>
                <a:srgbClr val="FFFFFF"/>
              </a:solidFill>
              <a:latin typeface="Century Schoolbook"/>
              <a:ea typeface="Century Schoolbook"/>
              <a:cs typeface="Century Schoolbook"/>
              <a:sym typeface="Century Schoolbook"/>
            </a:endParaRPr>
          </a:p>
        </p:txBody>
      </p:sp>
      <p:sp>
        <p:nvSpPr>
          <p:cNvPr id="44" name="Shape 44"/>
          <p:cNvSpPr txBox="1">
            <a:spLocks noGrp="1"/>
          </p:cNvSpPr>
          <p:nvPr>
            <p:ph type="ftr" idx="11"/>
          </p:nvPr>
        </p:nvSpPr>
        <p:spPr>
          <a:xfrm rot="5400000">
            <a:off x="6990185" y="3737239"/>
            <a:ext cx="3200399" cy="365759"/>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chemeClr val="dk2"/>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cSld name="Section Header">
    <p:bg>
      <p:bgPr>
        <a:solidFill>
          <a:schemeClr val="dk2"/>
        </a:solidFill>
        <a:effectLst/>
      </p:bgPr>
    </p:bg>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2286000" y="2895600"/>
            <a:ext cx="6172199" cy="2053590"/>
          </a:xfrm>
          <a:prstGeom prst="rect">
            <a:avLst/>
          </a:prstGeom>
          <a:noFill/>
          <a:ln>
            <a:noFill/>
          </a:ln>
        </p:spPr>
        <p:txBody>
          <a:bodyPr wrap="square" lIns="91425" tIns="91425" rIns="91425" bIns="91425" anchor="b" anchorCtr="0"/>
          <a:lstStyle>
            <a:lvl1pPr marL="0" marR="0" lvl="0" indent="0" algn="l" rtl="0">
              <a:spcBef>
                <a:spcPts val="0"/>
              </a:spcBef>
              <a:buClr>
                <a:schemeClr val="lt2"/>
              </a:buClr>
              <a:buFont typeface="Century Schoolbook"/>
              <a:buNone/>
              <a:defRPr sz="3000" b="1" i="0" u="none" strike="noStrike" cap="small">
                <a:solidFill>
                  <a:schemeClr val="lt2"/>
                </a:solidFill>
                <a:latin typeface="Century Schoolbook"/>
                <a:ea typeface="Century Schoolbook"/>
                <a:cs typeface="Century Schoolbook"/>
                <a:sym typeface="Century Schoolboo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7" name="Shape 47"/>
          <p:cNvSpPr txBox="1">
            <a:spLocks noGrp="1"/>
          </p:cNvSpPr>
          <p:nvPr>
            <p:ph type="body" idx="1"/>
          </p:nvPr>
        </p:nvSpPr>
        <p:spPr>
          <a:xfrm>
            <a:off x="2286000" y="5010150"/>
            <a:ext cx="6172199" cy="1371599"/>
          </a:xfrm>
          <a:prstGeom prst="rect">
            <a:avLst/>
          </a:prstGeom>
          <a:noFill/>
          <a:ln>
            <a:noFill/>
          </a:ln>
        </p:spPr>
        <p:txBody>
          <a:bodyPr wrap="square" lIns="91425" tIns="91425" rIns="91425" bIns="91425" anchor="t" anchorCtr="0"/>
          <a:lstStyle>
            <a:lvl1pPr marL="0" marR="0" lvl="0" indent="0" algn="l" rtl="0">
              <a:spcBef>
                <a:spcPts val="600"/>
              </a:spcBef>
              <a:buClr>
                <a:schemeClr val="accent1"/>
              </a:buClr>
              <a:buFont typeface="Noto Sans Symbols"/>
              <a:buNone/>
              <a:defRPr sz="1800" b="1" i="0" u="none" strike="noStrike" cap="none">
                <a:solidFill>
                  <a:schemeClr val="lt2"/>
                </a:solidFill>
                <a:latin typeface="Century Schoolbook"/>
                <a:ea typeface="Century Schoolbook"/>
                <a:cs typeface="Century Schoolbook"/>
                <a:sym typeface="Century Schoolbook"/>
              </a:defRPr>
            </a:lvl1pPr>
            <a:lvl2pPr marL="640080" marR="0" lvl="1" indent="-284480" algn="l" rtl="0">
              <a:spcBef>
                <a:spcPts val="360"/>
              </a:spcBef>
              <a:buClr>
                <a:schemeClr val="accent1"/>
              </a:buClr>
              <a:buFont typeface="Noto Sans Symbols"/>
              <a:buNone/>
              <a:defRPr sz="1800" b="0" i="0" u="none" strike="noStrike" cap="none">
                <a:solidFill>
                  <a:schemeClr val="lt1"/>
                </a:solidFill>
                <a:latin typeface="Century Schoolbook"/>
                <a:ea typeface="Century Schoolbook"/>
                <a:cs typeface="Century Schoolbook"/>
                <a:sym typeface="Century Schoolbook"/>
              </a:defRPr>
            </a:lvl2pPr>
            <a:lvl3pPr marL="914400" marR="0" lvl="2" indent="-190500" algn="l" rtl="0">
              <a:spcBef>
                <a:spcPts val="320"/>
              </a:spcBef>
              <a:buClr>
                <a:srgbClr val="DE7530"/>
              </a:buClr>
              <a:buFont typeface="Noto Sans Symbols"/>
              <a:buNone/>
              <a:defRPr sz="1600" b="0" i="0" u="none" strike="noStrike" cap="none">
                <a:solidFill>
                  <a:schemeClr val="lt1"/>
                </a:solidFill>
                <a:latin typeface="Century Schoolbook"/>
                <a:ea typeface="Century Schoolbook"/>
                <a:cs typeface="Century Schoolbook"/>
                <a:sym typeface="Century Schoolbook"/>
              </a:defRPr>
            </a:lvl3pPr>
            <a:lvl4pPr marL="1188720" marR="0" lvl="3" indent="-185419" algn="l" rtl="0">
              <a:spcBef>
                <a:spcPts val="280"/>
              </a:spcBef>
              <a:buClr>
                <a:srgbClr val="FEC2AC"/>
              </a:buClr>
              <a:buFont typeface="Noto Sans Symbols"/>
              <a:buNone/>
              <a:defRPr sz="1400" b="0" i="0" u="none" strike="noStrike" cap="none">
                <a:solidFill>
                  <a:schemeClr val="lt1"/>
                </a:solidFill>
                <a:latin typeface="Century Schoolbook"/>
                <a:ea typeface="Century Schoolbook"/>
                <a:cs typeface="Century Schoolbook"/>
                <a:sym typeface="Century Schoolbook"/>
              </a:defRPr>
            </a:lvl4pPr>
            <a:lvl5pPr marL="1463040" marR="0" lvl="4" indent="-193039" algn="l" rtl="0">
              <a:spcBef>
                <a:spcPts val="280"/>
              </a:spcBef>
              <a:buClr>
                <a:srgbClr val="BBC9E9"/>
              </a:buClr>
              <a:buFont typeface="Noto Sans Symbols"/>
              <a:buNone/>
              <a:defRPr sz="1400" b="0" i="0" u="none" strike="noStrike" cap="none">
                <a:solidFill>
                  <a:schemeClr val="lt1"/>
                </a:solidFill>
                <a:latin typeface="Century Schoolbook"/>
                <a:ea typeface="Century Schoolbook"/>
                <a:cs typeface="Century Schoolbook"/>
                <a:sym typeface="Century Schoolbook"/>
              </a:defRPr>
            </a:lvl5pPr>
            <a:lvl6pPr marL="1737360" marR="0" lvl="5" indent="-86360" algn="l" rtl="0">
              <a:spcBef>
                <a:spcPts val="320"/>
              </a:spcBef>
              <a:buClr>
                <a:schemeClr val="accent1"/>
              </a:buClr>
              <a:buSzPct val="100000"/>
              <a:buFont typeface="Century Schoolbook"/>
              <a:buChar char="•"/>
              <a:defRPr sz="1600" b="0" i="0" u="none" strike="noStrike" cap="none">
                <a:solidFill>
                  <a:schemeClr val="lt2"/>
                </a:solidFill>
                <a:latin typeface="Century Schoolbook"/>
                <a:ea typeface="Century Schoolbook"/>
                <a:cs typeface="Century Schoolbook"/>
                <a:sym typeface="Century Schoolbook"/>
              </a:defRPr>
            </a:lvl6pPr>
            <a:lvl7pPr marL="2011679" marR="0" lvl="6" indent="-129539" algn="l" rtl="0">
              <a:spcBef>
                <a:spcPts val="280"/>
              </a:spcBef>
              <a:buClr>
                <a:srgbClr val="FEC2AC"/>
              </a:buClr>
              <a:buSzPct val="59999"/>
              <a:buFont typeface="Noto Sans Symbols"/>
              <a:buChar char="○"/>
              <a:defRPr sz="1400" b="0" i="0" u="none" strike="noStrike" cap="none">
                <a:solidFill>
                  <a:schemeClr val="lt2"/>
                </a:solidFill>
                <a:latin typeface="Century Schoolbook"/>
                <a:ea typeface="Century Schoolbook"/>
                <a:cs typeface="Century Schoolbook"/>
                <a:sym typeface="Century Schoolbook"/>
              </a:defRPr>
            </a:lvl7pPr>
            <a:lvl8pPr marL="2286000" marR="0" lvl="7" indent="-101600" algn="l" rtl="0">
              <a:spcBef>
                <a:spcPts val="280"/>
              </a:spcBef>
              <a:buClr>
                <a:schemeClr val="accent2"/>
              </a:buClr>
              <a:buSzPct val="100000"/>
              <a:buFont typeface="Century Schoolbook"/>
              <a:buChar char="•"/>
              <a:defRPr sz="1400" b="0" i="0" u="none" strike="noStrike" cap="small">
                <a:solidFill>
                  <a:schemeClr val="lt2"/>
                </a:solidFill>
                <a:latin typeface="Century Schoolbook"/>
                <a:ea typeface="Century Schoolbook"/>
                <a:cs typeface="Century Schoolbook"/>
                <a:sym typeface="Century Schoolbook"/>
              </a:defRPr>
            </a:lvl8pPr>
            <a:lvl9pPr marL="2560320" marR="0" lvl="8" indent="-96520" algn="l" rtl="0">
              <a:spcBef>
                <a:spcPts val="280"/>
              </a:spcBef>
              <a:buClr>
                <a:srgbClr val="DE7530"/>
              </a:buClr>
              <a:buSzPct val="100000"/>
              <a:buFont typeface="Century Schoolbook"/>
              <a:buChar char="•"/>
              <a:defRPr sz="1400" b="0" i="0" u="none" strike="noStrike" cap="none">
                <a:solidFill>
                  <a:schemeClr val="lt2"/>
                </a:solidFill>
                <a:latin typeface="Century Schoolbook"/>
                <a:ea typeface="Century Schoolbook"/>
                <a:cs typeface="Century Schoolbook"/>
                <a:sym typeface="Century Schoolbook"/>
              </a:defRPr>
            </a:lvl9pPr>
          </a:lstStyle>
          <a:p>
            <a:endParaRPr/>
          </a:p>
        </p:txBody>
      </p:sp>
      <p:sp>
        <p:nvSpPr>
          <p:cNvPr id="48" name="Shape 48"/>
          <p:cNvSpPr txBox="1">
            <a:spLocks noGrp="1"/>
          </p:cNvSpPr>
          <p:nvPr>
            <p:ph type="dt" idx="10"/>
          </p:nvPr>
        </p:nvSpPr>
        <p:spPr>
          <a:xfrm rot="5400000">
            <a:off x="7763256" y="1170432"/>
            <a:ext cx="2286000" cy="381000"/>
          </a:xfrm>
          <a:prstGeom prst="rect">
            <a:avLst/>
          </a:prstGeom>
          <a:noFill/>
          <a:ln>
            <a:noFill/>
          </a:ln>
        </p:spPr>
        <p:txBody>
          <a:bodyPr wrap="square" lIns="91425" tIns="91425" rIns="91425" bIns="91425" anchor="ctr" anchorCtr="0"/>
          <a:lstStyle>
            <a:lvl1pPr marL="0" marR="0" lvl="0" indent="0" algn="r" rtl="0">
              <a:spcBef>
                <a:spcPts val="0"/>
              </a:spcBef>
              <a:buNone/>
              <a:defRPr sz="1200">
                <a:solidFill>
                  <a:schemeClr val="lt2"/>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2pPr>
            <a:lvl3pPr marL="914400" marR="0" lvl="2"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3pPr>
            <a:lvl4pPr marL="1371600" marR="0" lvl="3"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4pPr>
            <a:lvl5pPr marL="1828800" marR="0" lvl="4"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5pPr>
            <a:lvl6pPr marL="2286000" marR="0" lvl="5"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6pPr>
            <a:lvl7pPr marL="2743200" marR="0" lvl="6"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7pPr>
            <a:lvl8pPr marL="3200400" marR="0" lvl="7"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8pPr>
            <a:lvl9pPr marL="3657600" marR="0" lvl="8"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9pPr>
          </a:lstStyle>
          <a:p>
            <a:endParaRPr/>
          </a:p>
        </p:txBody>
      </p:sp>
      <p:sp>
        <p:nvSpPr>
          <p:cNvPr id="49" name="Shape 49"/>
          <p:cNvSpPr txBox="1">
            <a:spLocks noGrp="1"/>
          </p:cNvSpPr>
          <p:nvPr>
            <p:ph type="ftr" idx="11"/>
          </p:nvPr>
        </p:nvSpPr>
        <p:spPr>
          <a:xfrm rot="5400000">
            <a:off x="7077455" y="4178808"/>
            <a:ext cx="3657600" cy="384047"/>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chemeClr val="lt2"/>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2pPr>
            <a:lvl3pPr marL="914400" marR="0" lvl="2"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3pPr>
            <a:lvl4pPr marL="1371600" marR="0" lvl="3"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4pPr>
            <a:lvl5pPr marL="1828800" marR="0" lvl="4"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5pPr>
            <a:lvl6pPr marL="2286000" marR="0" lvl="5"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6pPr>
            <a:lvl7pPr marL="2743200" marR="0" lvl="6"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7pPr>
            <a:lvl8pPr marL="3200400" marR="0" lvl="7"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8pPr>
            <a:lvl9pPr marL="3657600" marR="0" lvl="8" indent="0" algn="l" rtl="0">
              <a:spcBef>
                <a:spcPts val="0"/>
              </a:spcBef>
              <a:buNone/>
              <a:defRPr sz="1800" b="0" i="0" u="none" strike="noStrike" cap="none">
                <a:solidFill>
                  <a:schemeClr val="lt1"/>
                </a:solidFill>
                <a:latin typeface="Century Schoolbook"/>
                <a:ea typeface="Century Schoolbook"/>
                <a:cs typeface="Century Schoolbook"/>
                <a:sym typeface="Century Schoolbook"/>
              </a:defRPr>
            </a:lvl9pPr>
          </a:lstStyle>
          <a:p>
            <a:endParaRPr/>
          </a:p>
        </p:txBody>
      </p:sp>
      <p:sp>
        <p:nvSpPr>
          <p:cNvPr id="50" name="Shape 50"/>
          <p:cNvSpPr/>
          <p:nvPr/>
        </p:nvSpPr>
        <p:spPr>
          <a:xfrm>
            <a:off x="381000" y="0"/>
            <a:ext cx="609599" cy="6858000"/>
          </a:xfrm>
          <a:prstGeom prst="rect">
            <a:avLst/>
          </a:prstGeom>
          <a:solidFill>
            <a:srgbClr val="FEC2AC">
              <a:alpha val="53725"/>
            </a:srgbClr>
          </a:solidFill>
          <a:ln>
            <a:noFill/>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entury Schoolbook"/>
              <a:ea typeface="Century Schoolbook"/>
              <a:cs typeface="Century Schoolbook"/>
              <a:sym typeface="Century Schoolbook"/>
            </a:endParaRPr>
          </a:p>
        </p:txBody>
      </p:sp>
      <p:sp>
        <p:nvSpPr>
          <p:cNvPr id="51" name="Shape 51"/>
          <p:cNvSpPr/>
          <p:nvPr/>
        </p:nvSpPr>
        <p:spPr>
          <a:xfrm>
            <a:off x="276336" y="0"/>
            <a:ext cx="104663" cy="6858000"/>
          </a:xfrm>
          <a:prstGeom prst="rect">
            <a:avLst/>
          </a:prstGeom>
          <a:solidFill>
            <a:srgbClr val="FFD8CC">
              <a:alpha val="35686"/>
            </a:srgbClr>
          </a:solidFill>
          <a:ln>
            <a:noFill/>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entury Schoolbook"/>
              <a:ea typeface="Century Schoolbook"/>
              <a:cs typeface="Century Schoolbook"/>
              <a:sym typeface="Century Schoolbook"/>
            </a:endParaRPr>
          </a:p>
        </p:txBody>
      </p:sp>
      <p:sp>
        <p:nvSpPr>
          <p:cNvPr id="52" name="Shape 52"/>
          <p:cNvSpPr/>
          <p:nvPr/>
        </p:nvSpPr>
        <p:spPr>
          <a:xfrm>
            <a:off x="990600" y="0"/>
            <a:ext cx="181871" cy="6858000"/>
          </a:xfrm>
          <a:prstGeom prst="rect">
            <a:avLst/>
          </a:prstGeom>
          <a:solidFill>
            <a:srgbClr val="FFD8CC">
              <a:alpha val="69803"/>
            </a:srgbClr>
          </a:solidFill>
          <a:ln>
            <a:noFill/>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entury Schoolbook"/>
              <a:ea typeface="Century Schoolbook"/>
              <a:cs typeface="Century Schoolbook"/>
              <a:sym typeface="Century Schoolbook"/>
            </a:endParaRPr>
          </a:p>
        </p:txBody>
      </p:sp>
      <p:sp>
        <p:nvSpPr>
          <p:cNvPr id="53" name="Shape 53"/>
          <p:cNvSpPr/>
          <p:nvPr/>
        </p:nvSpPr>
        <p:spPr>
          <a:xfrm>
            <a:off x="1141320" y="0"/>
            <a:ext cx="230280" cy="6858000"/>
          </a:xfrm>
          <a:prstGeom prst="rect">
            <a:avLst/>
          </a:prstGeom>
          <a:solidFill>
            <a:srgbClr val="FFEDE7">
              <a:alpha val="70980"/>
            </a:srgbClr>
          </a:solidFill>
          <a:ln>
            <a:noFill/>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entury Schoolbook"/>
              <a:ea typeface="Century Schoolbook"/>
              <a:cs typeface="Century Schoolbook"/>
              <a:sym typeface="Century Schoolbook"/>
            </a:endParaRPr>
          </a:p>
        </p:txBody>
      </p:sp>
      <p:cxnSp>
        <p:nvCxnSpPr>
          <p:cNvPr id="54" name="Shape 54"/>
          <p:cNvCxnSpPr/>
          <p:nvPr/>
        </p:nvCxnSpPr>
        <p:spPr>
          <a:xfrm>
            <a:off x="106343" y="0"/>
            <a:ext cx="0" cy="6858000"/>
          </a:xfrm>
          <a:prstGeom prst="straightConnector1">
            <a:avLst/>
          </a:prstGeom>
          <a:noFill/>
          <a:ln w="57150" cap="flat" cmpd="sng">
            <a:solidFill>
              <a:srgbClr val="FEC2AC">
                <a:alpha val="72941"/>
              </a:srgbClr>
            </a:solidFill>
            <a:prstDash val="solid"/>
            <a:round/>
            <a:headEnd type="none" w="med" len="med"/>
            <a:tailEnd type="none" w="med" len="med"/>
          </a:ln>
        </p:spPr>
      </p:cxnSp>
      <p:cxnSp>
        <p:nvCxnSpPr>
          <p:cNvPr id="55" name="Shape 55"/>
          <p:cNvCxnSpPr/>
          <p:nvPr/>
        </p:nvCxnSpPr>
        <p:spPr>
          <a:xfrm>
            <a:off x="914400" y="0"/>
            <a:ext cx="0" cy="6858000"/>
          </a:xfrm>
          <a:prstGeom prst="straightConnector1">
            <a:avLst/>
          </a:prstGeom>
          <a:noFill/>
          <a:ln w="57150" cap="flat" cmpd="sng">
            <a:solidFill>
              <a:srgbClr val="FFEDE7">
                <a:alpha val="82745"/>
              </a:srgbClr>
            </a:solidFill>
            <a:prstDash val="solid"/>
            <a:round/>
            <a:headEnd type="none" w="med" len="med"/>
            <a:tailEnd type="none" w="med" len="med"/>
          </a:ln>
        </p:spPr>
      </p:cxnSp>
      <p:cxnSp>
        <p:nvCxnSpPr>
          <p:cNvPr id="56" name="Shape 56"/>
          <p:cNvCxnSpPr/>
          <p:nvPr/>
        </p:nvCxnSpPr>
        <p:spPr>
          <a:xfrm>
            <a:off x="854112" y="0"/>
            <a:ext cx="0" cy="6858000"/>
          </a:xfrm>
          <a:prstGeom prst="straightConnector1">
            <a:avLst/>
          </a:prstGeom>
          <a:noFill/>
          <a:ln w="57150" cap="flat" cmpd="sng">
            <a:solidFill>
              <a:srgbClr val="FEC2AC"/>
            </a:solidFill>
            <a:prstDash val="solid"/>
            <a:round/>
            <a:headEnd type="none" w="med" len="med"/>
            <a:tailEnd type="none" w="med" len="med"/>
          </a:ln>
        </p:spPr>
      </p:cxnSp>
      <p:cxnSp>
        <p:nvCxnSpPr>
          <p:cNvPr id="57" name="Shape 57"/>
          <p:cNvCxnSpPr/>
          <p:nvPr/>
        </p:nvCxnSpPr>
        <p:spPr>
          <a:xfrm>
            <a:off x="1726640" y="0"/>
            <a:ext cx="0" cy="6858000"/>
          </a:xfrm>
          <a:prstGeom prst="straightConnector1">
            <a:avLst/>
          </a:prstGeom>
          <a:noFill/>
          <a:ln w="28575" cap="flat" cmpd="sng">
            <a:solidFill>
              <a:srgbClr val="FEC2AC">
                <a:alpha val="81960"/>
              </a:srgbClr>
            </a:solidFill>
            <a:prstDash val="solid"/>
            <a:round/>
            <a:headEnd type="none" w="med" len="med"/>
            <a:tailEnd type="none" w="med" len="med"/>
          </a:ln>
        </p:spPr>
      </p:cxnSp>
      <p:cxnSp>
        <p:nvCxnSpPr>
          <p:cNvPr id="58" name="Shape 58"/>
          <p:cNvCxnSpPr/>
          <p:nvPr/>
        </p:nvCxnSpPr>
        <p:spPr>
          <a:xfrm>
            <a:off x="1066800" y="0"/>
            <a:ext cx="0" cy="6858000"/>
          </a:xfrm>
          <a:prstGeom prst="straightConnector1">
            <a:avLst/>
          </a:prstGeom>
          <a:noFill/>
          <a:ln w="9525" cap="flat" cmpd="sng">
            <a:solidFill>
              <a:srgbClr val="FEC2AC"/>
            </a:solidFill>
            <a:prstDash val="solid"/>
            <a:round/>
            <a:headEnd type="none" w="med" len="med"/>
            <a:tailEnd type="none" w="med" len="med"/>
          </a:ln>
        </p:spPr>
      </p:cxnSp>
      <p:sp>
        <p:nvSpPr>
          <p:cNvPr id="59" name="Shape 59"/>
          <p:cNvSpPr/>
          <p:nvPr/>
        </p:nvSpPr>
        <p:spPr>
          <a:xfrm>
            <a:off x="1219200" y="0"/>
            <a:ext cx="76199" cy="6858000"/>
          </a:xfrm>
          <a:prstGeom prst="rect">
            <a:avLst/>
          </a:prstGeom>
          <a:solidFill>
            <a:srgbClr val="FEC2AC">
              <a:alpha val="50980"/>
            </a:srgbClr>
          </a:solidFill>
          <a:ln>
            <a:noFill/>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entury Schoolbook"/>
              <a:ea typeface="Century Schoolbook"/>
              <a:cs typeface="Century Schoolbook"/>
              <a:sym typeface="Century Schoolbook"/>
            </a:endParaRPr>
          </a:p>
        </p:txBody>
      </p:sp>
      <p:sp>
        <p:nvSpPr>
          <p:cNvPr id="60" name="Shape 60"/>
          <p:cNvSpPr/>
          <p:nvPr/>
        </p:nvSpPr>
        <p:spPr>
          <a:xfrm>
            <a:off x="609600" y="3429000"/>
            <a:ext cx="1295400" cy="1295400"/>
          </a:xfrm>
          <a:prstGeom prst="ellipse">
            <a:avLst/>
          </a:prstGeom>
          <a:solidFill>
            <a:schemeClr val="accent1"/>
          </a:solidFill>
          <a:ln>
            <a:noFill/>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entury Schoolbook"/>
              <a:ea typeface="Century Schoolbook"/>
              <a:cs typeface="Century Schoolbook"/>
              <a:sym typeface="Century Schoolbook"/>
            </a:endParaRPr>
          </a:p>
        </p:txBody>
      </p:sp>
      <p:sp>
        <p:nvSpPr>
          <p:cNvPr id="61" name="Shape 61"/>
          <p:cNvSpPr/>
          <p:nvPr/>
        </p:nvSpPr>
        <p:spPr>
          <a:xfrm>
            <a:off x="1324704" y="4866751"/>
            <a:ext cx="641424" cy="641424"/>
          </a:xfrm>
          <a:prstGeom prst="ellipse">
            <a:avLst/>
          </a:prstGeom>
          <a:solidFill>
            <a:schemeClr val="accent1"/>
          </a:solidFill>
          <a:ln>
            <a:noFill/>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entury Schoolbook"/>
              <a:ea typeface="Century Schoolbook"/>
              <a:cs typeface="Century Schoolbook"/>
              <a:sym typeface="Century Schoolbook"/>
            </a:endParaRPr>
          </a:p>
        </p:txBody>
      </p:sp>
      <p:sp>
        <p:nvSpPr>
          <p:cNvPr id="62" name="Shape 62"/>
          <p:cNvSpPr/>
          <p:nvPr/>
        </p:nvSpPr>
        <p:spPr>
          <a:xfrm>
            <a:off x="1091079" y="5500632"/>
            <a:ext cx="137159" cy="137159"/>
          </a:xfrm>
          <a:prstGeom prst="ellipse">
            <a:avLst/>
          </a:prstGeom>
          <a:solidFill>
            <a:schemeClr val="accent1"/>
          </a:solidFill>
          <a:ln>
            <a:noFill/>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entury Schoolbook"/>
              <a:ea typeface="Century Schoolbook"/>
              <a:cs typeface="Century Schoolbook"/>
              <a:sym typeface="Century Schoolbook"/>
            </a:endParaRPr>
          </a:p>
        </p:txBody>
      </p:sp>
      <p:sp>
        <p:nvSpPr>
          <p:cNvPr id="63" name="Shape 63"/>
          <p:cNvSpPr/>
          <p:nvPr/>
        </p:nvSpPr>
        <p:spPr>
          <a:xfrm>
            <a:off x="1664208" y="5791200"/>
            <a:ext cx="274319" cy="274319"/>
          </a:xfrm>
          <a:prstGeom prst="ellipse">
            <a:avLst/>
          </a:prstGeom>
          <a:solidFill>
            <a:schemeClr val="accent1"/>
          </a:solidFill>
          <a:ln>
            <a:noFill/>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entury Schoolbook"/>
              <a:ea typeface="Century Schoolbook"/>
              <a:cs typeface="Century Schoolbook"/>
              <a:sym typeface="Century Schoolbook"/>
            </a:endParaRPr>
          </a:p>
        </p:txBody>
      </p:sp>
      <p:sp>
        <p:nvSpPr>
          <p:cNvPr id="64" name="Shape 64"/>
          <p:cNvSpPr/>
          <p:nvPr/>
        </p:nvSpPr>
        <p:spPr>
          <a:xfrm>
            <a:off x="1879040" y="4479887"/>
            <a:ext cx="365759" cy="365759"/>
          </a:xfrm>
          <a:prstGeom prst="ellipse">
            <a:avLst/>
          </a:prstGeom>
          <a:solidFill>
            <a:schemeClr val="accent1"/>
          </a:solidFill>
          <a:ln>
            <a:noFill/>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entury Schoolbook"/>
              <a:ea typeface="Century Schoolbook"/>
              <a:cs typeface="Century Schoolbook"/>
              <a:sym typeface="Century Schoolbook"/>
            </a:endParaRPr>
          </a:p>
        </p:txBody>
      </p:sp>
      <p:cxnSp>
        <p:nvCxnSpPr>
          <p:cNvPr id="65" name="Shape 65"/>
          <p:cNvCxnSpPr/>
          <p:nvPr/>
        </p:nvCxnSpPr>
        <p:spPr>
          <a:xfrm>
            <a:off x="9097943" y="0"/>
            <a:ext cx="0" cy="6858000"/>
          </a:xfrm>
          <a:prstGeom prst="straightConnector1">
            <a:avLst/>
          </a:prstGeom>
          <a:noFill/>
          <a:ln w="57150" cap="flat" cmpd="thickThin">
            <a:solidFill>
              <a:srgbClr val="FEC2AC"/>
            </a:solidFill>
            <a:prstDash val="solid"/>
            <a:round/>
            <a:headEnd type="none" w="med" len="med"/>
            <a:tailEnd type="none" w="med" len="med"/>
          </a:ln>
        </p:spPr>
      </p:cxnSp>
      <p:sp>
        <p:nvSpPr>
          <p:cNvPr id="66" name="Shape 66"/>
          <p:cNvSpPr txBox="1">
            <a:spLocks noGrp="1"/>
          </p:cNvSpPr>
          <p:nvPr>
            <p:ph type="sldNum" idx="12"/>
          </p:nvPr>
        </p:nvSpPr>
        <p:spPr>
          <a:xfrm>
            <a:off x="1340616" y="4928701"/>
            <a:ext cx="609599" cy="517524"/>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fld id="{00000000-1234-1234-1234-123412341234}" type="slidenum">
              <a:rPr lang="en-US" sz="1400" b="1">
                <a:solidFill>
                  <a:srgbClr val="FFFFFF"/>
                </a:solidFill>
                <a:latin typeface="Century Schoolbook"/>
                <a:ea typeface="Century Schoolbook"/>
                <a:cs typeface="Century Schoolbook"/>
                <a:sym typeface="Century Schoolbook"/>
              </a:rPr>
              <a:pPr marL="0" marR="0" lvl="0" indent="0" algn="ctr" rtl="0">
                <a:spcBef>
                  <a:spcPts val="0"/>
                </a:spcBef>
                <a:buSzPct val="25000"/>
                <a:buNone/>
              </a:pPr>
              <a:t>‹#›</a:t>
            </a:fld>
            <a:endParaRPr lang="en-US" sz="1400" b="1">
              <a:solidFill>
                <a:srgbClr val="FFFFFF"/>
              </a:solidFill>
              <a:latin typeface="Century Schoolbook"/>
              <a:ea typeface="Century Schoolbook"/>
              <a:cs typeface="Century Schoolbook"/>
              <a:sym typeface="Century Schoolbook"/>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457200" y="274637"/>
            <a:ext cx="7467600" cy="1143000"/>
          </a:xfrm>
          <a:prstGeom prst="rect">
            <a:avLst/>
          </a:prstGeom>
          <a:noFill/>
          <a:ln>
            <a:noFill/>
          </a:ln>
        </p:spPr>
        <p:txBody>
          <a:bodyPr wrap="square" lIns="91425" tIns="91425" rIns="91425" bIns="91425" anchor="b" anchorCtr="0"/>
          <a:lstStyle>
            <a:lvl1pPr marL="0" marR="0" lvl="0" indent="0" algn="l" rtl="0">
              <a:spcBef>
                <a:spcPts val="0"/>
              </a:spcBef>
              <a:buClr>
                <a:schemeClr val="dk2"/>
              </a:buClr>
              <a:buFont typeface="Century Schoolbook"/>
              <a:buNone/>
              <a:defRPr sz="3000" b="0" i="0" u="none" strike="noStrike" cap="small">
                <a:solidFill>
                  <a:schemeClr val="dk2"/>
                </a:solidFill>
                <a:latin typeface="Century Schoolbook"/>
                <a:ea typeface="Century Schoolbook"/>
                <a:cs typeface="Century Schoolbook"/>
                <a:sym typeface="Century Schoolboo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9" name="Shape 69"/>
          <p:cNvSpPr txBox="1">
            <a:spLocks noGrp="1"/>
          </p:cNvSpPr>
          <p:nvPr>
            <p:ph type="dt" idx="10"/>
          </p:nvPr>
        </p:nvSpPr>
        <p:spPr>
          <a:xfrm rot="5400000">
            <a:off x="7589520" y="1081851"/>
            <a:ext cx="2011680" cy="384047"/>
          </a:xfrm>
          <a:prstGeom prst="rect">
            <a:avLst/>
          </a:prstGeom>
          <a:noFill/>
          <a:ln>
            <a:noFill/>
          </a:ln>
        </p:spPr>
        <p:txBody>
          <a:bodyPr wrap="square" lIns="91425" tIns="91425" rIns="91425" bIns="91425" anchor="ctr" anchorCtr="0"/>
          <a:lstStyle>
            <a:lvl1pPr marL="0" marR="0" lvl="0" indent="0" algn="r" rtl="0">
              <a:spcBef>
                <a:spcPts val="0"/>
              </a:spcBef>
              <a:buNone/>
              <a:defRPr sz="1200">
                <a:solidFill>
                  <a:schemeClr val="dk2"/>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70" name="Shape 70"/>
          <p:cNvSpPr txBox="1">
            <a:spLocks noGrp="1"/>
          </p:cNvSpPr>
          <p:nvPr>
            <p:ph type="ftr" idx="11"/>
          </p:nvPr>
        </p:nvSpPr>
        <p:spPr>
          <a:xfrm rot="5400000">
            <a:off x="6990185" y="3737239"/>
            <a:ext cx="3200399" cy="365759"/>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chemeClr val="dk2"/>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71" name="Shape 71"/>
          <p:cNvSpPr txBox="1">
            <a:spLocks noGrp="1"/>
          </p:cNvSpPr>
          <p:nvPr>
            <p:ph type="sldNum" idx="12"/>
          </p:nvPr>
        </p:nvSpPr>
        <p:spPr>
          <a:xfrm>
            <a:off x="8129015" y="5734050"/>
            <a:ext cx="609599" cy="521208"/>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fld id="{00000000-1234-1234-1234-123412341234}" type="slidenum">
              <a:rPr lang="en-US" sz="1400" b="1">
                <a:solidFill>
                  <a:srgbClr val="FFFFFF"/>
                </a:solidFill>
                <a:latin typeface="Century Schoolbook"/>
                <a:ea typeface="Century Schoolbook"/>
                <a:cs typeface="Century Schoolbook"/>
                <a:sym typeface="Century Schoolbook"/>
              </a:rPr>
              <a:pPr marL="0" marR="0" lvl="0" indent="0" algn="ctr" rtl="0">
                <a:spcBef>
                  <a:spcPts val="0"/>
                </a:spcBef>
                <a:buSzPct val="25000"/>
                <a:buNone/>
              </a:pPr>
              <a:t>‹#›</a:t>
            </a:fld>
            <a:endParaRPr lang="en-US" sz="1400" b="1">
              <a:solidFill>
                <a:srgbClr val="FFFFFF"/>
              </a:solidFill>
              <a:latin typeface="Century Schoolbook"/>
              <a:ea typeface="Century Schoolbook"/>
              <a:cs typeface="Century Schoolbook"/>
              <a:sym typeface="Century Schoolbook"/>
            </a:endParaRPr>
          </a:p>
        </p:txBody>
      </p:sp>
      <p:sp>
        <p:nvSpPr>
          <p:cNvPr id="72" name="Shape 72"/>
          <p:cNvSpPr txBox="1">
            <a:spLocks noGrp="1"/>
          </p:cNvSpPr>
          <p:nvPr>
            <p:ph type="body" idx="1"/>
          </p:nvPr>
        </p:nvSpPr>
        <p:spPr>
          <a:xfrm>
            <a:off x="457200" y="1600200"/>
            <a:ext cx="3657600" cy="4572000"/>
          </a:xfrm>
          <a:prstGeom prst="rect">
            <a:avLst/>
          </a:prstGeom>
          <a:noFill/>
          <a:ln>
            <a:noFill/>
          </a:ln>
        </p:spPr>
        <p:txBody>
          <a:bodyPr wrap="square" lIns="91425" tIns="91425" rIns="91425" bIns="91425" anchor="t" anchorCtr="0"/>
          <a:lstStyle>
            <a:lvl1pPr marL="274320" marR="0" lvl="0" indent="-167640" algn="l" rtl="0">
              <a:spcBef>
                <a:spcPts val="600"/>
              </a:spcBef>
              <a:buClr>
                <a:schemeClr val="accent1"/>
              </a:buClr>
              <a:buSzPct val="7000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640080" marR="0" lvl="1" indent="-177800" algn="l" rtl="0">
              <a:spcBef>
                <a:spcPts val="420"/>
              </a:spcBef>
              <a:buClr>
                <a:schemeClr val="accent1"/>
              </a:buClr>
              <a:buSzPct val="79999"/>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914400" marR="0" lvl="2" indent="-121919" algn="l" rtl="0">
              <a:spcBef>
                <a:spcPts val="360"/>
              </a:spcBef>
              <a:buClr>
                <a:srgbClr val="DE7530"/>
              </a:buClr>
              <a:buSzPct val="6000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188720" marR="0" lvl="3" indent="-116839" algn="l" rtl="0">
              <a:spcBef>
                <a:spcPts val="360"/>
              </a:spcBef>
              <a:buClr>
                <a:srgbClr val="FEC2AC"/>
              </a:buClr>
              <a:buSzPct val="6000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1463040" marR="0" lvl="4" indent="-123951" algn="l" rtl="0">
              <a:spcBef>
                <a:spcPts val="320"/>
              </a:spcBef>
              <a:buClr>
                <a:srgbClr val="BBC9E9"/>
              </a:buClr>
              <a:buSzPct val="68000"/>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1737360" marR="0" lvl="5" indent="-86360" algn="l" rtl="0">
              <a:spcBef>
                <a:spcPts val="320"/>
              </a:spcBef>
              <a:buClr>
                <a:schemeClr val="accent1"/>
              </a:buClr>
              <a:buSzPct val="1000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2011679" marR="0" lvl="6" indent="-129539" algn="l" rtl="0">
              <a:spcBef>
                <a:spcPts val="280"/>
              </a:spcBef>
              <a:buClr>
                <a:srgbClr val="FEC2AC"/>
              </a:buClr>
              <a:buSzPct val="59999"/>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2286000" marR="0" lvl="7" indent="-101600" algn="l" rtl="0">
              <a:spcBef>
                <a:spcPts val="280"/>
              </a:spcBef>
              <a:buClr>
                <a:schemeClr val="accent2"/>
              </a:buClr>
              <a:buSzPct val="1000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2560320" marR="0" lvl="8" indent="-96520" algn="l" rtl="0">
              <a:spcBef>
                <a:spcPts val="280"/>
              </a:spcBef>
              <a:buClr>
                <a:srgbClr val="DE7530"/>
              </a:buClr>
              <a:buSzPct val="1000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73" name="Shape 73"/>
          <p:cNvSpPr txBox="1">
            <a:spLocks noGrp="1"/>
          </p:cNvSpPr>
          <p:nvPr>
            <p:ph type="body" idx="2"/>
          </p:nvPr>
        </p:nvSpPr>
        <p:spPr>
          <a:xfrm>
            <a:off x="4270248" y="1600200"/>
            <a:ext cx="3657600" cy="4572000"/>
          </a:xfrm>
          <a:prstGeom prst="rect">
            <a:avLst/>
          </a:prstGeom>
          <a:noFill/>
          <a:ln>
            <a:noFill/>
          </a:ln>
        </p:spPr>
        <p:txBody>
          <a:bodyPr wrap="square" lIns="91425" tIns="91425" rIns="91425" bIns="91425" anchor="t" anchorCtr="0"/>
          <a:lstStyle>
            <a:lvl1pPr marL="274320" marR="0" lvl="0" indent="-167640" algn="l" rtl="0">
              <a:spcBef>
                <a:spcPts val="600"/>
              </a:spcBef>
              <a:buClr>
                <a:schemeClr val="accent1"/>
              </a:buClr>
              <a:buSzPct val="7000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640080" marR="0" lvl="1" indent="-177800" algn="l" rtl="0">
              <a:spcBef>
                <a:spcPts val="420"/>
              </a:spcBef>
              <a:buClr>
                <a:schemeClr val="accent1"/>
              </a:buClr>
              <a:buSzPct val="79999"/>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914400" marR="0" lvl="2" indent="-121919" algn="l" rtl="0">
              <a:spcBef>
                <a:spcPts val="360"/>
              </a:spcBef>
              <a:buClr>
                <a:srgbClr val="DE7530"/>
              </a:buClr>
              <a:buSzPct val="6000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188720" marR="0" lvl="3" indent="-116839" algn="l" rtl="0">
              <a:spcBef>
                <a:spcPts val="360"/>
              </a:spcBef>
              <a:buClr>
                <a:srgbClr val="FEC2AC"/>
              </a:buClr>
              <a:buSzPct val="6000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1463040" marR="0" lvl="4" indent="-123951" algn="l" rtl="0">
              <a:spcBef>
                <a:spcPts val="320"/>
              </a:spcBef>
              <a:buClr>
                <a:srgbClr val="BBC9E9"/>
              </a:buClr>
              <a:buSzPct val="68000"/>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1737360" marR="0" lvl="5" indent="-86360" algn="l" rtl="0">
              <a:spcBef>
                <a:spcPts val="320"/>
              </a:spcBef>
              <a:buClr>
                <a:schemeClr val="accent1"/>
              </a:buClr>
              <a:buSzPct val="1000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2011679" marR="0" lvl="6" indent="-129539" algn="l" rtl="0">
              <a:spcBef>
                <a:spcPts val="280"/>
              </a:spcBef>
              <a:buClr>
                <a:srgbClr val="FEC2AC"/>
              </a:buClr>
              <a:buSzPct val="59999"/>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2286000" marR="0" lvl="7" indent="-101600" algn="l" rtl="0">
              <a:spcBef>
                <a:spcPts val="280"/>
              </a:spcBef>
              <a:buClr>
                <a:schemeClr val="accent2"/>
              </a:buClr>
              <a:buSzPct val="1000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2560320" marR="0" lvl="8" indent="-96520" algn="l" rtl="0">
              <a:spcBef>
                <a:spcPts val="280"/>
              </a:spcBef>
              <a:buClr>
                <a:srgbClr val="DE7530"/>
              </a:buClr>
              <a:buSzPct val="1000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73050"/>
            <a:ext cx="7543800" cy="1143000"/>
          </a:xfrm>
          <a:prstGeom prst="rect">
            <a:avLst/>
          </a:prstGeom>
          <a:noFill/>
          <a:ln>
            <a:noFill/>
          </a:ln>
        </p:spPr>
        <p:txBody>
          <a:bodyPr wrap="square" lIns="91425" tIns="91425" rIns="91425" bIns="91425" anchor="b" anchorCtr="0"/>
          <a:lstStyle>
            <a:lvl1pPr marL="0" marR="0" lvl="0" indent="0" algn="l" rtl="0">
              <a:spcBef>
                <a:spcPts val="0"/>
              </a:spcBef>
              <a:buClr>
                <a:schemeClr val="dk2"/>
              </a:buClr>
              <a:buFont typeface="Century Schoolbook"/>
              <a:buNone/>
              <a:defRPr sz="3000" b="0" i="0" u="none" strike="noStrike" cap="small">
                <a:solidFill>
                  <a:schemeClr val="dk2"/>
                </a:solidFill>
                <a:latin typeface="Century Schoolbook"/>
                <a:ea typeface="Century Schoolbook"/>
                <a:cs typeface="Century Schoolbook"/>
                <a:sym typeface="Century Schoolboo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dt" idx="10"/>
          </p:nvPr>
        </p:nvSpPr>
        <p:spPr>
          <a:xfrm rot="5400000">
            <a:off x="7589520" y="1081851"/>
            <a:ext cx="2011680" cy="384047"/>
          </a:xfrm>
          <a:prstGeom prst="rect">
            <a:avLst/>
          </a:prstGeom>
          <a:noFill/>
          <a:ln>
            <a:noFill/>
          </a:ln>
        </p:spPr>
        <p:txBody>
          <a:bodyPr wrap="square" lIns="91425" tIns="91425" rIns="91425" bIns="91425" anchor="ctr" anchorCtr="0"/>
          <a:lstStyle>
            <a:lvl1pPr marL="0" marR="0" lvl="0" indent="0" algn="r" rtl="0">
              <a:spcBef>
                <a:spcPts val="0"/>
              </a:spcBef>
              <a:buNone/>
              <a:defRPr sz="1200">
                <a:solidFill>
                  <a:schemeClr val="dk2"/>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77" name="Shape 77"/>
          <p:cNvSpPr txBox="1">
            <a:spLocks noGrp="1"/>
          </p:cNvSpPr>
          <p:nvPr>
            <p:ph type="ftr" idx="11"/>
          </p:nvPr>
        </p:nvSpPr>
        <p:spPr>
          <a:xfrm rot="5400000">
            <a:off x="6990185" y="3737239"/>
            <a:ext cx="3200399" cy="365759"/>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chemeClr val="dk2"/>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78" name="Shape 78"/>
          <p:cNvSpPr txBox="1">
            <a:spLocks noGrp="1"/>
          </p:cNvSpPr>
          <p:nvPr>
            <p:ph type="sldNum" idx="12"/>
          </p:nvPr>
        </p:nvSpPr>
        <p:spPr>
          <a:xfrm>
            <a:off x="8129015" y="5734050"/>
            <a:ext cx="609599" cy="521208"/>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fld id="{00000000-1234-1234-1234-123412341234}" type="slidenum">
              <a:rPr lang="en-US" sz="1400" b="1">
                <a:solidFill>
                  <a:srgbClr val="FFFFFF"/>
                </a:solidFill>
                <a:latin typeface="Century Schoolbook"/>
                <a:ea typeface="Century Schoolbook"/>
                <a:cs typeface="Century Schoolbook"/>
                <a:sym typeface="Century Schoolbook"/>
              </a:rPr>
              <a:pPr marL="0" marR="0" lvl="0" indent="0" algn="ctr" rtl="0">
                <a:spcBef>
                  <a:spcPts val="0"/>
                </a:spcBef>
                <a:buSzPct val="25000"/>
                <a:buNone/>
              </a:pPr>
              <a:t>‹#›</a:t>
            </a:fld>
            <a:endParaRPr lang="en-US" sz="1400" b="1">
              <a:solidFill>
                <a:srgbClr val="FFFFFF"/>
              </a:solidFill>
              <a:latin typeface="Century Schoolbook"/>
              <a:ea typeface="Century Schoolbook"/>
              <a:cs typeface="Century Schoolbook"/>
              <a:sym typeface="Century Schoolbook"/>
            </a:endParaRPr>
          </a:p>
        </p:txBody>
      </p:sp>
      <p:sp>
        <p:nvSpPr>
          <p:cNvPr id="79" name="Shape 79"/>
          <p:cNvSpPr txBox="1">
            <a:spLocks noGrp="1"/>
          </p:cNvSpPr>
          <p:nvPr>
            <p:ph type="body" idx="1"/>
          </p:nvPr>
        </p:nvSpPr>
        <p:spPr>
          <a:xfrm>
            <a:off x="457200" y="2362200"/>
            <a:ext cx="3657600" cy="3886200"/>
          </a:xfrm>
          <a:prstGeom prst="rect">
            <a:avLst/>
          </a:prstGeom>
          <a:noFill/>
          <a:ln>
            <a:noFill/>
          </a:ln>
        </p:spPr>
        <p:txBody>
          <a:bodyPr wrap="square" lIns="91425" tIns="91425" rIns="91425" bIns="91425" anchor="t" anchorCtr="0"/>
          <a:lstStyle>
            <a:lvl1pPr marL="274320" marR="0" lvl="0" indent="-167640" algn="l" rtl="0">
              <a:spcBef>
                <a:spcPts val="600"/>
              </a:spcBef>
              <a:buClr>
                <a:schemeClr val="accent1"/>
              </a:buClr>
              <a:buSzPct val="7000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640080" marR="0" lvl="1" indent="-177800" algn="l" rtl="0">
              <a:spcBef>
                <a:spcPts val="420"/>
              </a:spcBef>
              <a:buClr>
                <a:schemeClr val="accent1"/>
              </a:buClr>
              <a:buSzPct val="79999"/>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914400" marR="0" lvl="2" indent="-121919" algn="l" rtl="0">
              <a:spcBef>
                <a:spcPts val="360"/>
              </a:spcBef>
              <a:buClr>
                <a:srgbClr val="DE7530"/>
              </a:buClr>
              <a:buSzPct val="6000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188720" marR="0" lvl="3" indent="-116839" algn="l" rtl="0">
              <a:spcBef>
                <a:spcPts val="360"/>
              </a:spcBef>
              <a:buClr>
                <a:srgbClr val="FEC2AC"/>
              </a:buClr>
              <a:buSzPct val="6000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1463040" marR="0" lvl="4" indent="-123951" algn="l" rtl="0">
              <a:spcBef>
                <a:spcPts val="320"/>
              </a:spcBef>
              <a:buClr>
                <a:srgbClr val="BBC9E9"/>
              </a:buClr>
              <a:buSzPct val="68000"/>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1737360" marR="0" lvl="5" indent="-86360" algn="l" rtl="0">
              <a:spcBef>
                <a:spcPts val="320"/>
              </a:spcBef>
              <a:buClr>
                <a:schemeClr val="accent1"/>
              </a:buClr>
              <a:buSzPct val="1000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2011679" marR="0" lvl="6" indent="-129539" algn="l" rtl="0">
              <a:spcBef>
                <a:spcPts val="280"/>
              </a:spcBef>
              <a:buClr>
                <a:srgbClr val="FEC2AC"/>
              </a:buClr>
              <a:buSzPct val="59999"/>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2286000" marR="0" lvl="7" indent="-101600" algn="l" rtl="0">
              <a:spcBef>
                <a:spcPts val="280"/>
              </a:spcBef>
              <a:buClr>
                <a:schemeClr val="accent2"/>
              </a:buClr>
              <a:buSzPct val="1000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2560320" marR="0" lvl="8" indent="-96520" algn="l" rtl="0">
              <a:spcBef>
                <a:spcPts val="280"/>
              </a:spcBef>
              <a:buClr>
                <a:srgbClr val="DE7530"/>
              </a:buClr>
              <a:buSzPct val="1000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80" name="Shape 80"/>
          <p:cNvSpPr txBox="1">
            <a:spLocks noGrp="1"/>
          </p:cNvSpPr>
          <p:nvPr>
            <p:ph type="body" idx="2"/>
          </p:nvPr>
        </p:nvSpPr>
        <p:spPr>
          <a:xfrm>
            <a:off x="4371975" y="2362200"/>
            <a:ext cx="3657600" cy="3886200"/>
          </a:xfrm>
          <a:prstGeom prst="rect">
            <a:avLst/>
          </a:prstGeom>
          <a:noFill/>
          <a:ln>
            <a:noFill/>
          </a:ln>
        </p:spPr>
        <p:txBody>
          <a:bodyPr wrap="square" lIns="91425" tIns="91425" rIns="91425" bIns="91425" anchor="t" anchorCtr="0"/>
          <a:lstStyle>
            <a:lvl1pPr marL="274320" marR="0" lvl="0" indent="-167640" algn="l" rtl="0">
              <a:spcBef>
                <a:spcPts val="600"/>
              </a:spcBef>
              <a:buClr>
                <a:schemeClr val="accent1"/>
              </a:buClr>
              <a:buSzPct val="7000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640080" marR="0" lvl="1" indent="-177800" algn="l" rtl="0">
              <a:spcBef>
                <a:spcPts val="420"/>
              </a:spcBef>
              <a:buClr>
                <a:schemeClr val="accent1"/>
              </a:buClr>
              <a:buSzPct val="79999"/>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914400" marR="0" lvl="2" indent="-121919" algn="l" rtl="0">
              <a:spcBef>
                <a:spcPts val="360"/>
              </a:spcBef>
              <a:buClr>
                <a:srgbClr val="DE7530"/>
              </a:buClr>
              <a:buSzPct val="6000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188720" marR="0" lvl="3" indent="-116839" algn="l" rtl="0">
              <a:spcBef>
                <a:spcPts val="360"/>
              </a:spcBef>
              <a:buClr>
                <a:srgbClr val="FEC2AC"/>
              </a:buClr>
              <a:buSzPct val="6000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1463040" marR="0" lvl="4" indent="-123951" algn="l" rtl="0">
              <a:spcBef>
                <a:spcPts val="320"/>
              </a:spcBef>
              <a:buClr>
                <a:srgbClr val="BBC9E9"/>
              </a:buClr>
              <a:buSzPct val="68000"/>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1737360" marR="0" lvl="5" indent="-86360" algn="l" rtl="0">
              <a:spcBef>
                <a:spcPts val="320"/>
              </a:spcBef>
              <a:buClr>
                <a:schemeClr val="accent1"/>
              </a:buClr>
              <a:buSzPct val="1000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2011679" marR="0" lvl="6" indent="-129539" algn="l" rtl="0">
              <a:spcBef>
                <a:spcPts val="280"/>
              </a:spcBef>
              <a:buClr>
                <a:srgbClr val="FEC2AC"/>
              </a:buClr>
              <a:buSzPct val="59999"/>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2286000" marR="0" lvl="7" indent="-101600" algn="l" rtl="0">
              <a:spcBef>
                <a:spcPts val="280"/>
              </a:spcBef>
              <a:buClr>
                <a:schemeClr val="accent2"/>
              </a:buClr>
              <a:buSzPct val="1000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2560320" marR="0" lvl="8" indent="-96520" algn="l" rtl="0">
              <a:spcBef>
                <a:spcPts val="280"/>
              </a:spcBef>
              <a:buClr>
                <a:srgbClr val="DE7530"/>
              </a:buClr>
              <a:buSzPct val="1000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81" name="Shape 81"/>
          <p:cNvSpPr>
            <a:spLocks noGrp="1"/>
          </p:cNvSpPr>
          <p:nvPr>
            <p:ph type="body" idx="3"/>
          </p:nvPr>
        </p:nvSpPr>
        <p:spPr>
          <a:xfrm>
            <a:off x="457200" y="1569720"/>
            <a:ext cx="3657600" cy="658368"/>
          </a:xfrm>
          <a:prstGeom prst="roundRect">
            <a:avLst>
              <a:gd name="adj" fmla="val 16667"/>
            </a:avLst>
          </a:prstGeom>
          <a:solidFill>
            <a:schemeClr val="accent1"/>
          </a:solidFill>
          <a:ln>
            <a:noFill/>
          </a:ln>
        </p:spPr>
        <p:txBody>
          <a:bodyPr wrap="square" lIns="91425" tIns="91425" rIns="91425" bIns="91425" anchor="ctr" anchorCtr="0"/>
          <a:lstStyle>
            <a:lvl1pPr marL="0" marR="0" lvl="0" indent="0" algn="l" rtl="0">
              <a:spcBef>
                <a:spcPts val="600"/>
              </a:spcBef>
              <a:buClr>
                <a:schemeClr val="accent1"/>
              </a:buClr>
              <a:buFont typeface="Noto Sans Symbols"/>
              <a:buNone/>
              <a:defRPr sz="2000" b="1" i="0" u="none" strike="noStrike" cap="none">
                <a:solidFill>
                  <a:srgbClr val="FFFFFF"/>
                </a:solidFill>
                <a:latin typeface="Century Schoolbook"/>
                <a:ea typeface="Century Schoolbook"/>
                <a:cs typeface="Century Schoolbook"/>
                <a:sym typeface="Century Schoolbook"/>
              </a:defRPr>
            </a:lvl1pPr>
            <a:lvl2pPr marL="640080" marR="0" lvl="1" indent="-177800" algn="l" rtl="0">
              <a:spcBef>
                <a:spcPts val="420"/>
              </a:spcBef>
              <a:buClr>
                <a:schemeClr val="accent1"/>
              </a:buClr>
              <a:buSzPct val="79999"/>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914400" marR="0" lvl="2" indent="-121919" algn="l" rtl="0">
              <a:spcBef>
                <a:spcPts val="360"/>
              </a:spcBef>
              <a:buClr>
                <a:srgbClr val="DE7530"/>
              </a:buClr>
              <a:buSzPct val="6000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188720" marR="0" lvl="3" indent="-116839" algn="l" rtl="0">
              <a:spcBef>
                <a:spcPts val="360"/>
              </a:spcBef>
              <a:buClr>
                <a:srgbClr val="FEC2AC"/>
              </a:buClr>
              <a:buSzPct val="6000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1463040" marR="0" lvl="4" indent="-123951" algn="l" rtl="0">
              <a:spcBef>
                <a:spcPts val="320"/>
              </a:spcBef>
              <a:buClr>
                <a:srgbClr val="BBC9E9"/>
              </a:buClr>
              <a:buSzPct val="68000"/>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1737360" marR="0" lvl="5" indent="-86360" algn="l" rtl="0">
              <a:spcBef>
                <a:spcPts val="320"/>
              </a:spcBef>
              <a:buClr>
                <a:schemeClr val="accent1"/>
              </a:buClr>
              <a:buSzPct val="1000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2011679" marR="0" lvl="6" indent="-129539" algn="l" rtl="0">
              <a:spcBef>
                <a:spcPts val="280"/>
              </a:spcBef>
              <a:buClr>
                <a:srgbClr val="FEC2AC"/>
              </a:buClr>
              <a:buSzPct val="59999"/>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2286000" marR="0" lvl="7" indent="-101600" algn="l" rtl="0">
              <a:spcBef>
                <a:spcPts val="280"/>
              </a:spcBef>
              <a:buClr>
                <a:schemeClr val="accent2"/>
              </a:buClr>
              <a:buSzPct val="1000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2560320" marR="0" lvl="8" indent="-96520" algn="l" rtl="0">
              <a:spcBef>
                <a:spcPts val="280"/>
              </a:spcBef>
              <a:buClr>
                <a:srgbClr val="DE7530"/>
              </a:buClr>
              <a:buSzPct val="1000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82" name="Shape 82"/>
          <p:cNvSpPr>
            <a:spLocks noGrp="1"/>
          </p:cNvSpPr>
          <p:nvPr>
            <p:ph type="body" idx="4"/>
          </p:nvPr>
        </p:nvSpPr>
        <p:spPr>
          <a:xfrm>
            <a:off x="4343400" y="1569720"/>
            <a:ext cx="3657600" cy="658368"/>
          </a:xfrm>
          <a:prstGeom prst="roundRect">
            <a:avLst>
              <a:gd name="adj" fmla="val 16667"/>
            </a:avLst>
          </a:prstGeom>
          <a:solidFill>
            <a:schemeClr val="accent1"/>
          </a:solidFill>
          <a:ln>
            <a:noFill/>
          </a:ln>
        </p:spPr>
        <p:txBody>
          <a:bodyPr wrap="square" lIns="91425" tIns="91425" rIns="91425" bIns="91425" anchor="ctr" anchorCtr="0"/>
          <a:lstStyle>
            <a:lvl1pPr marL="0" marR="0" lvl="0" indent="0" algn="l" rtl="0">
              <a:spcBef>
                <a:spcPts val="600"/>
              </a:spcBef>
              <a:buClr>
                <a:schemeClr val="accent1"/>
              </a:buClr>
              <a:buFont typeface="Noto Sans Symbols"/>
              <a:buNone/>
              <a:defRPr sz="2000" b="1" i="0" u="none" strike="noStrike" cap="none">
                <a:solidFill>
                  <a:srgbClr val="FFFFFF"/>
                </a:solidFill>
                <a:latin typeface="Century Schoolbook"/>
                <a:ea typeface="Century Schoolbook"/>
                <a:cs typeface="Century Schoolbook"/>
                <a:sym typeface="Century Schoolbook"/>
              </a:defRPr>
            </a:lvl1pPr>
            <a:lvl2pPr marL="640080" marR="0" lvl="1" indent="-177800" algn="l" rtl="0">
              <a:spcBef>
                <a:spcPts val="420"/>
              </a:spcBef>
              <a:buClr>
                <a:schemeClr val="accent1"/>
              </a:buClr>
              <a:buSzPct val="79999"/>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914400" marR="0" lvl="2" indent="-121919" algn="l" rtl="0">
              <a:spcBef>
                <a:spcPts val="360"/>
              </a:spcBef>
              <a:buClr>
                <a:srgbClr val="DE7530"/>
              </a:buClr>
              <a:buSzPct val="6000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188720" marR="0" lvl="3" indent="-116839" algn="l" rtl="0">
              <a:spcBef>
                <a:spcPts val="360"/>
              </a:spcBef>
              <a:buClr>
                <a:srgbClr val="FEC2AC"/>
              </a:buClr>
              <a:buSzPct val="6000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1463040" marR="0" lvl="4" indent="-123951" algn="l" rtl="0">
              <a:spcBef>
                <a:spcPts val="320"/>
              </a:spcBef>
              <a:buClr>
                <a:srgbClr val="BBC9E9"/>
              </a:buClr>
              <a:buSzPct val="68000"/>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1737360" marR="0" lvl="5" indent="-86360" algn="l" rtl="0">
              <a:spcBef>
                <a:spcPts val="320"/>
              </a:spcBef>
              <a:buClr>
                <a:schemeClr val="accent1"/>
              </a:buClr>
              <a:buSzPct val="1000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2011679" marR="0" lvl="6" indent="-129539" algn="l" rtl="0">
              <a:spcBef>
                <a:spcPts val="280"/>
              </a:spcBef>
              <a:buClr>
                <a:srgbClr val="FEC2AC"/>
              </a:buClr>
              <a:buSzPct val="59999"/>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2286000" marR="0" lvl="7" indent="-101600" algn="l" rtl="0">
              <a:spcBef>
                <a:spcPts val="280"/>
              </a:spcBef>
              <a:buClr>
                <a:schemeClr val="accent2"/>
              </a:buClr>
              <a:buSzPct val="1000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2560320" marR="0" lvl="8" indent="-96520" algn="l" rtl="0">
              <a:spcBef>
                <a:spcPts val="280"/>
              </a:spcBef>
              <a:buClr>
                <a:srgbClr val="DE7530"/>
              </a:buClr>
              <a:buSzPct val="1000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274637"/>
            <a:ext cx="7467600" cy="1143000"/>
          </a:xfrm>
          <a:prstGeom prst="rect">
            <a:avLst/>
          </a:prstGeom>
          <a:noFill/>
          <a:ln>
            <a:noFill/>
          </a:ln>
        </p:spPr>
        <p:txBody>
          <a:bodyPr wrap="square" lIns="91425" tIns="91425" rIns="91425" bIns="91425" anchor="b" anchorCtr="0"/>
          <a:lstStyle>
            <a:lvl1pPr marL="0" marR="0" lvl="0" indent="0" algn="l" rtl="0">
              <a:spcBef>
                <a:spcPts val="0"/>
              </a:spcBef>
              <a:buClr>
                <a:schemeClr val="dk2"/>
              </a:buClr>
              <a:buFont typeface="Century Schoolbook"/>
              <a:buNone/>
              <a:defRPr sz="3000" b="0" i="0" u="none" strike="noStrike" cap="small">
                <a:solidFill>
                  <a:schemeClr val="dk2"/>
                </a:solidFill>
                <a:latin typeface="Century Schoolbook"/>
                <a:ea typeface="Century Schoolbook"/>
                <a:cs typeface="Century Schoolbook"/>
                <a:sym typeface="Century Schoolboo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5" name="Shape 85"/>
          <p:cNvSpPr txBox="1">
            <a:spLocks noGrp="1"/>
          </p:cNvSpPr>
          <p:nvPr>
            <p:ph type="dt" idx="10"/>
          </p:nvPr>
        </p:nvSpPr>
        <p:spPr>
          <a:xfrm rot="5400000">
            <a:off x="7589520" y="1081851"/>
            <a:ext cx="2011680" cy="384047"/>
          </a:xfrm>
          <a:prstGeom prst="rect">
            <a:avLst/>
          </a:prstGeom>
          <a:noFill/>
          <a:ln>
            <a:noFill/>
          </a:ln>
        </p:spPr>
        <p:txBody>
          <a:bodyPr wrap="square" lIns="91425" tIns="91425" rIns="91425" bIns="91425" anchor="ctr" anchorCtr="0"/>
          <a:lstStyle>
            <a:lvl1pPr marL="0" marR="0" lvl="0" indent="0" algn="r" rtl="0">
              <a:spcBef>
                <a:spcPts val="0"/>
              </a:spcBef>
              <a:buNone/>
              <a:defRPr sz="1200">
                <a:solidFill>
                  <a:schemeClr val="dk2"/>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86" name="Shape 86"/>
          <p:cNvSpPr txBox="1">
            <a:spLocks noGrp="1"/>
          </p:cNvSpPr>
          <p:nvPr>
            <p:ph type="sldNum" idx="12"/>
          </p:nvPr>
        </p:nvSpPr>
        <p:spPr>
          <a:xfrm>
            <a:off x="8129015" y="5734050"/>
            <a:ext cx="609599" cy="521208"/>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fld id="{00000000-1234-1234-1234-123412341234}" type="slidenum">
              <a:rPr lang="en-US" sz="1400" b="1">
                <a:solidFill>
                  <a:srgbClr val="FFFFFF"/>
                </a:solidFill>
                <a:latin typeface="Century Schoolbook"/>
                <a:ea typeface="Century Schoolbook"/>
                <a:cs typeface="Century Schoolbook"/>
                <a:sym typeface="Century Schoolbook"/>
              </a:rPr>
              <a:pPr marL="0" marR="0" lvl="0" indent="0" algn="ctr" rtl="0">
                <a:spcBef>
                  <a:spcPts val="0"/>
                </a:spcBef>
                <a:buSzPct val="25000"/>
                <a:buNone/>
              </a:pPr>
              <a:t>‹#›</a:t>
            </a:fld>
            <a:endParaRPr lang="en-US" sz="1400" b="1">
              <a:solidFill>
                <a:srgbClr val="FFFFFF"/>
              </a:solidFill>
              <a:latin typeface="Century Schoolbook"/>
              <a:ea typeface="Century Schoolbook"/>
              <a:cs typeface="Century Schoolbook"/>
              <a:sym typeface="Century Schoolbook"/>
            </a:endParaRPr>
          </a:p>
        </p:txBody>
      </p:sp>
      <p:sp>
        <p:nvSpPr>
          <p:cNvPr id="87" name="Shape 87"/>
          <p:cNvSpPr txBox="1">
            <a:spLocks noGrp="1"/>
          </p:cNvSpPr>
          <p:nvPr>
            <p:ph type="ftr" idx="11"/>
          </p:nvPr>
        </p:nvSpPr>
        <p:spPr>
          <a:xfrm rot="5400000">
            <a:off x="6990185" y="3737239"/>
            <a:ext cx="3200399" cy="365759"/>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chemeClr val="dk2"/>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8"/>
        <p:cNvGrpSpPr/>
        <p:nvPr/>
      </p:nvGrpSpPr>
      <p:grpSpPr>
        <a:xfrm>
          <a:off x="0" y="0"/>
          <a:ext cx="0" cy="0"/>
          <a:chOff x="0" y="0"/>
          <a:chExt cx="0" cy="0"/>
        </a:xfrm>
      </p:grpSpPr>
      <p:sp>
        <p:nvSpPr>
          <p:cNvPr id="89" name="Shape 89"/>
          <p:cNvSpPr txBox="1">
            <a:spLocks noGrp="1"/>
          </p:cNvSpPr>
          <p:nvPr>
            <p:ph type="dt" idx="10"/>
          </p:nvPr>
        </p:nvSpPr>
        <p:spPr>
          <a:xfrm rot="5400000">
            <a:off x="7589520" y="1081851"/>
            <a:ext cx="2011680" cy="384047"/>
          </a:xfrm>
          <a:prstGeom prst="rect">
            <a:avLst/>
          </a:prstGeom>
          <a:noFill/>
          <a:ln>
            <a:noFill/>
          </a:ln>
        </p:spPr>
        <p:txBody>
          <a:bodyPr wrap="square" lIns="91425" tIns="91425" rIns="91425" bIns="91425" anchor="ctr" anchorCtr="0"/>
          <a:lstStyle>
            <a:lvl1pPr marL="0" marR="0" lvl="0" indent="0" algn="r" rtl="0">
              <a:spcBef>
                <a:spcPts val="0"/>
              </a:spcBef>
              <a:buNone/>
              <a:defRPr sz="1200">
                <a:solidFill>
                  <a:schemeClr val="dk2"/>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90" name="Shape 90"/>
          <p:cNvSpPr txBox="1">
            <a:spLocks noGrp="1"/>
          </p:cNvSpPr>
          <p:nvPr>
            <p:ph type="ftr" idx="11"/>
          </p:nvPr>
        </p:nvSpPr>
        <p:spPr>
          <a:xfrm rot="5400000">
            <a:off x="6990185" y="3737239"/>
            <a:ext cx="3200399" cy="365759"/>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chemeClr val="dk2"/>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91" name="Shape 91"/>
          <p:cNvSpPr txBox="1">
            <a:spLocks noGrp="1"/>
          </p:cNvSpPr>
          <p:nvPr>
            <p:ph type="sldNum" idx="12"/>
          </p:nvPr>
        </p:nvSpPr>
        <p:spPr>
          <a:xfrm>
            <a:off x="8129015" y="5734050"/>
            <a:ext cx="609599" cy="521208"/>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fld id="{00000000-1234-1234-1234-123412341234}" type="slidenum">
              <a:rPr lang="en-US" sz="1400" b="1">
                <a:solidFill>
                  <a:srgbClr val="FFFFFF"/>
                </a:solidFill>
                <a:latin typeface="Century Schoolbook"/>
                <a:ea typeface="Century Schoolbook"/>
                <a:cs typeface="Century Schoolbook"/>
                <a:sym typeface="Century Schoolbook"/>
              </a:rPr>
              <a:pPr marL="0" marR="0" lvl="0" indent="0" algn="ctr" rtl="0">
                <a:spcBef>
                  <a:spcPts val="0"/>
                </a:spcBef>
                <a:buSzPct val="25000"/>
                <a:buNone/>
              </a:pPr>
              <a:t>‹#›</a:t>
            </a:fld>
            <a:endParaRPr lang="en-US" sz="1400" b="1">
              <a:solidFill>
                <a:srgbClr val="FFFFFF"/>
              </a:solidFill>
              <a:latin typeface="Century Schoolbook"/>
              <a:ea typeface="Century Schoolbook"/>
              <a:cs typeface="Century Schoolbook"/>
              <a:sym typeface="Century School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cSld name="Content with Caption">
    <p:bg>
      <p:bgPr>
        <a:solidFill>
          <a:schemeClr val="lt1"/>
        </a:solidFill>
        <a:effectLst/>
      </p:bgPr>
    </p:bg>
    <p:spTree>
      <p:nvGrpSpPr>
        <p:cNvPr id="1" name="Shape 92"/>
        <p:cNvGrpSpPr/>
        <p:nvPr/>
      </p:nvGrpSpPr>
      <p:grpSpPr>
        <a:xfrm>
          <a:off x="0" y="0"/>
          <a:ext cx="0" cy="0"/>
          <a:chOff x="0" y="0"/>
          <a:chExt cx="0" cy="0"/>
        </a:xfrm>
      </p:grpSpPr>
      <p:cxnSp>
        <p:nvCxnSpPr>
          <p:cNvPr id="93" name="Shape 93"/>
          <p:cNvCxnSpPr/>
          <p:nvPr/>
        </p:nvCxnSpPr>
        <p:spPr>
          <a:xfrm>
            <a:off x="8763000" y="0"/>
            <a:ext cx="0" cy="6858000"/>
          </a:xfrm>
          <a:prstGeom prst="straightConnector1">
            <a:avLst/>
          </a:prstGeom>
          <a:noFill/>
          <a:ln w="38100" cap="flat" cmpd="sng">
            <a:solidFill>
              <a:srgbClr val="FEC2AC">
                <a:alpha val="92941"/>
              </a:srgbClr>
            </a:solidFill>
            <a:prstDash val="solid"/>
            <a:round/>
            <a:headEnd type="none" w="med" len="med"/>
            <a:tailEnd type="none" w="med" len="med"/>
          </a:ln>
        </p:spPr>
      </p:cxnSp>
      <p:sp>
        <p:nvSpPr>
          <p:cNvPr id="94" name="Shape 94"/>
          <p:cNvSpPr txBox="1">
            <a:spLocks noGrp="1"/>
          </p:cNvSpPr>
          <p:nvPr>
            <p:ph type="title"/>
          </p:nvPr>
        </p:nvSpPr>
        <p:spPr>
          <a:xfrm rot="5400000">
            <a:off x="3371849" y="3200400"/>
            <a:ext cx="6309360" cy="457200"/>
          </a:xfrm>
          <a:prstGeom prst="rect">
            <a:avLst/>
          </a:prstGeom>
          <a:noFill/>
          <a:ln>
            <a:noFill/>
          </a:ln>
        </p:spPr>
        <p:txBody>
          <a:bodyPr wrap="square" lIns="91425" tIns="91425" rIns="91425" bIns="91425" anchor="b" anchorCtr="0"/>
          <a:lstStyle>
            <a:lvl1pPr marL="0" marR="0" lvl="0" indent="0" algn="l" rtl="0">
              <a:spcBef>
                <a:spcPts val="0"/>
              </a:spcBef>
              <a:buClr>
                <a:schemeClr val="dk2"/>
              </a:buClr>
              <a:buFont typeface="Century Schoolbook"/>
              <a:buNone/>
              <a:defRPr sz="2000" b="1" i="0" u="none" strike="noStrike" cap="small">
                <a:solidFill>
                  <a:schemeClr val="dk2"/>
                </a:solidFill>
                <a:latin typeface="Century Schoolbook"/>
                <a:ea typeface="Century Schoolbook"/>
                <a:cs typeface="Century Schoolbook"/>
                <a:sym typeface="Century Schoolboo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5" name="Shape 95"/>
          <p:cNvSpPr txBox="1">
            <a:spLocks noGrp="1"/>
          </p:cNvSpPr>
          <p:nvPr>
            <p:ph type="body" idx="1"/>
          </p:nvPr>
        </p:nvSpPr>
        <p:spPr>
          <a:xfrm>
            <a:off x="6812279" y="274319"/>
            <a:ext cx="1527047" cy="4983479"/>
          </a:xfrm>
          <a:prstGeom prst="rect">
            <a:avLst/>
          </a:prstGeom>
          <a:noFill/>
          <a:ln>
            <a:noFill/>
          </a:ln>
        </p:spPr>
        <p:txBody>
          <a:bodyPr wrap="square" lIns="91425" tIns="91425" rIns="91425" bIns="91425" anchor="t" anchorCtr="0"/>
          <a:lstStyle>
            <a:lvl1pPr marL="0" marR="0" lvl="0" indent="0" algn="l" rtl="0">
              <a:spcBef>
                <a:spcPts val="400"/>
              </a:spcBef>
              <a:spcAft>
                <a:spcPts val="1000"/>
              </a:spcAft>
              <a:buClr>
                <a:schemeClr val="accent1"/>
              </a:buClr>
              <a:buFont typeface="Noto Sans Symbols"/>
              <a:buNone/>
              <a:defRPr sz="1200" b="0" i="0" u="none" strike="noStrike" cap="none">
                <a:solidFill>
                  <a:schemeClr val="dk1"/>
                </a:solidFill>
                <a:latin typeface="Century Schoolbook"/>
                <a:ea typeface="Century Schoolbook"/>
                <a:cs typeface="Century Schoolbook"/>
                <a:sym typeface="Century Schoolbook"/>
              </a:defRPr>
            </a:lvl1pPr>
            <a:lvl2pPr marL="640080" marR="0" lvl="1" indent="-284480" algn="l" rtl="0">
              <a:spcBef>
                <a:spcPts val="240"/>
              </a:spcBef>
              <a:buClr>
                <a:schemeClr val="accent1"/>
              </a:buClr>
              <a:buFont typeface="Noto Sans Symbols"/>
              <a:buNone/>
              <a:defRPr sz="1200" b="0" i="0" u="none" strike="noStrike" cap="none">
                <a:solidFill>
                  <a:schemeClr val="dk1"/>
                </a:solidFill>
                <a:latin typeface="Century Schoolbook"/>
                <a:ea typeface="Century Schoolbook"/>
                <a:cs typeface="Century Schoolbook"/>
                <a:sym typeface="Century Schoolbook"/>
              </a:defRPr>
            </a:lvl2pPr>
            <a:lvl3pPr marL="914400" marR="0" lvl="2" indent="-190500" algn="l" rtl="0">
              <a:spcBef>
                <a:spcPts val="200"/>
              </a:spcBef>
              <a:buClr>
                <a:srgbClr val="DE7530"/>
              </a:buClr>
              <a:buFont typeface="Noto Sans Symbols"/>
              <a:buNone/>
              <a:defRPr sz="1000" b="0" i="0" u="none" strike="noStrike" cap="none">
                <a:solidFill>
                  <a:schemeClr val="dk1"/>
                </a:solidFill>
                <a:latin typeface="Century Schoolbook"/>
                <a:ea typeface="Century Schoolbook"/>
                <a:cs typeface="Century Schoolbook"/>
                <a:sym typeface="Century Schoolbook"/>
              </a:defRPr>
            </a:lvl3pPr>
            <a:lvl4pPr marL="1188720" marR="0" lvl="3" indent="-185419" algn="l" rtl="0">
              <a:spcBef>
                <a:spcPts val="180"/>
              </a:spcBef>
              <a:buClr>
                <a:srgbClr val="FEC2AC"/>
              </a:buClr>
              <a:buFont typeface="Noto Sans Symbols"/>
              <a:buNone/>
              <a:defRPr sz="900" b="0" i="0" u="none" strike="noStrike" cap="none">
                <a:solidFill>
                  <a:schemeClr val="dk1"/>
                </a:solidFill>
                <a:latin typeface="Century Schoolbook"/>
                <a:ea typeface="Century Schoolbook"/>
                <a:cs typeface="Century Schoolbook"/>
                <a:sym typeface="Century Schoolbook"/>
              </a:defRPr>
            </a:lvl4pPr>
            <a:lvl5pPr marL="1463040" marR="0" lvl="4" indent="-193039" algn="l" rtl="0">
              <a:spcBef>
                <a:spcPts val="180"/>
              </a:spcBef>
              <a:buClr>
                <a:srgbClr val="BBC9E9"/>
              </a:buClr>
              <a:buFont typeface="Noto Sans Symbols"/>
              <a:buNone/>
              <a:defRPr sz="900" b="0" i="0" u="none" strike="noStrike" cap="none">
                <a:solidFill>
                  <a:schemeClr val="dk1"/>
                </a:solidFill>
                <a:latin typeface="Century Schoolbook"/>
                <a:ea typeface="Century Schoolbook"/>
                <a:cs typeface="Century Schoolbook"/>
                <a:sym typeface="Century Schoolbook"/>
              </a:defRPr>
            </a:lvl5pPr>
            <a:lvl6pPr marL="1737360" marR="0" lvl="5" indent="-86360" algn="l" rtl="0">
              <a:spcBef>
                <a:spcPts val="320"/>
              </a:spcBef>
              <a:buClr>
                <a:schemeClr val="accent1"/>
              </a:buClr>
              <a:buSzPct val="1000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2011679" marR="0" lvl="6" indent="-129539" algn="l" rtl="0">
              <a:spcBef>
                <a:spcPts val="280"/>
              </a:spcBef>
              <a:buClr>
                <a:srgbClr val="FEC2AC"/>
              </a:buClr>
              <a:buSzPct val="59999"/>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2286000" marR="0" lvl="7" indent="-101600" algn="l" rtl="0">
              <a:spcBef>
                <a:spcPts val="280"/>
              </a:spcBef>
              <a:buClr>
                <a:schemeClr val="accent2"/>
              </a:buClr>
              <a:buSzPct val="1000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2560320" marR="0" lvl="8" indent="-96520" algn="l" rtl="0">
              <a:spcBef>
                <a:spcPts val="280"/>
              </a:spcBef>
              <a:buClr>
                <a:srgbClr val="DE7530"/>
              </a:buClr>
              <a:buSzPct val="1000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cxnSp>
        <p:nvCxnSpPr>
          <p:cNvPr id="96" name="Shape 96"/>
          <p:cNvCxnSpPr/>
          <p:nvPr/>
        </p:nvCxnSpPr>
        <p:spPr>
          <a:xfrm>
            <a:off x="6248400" y="0"/>
            <a:ext cx="0" cy="6858000"/>
          </a:xfrm>
          <a:prstGeom prst="straightConnector1">
            <a:avLst/>
          </a:prstGeom>
          <a:noFill/>
          <a:ln w="38100" cap="flat" cmpd="sng">
            <a:solidFill>
              <a:srgbClr val="FEC2AC"/>
            </a:solidFill>
            <a:prstDash val="solid"/>
            <a:round/>
            <a:headEnd type="none" w="med" len="med"/>
            <a:tailEnd type="none" w="med" len="med"/>
          </a:ln>
        </p:spPr>
      </p:cxnSp>
      <p:cxnSp>
        <p:nvCxnSpPr>
          <p:cNvPr id="97" name="Shape 97"/>
          <p:cNvCxnSpPr/>
          <p:nvPr/>
        </p:nvCxnSpPr>
        <p:spPr>
          <a:xfrm>
            <a:off x="6192296" y="0"/>
            <a:ext cx="0" cy="6858000"/>
          </a:xfrm>
          <a:prstGeom prst="straightConnector1">
            <a:avLst/>
          </a:prstGeom>
          <a:noFill/>
          <a:ln w="12700" cap="flat" cmpd="sng">
            <a:solidFill>
              <a:schemeClr val="accent1"/>
            </a:solidFill>
            <a:prstDash val="solid"/>
            <a:round/>
            <a:headEnd type="none" w="med" len="med"/>
            <a:tailEnd type="none" w="med" len="med"/>
          </a:ln>
        </p:spPr>
      </p:cxnSp>
      <p:cxnSp>
        <p:nvCxnSpPr>
          <p:cNvPr id="98" name="Shape 98"/>
          <p:cNvCxnSpPr/>
          <p:nvPr/>
        </p:nvCxnSpPr>
        <p:spPr>
          <a:xfrm>
            <a:off x="8991600" y="0"/>
            <a:ext cx="0" cy="6858000"/>
          </a:xfrm>
          <a:prstGeom prst="straightConnector1">
            <a:avLst/>
          </a:prstGeom>
          <a:noFill/>
          <a:ln w="19050" cap="flat" cmpd="sng">
            <a:solidFill>
              <a:schemeClr val="accent1"/>
            </a:solidFill>
            <a:prstDash val="solid"/>
            <a:round/>
            <a:headEnd type="none" w="med" len="med"/>
            <a:tailEnd type="none" w="med" len="med"/>
          </a:ln>
        </p:spPr>
      </p:cxnSp>
      <p:sp>
        <p:nvSpPr>
          <p:cNvPr id="99" name="Shape 99"/>
          <p:cNvSpPr/>
          <p:nvPr/>
        </p:nvSpPr>
        <p:spPr>
          <a:xfrm>
            <a:off x="8839200" y="0"/>
            <a:ext cx="304799" cy="6858000"/>
          </a:xfrm>
          <a:prstGeom prst="rect">
            <a:avLst/>
          </a:prstGeom>
          <a:solidFill>
            <a:srgbClr val="FEC2AC">
              <a:alpha val="86666"/>
            </a:srgbClr>
          </a:solidFill>
          <a:ln>
            <a:noFill/>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entury Schoolbook"/>
              <a:ea typeface="Century Schoolbook"/>
              <a:cs typeface="Century Schoolbook"/>
              <a:sym typeface="Century Schoolbook"/>
            </a:endParaRPr>
          </a:p>
        </p:txBody>
      </p:sp>
      <p:cxnSp>
        <p:nvCxnSpPr>
          <p:cNvPr id="100" name="Shape 100"/>
          <p:cNvCxnSpPr/>
          <p:nvPr/>
        </p:nvCxnSpPr>
        <p:spPr>
          <a:xfrm>
            <a:off x="8915400" y="0"/>
            <a:ext cx="0" cy="6858000"/>
          </a:xfrm>
          <a:prstGeom prst="straightConnector1">
            <a:avLst/>
          </a:prstGeom>
          <a:noFill/>
          <a:ln w="9525" cap="flat" cmpd="sng">
            <a:solidFill>
              <a:schemeClr val="accent1"/>
            </a:solidFill>
            <a:prstDash val="solid"/>
            <a:round/>
            <a:headEnd type="none" w="med" len="med"/>
            <a:tailEnd type="none" w="med" len="med"/>
          </a:ln>
        </p:spPr>
      </p:cxnSp>
      <p:sp>
        <p:nvSpPr>
          <p:cNvPr id="101" name="Shape 101"/>
          <p:cNvSpPr/>
          <p:nvPr/>
        </p:nvSpPr>
        <p:spPr>
          <a:xfrm>
            <a:off x="8156447" y="5715000"/>
            <a:ext cx="548639" cy="548639"/>
          </a:xfrm>
          <a:prstGeom prst="ellipse">
            <a:avLst/>
          </a:prstGeom>
          <a:solidFill>
            <a:schemeClr val="accent1"/>
          </a:solidFill>
          <a:ln>
            <a:noFill/>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entury Schoolbook"/>
              <a:ea typeface="Century Schoolbook"/>
              <a:cs typeface="Century Schoolbook"/>
              <a:sym typeface="Century Schoolbook"/>
            </a:endParaRPr>
          </a:p>
        </p:txBody>
      </p:sp>
      <p:sp>
        <p:nvSpPr>
          <p:cNvPr id="102" name="Shape 102"/>
          <p:cNvSpPr txBox="1">
            <a:spLocks noGrp="1"/>
          </p:cNvSpPr>
          <p:nvPr>
            <p:ph type="body" idx="2"/>
          </p:nvPr>
        </p:nvSpPr>
        <p:spPr>
          <a:xfrm>
            <a:off x="304800" y="274319"/>
            <a:ext cx="5638800" cy="6327647"/>
          </a:xfrm>
          <a:prstGeom prst="rect">
            <a:avLst/>
          </a:prstGeom>
          <a:noFill/>
          <a:ln>
            <a:noFill/>
          </a:ln>
        </p:spPr>
        <p:txBody>
          <a:bodyPr wrap="square" lIns="91425" tIns="91425" rIns="91425" bIns="91425" anchor="t" anchorCtr="0"/>
          <a:lstStyle>
            <a:lvl1pPr marL="274320" marR="0" lvl="0" indent="-167640" algn="l" rtl="0">
              <a:spcBef>
                <a:spcPts val="600"/>
              </a:spcBef>
              <a:buClr>
                <a:schemeClr val="accent1"/>
              </a:buClr>
              <a:buSzPct val="7000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640080" marR="0" lvl="1" indent="-177800" algn="l" rtl="0">
              <a:spcBef>
                <a:spcPts val="420"/>
              </a:spcBef>
              <a:buClr>
                <a:schemeClr val="accent1"/>
              </a:buClr>
              <a:buSzPct val="79999"/>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914400" marR="0" lvl="2" indent="-121919" algn="l" rtl="0">
              <a:spcBef>
                <a:spcPts val="360"/>
              </a:spcBef>
              <a:buClr>
                <a:srgbClr val="DE7530"/>
              </a:buClr>
              <a:buSzPct val="6000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188720" marR="0" lvl="3" indent="-116839" algn="l" rtl="0">
              <a:spcBef>
                <a:spcPts val="360"/>
              </a:spcBef>
              <a:buClr>
                <a:srgbClr val="FEC2AC"/>
              </a:buClr>
              <a:buSzPct val="6000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1463040" marR="0" lvl="4" indent="-123951" algn="l" rtl="0">
              <a:spcBef>
                <a:spcPts val="320"/>
              </a:spcBef>
              <a:buClr>
                <a:srgbClr val="BBC9E9"/>
              </a:buClr>
              <a:buSzPct val="68000"/>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1737360" marR="0" lvl="5" indent="-86360" algn="l" rtl="0">
              <a:spcBef>
                <a:spcPts val="320"/>
              </a:spcBef>
              <a:buClr>
                <a:schemeClr val="accent1"/>
              </a:buClr>
              <a:buSzPct val="1000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2011679" marR="0" lvl="6" indent="-129539" algn="l" rtl="0">
              <a:spcBef>
                <a:spcPts val="280"/>
              </a:spcBef>
              <a:buClr>
                <a:srgbClr val="FEC2AC"/>
              </a:buClr>
              <a:buSzPct val="59999"/>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2286000" marR="0" lvl="7" indent="-101600" algn="l" rtl="0">
              <a:spcBef>
                <a:spcPts val="280"/>
              </a:spcBef>
              <a:buClr>
                <a:schemeClr val="accent2"/>
              </a:buClr>
              <a:buSzPct val="1000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2560320" marR="0" lvl="8" indent="-96520" algn="l" rtl="0">
              <a:spcBef>
                <a:spcPts val="280"/>
              </a:spcBef>
              <a:buClr>
                <a:srgbClr val="DE7530"/>
              </a:buClr>
              <a:buSzPct val="1000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03" name="Shape 103"/>
          <p:cNvSpPr txBox="1">
            <a:spLocks noGrp="1"/>
          </p:cNvSpPr>
          <p:nvPr>
            <p:ph type="dt" idx="10"/>
          </p:nvPr>
        </p:nvSpPr>
        <p:spPr>
          <a:xfrm rot="5400000">
            <a:off x="7589520" y="1081851"/>
            <a:ext cx="2011680" cy="384047"/>
          </a:xfrm>
          <a:prstGeom prst="rect">
            <a:avLst/>
          </a:prstGeom>
          <a:noFill/>
          <a:ln>
            <a:noFill/>
          </a:ln>
        </p:spPr>
        <p:txBody>
          <a:bodyPr wrap="square" lIns="91425" tIns="91425" rIns="91425" bIns="91425" anchor="ctr" anchorCtr="0"/>
          <a:lstStyle>
            <a:lvl1pPr marL="0" marR="0" lvl="0" indent="0" algn="r" rtl="0">
              <a:spcBef>
                <a:spcPts val="0"/>
              </a:spcBef>
              <a:buNone/>
              <a:defRPr sz="1200">
                <a:solidFill>
                  <a:schemeClr val="dk2"/>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04" name="Shape 104"/>
          <p:cNvSpPr txBox="1">
            <a:spLocks noGrp="1"/>
          </p:cNvSpPr>
          <p:nvPr>
            <p:ph type="sldNum" idx="12"/>
          </p:nvPr>
        </p:nvSpPr>
        <p:spPr>
          <a:xfrm>
            <a:off x="8129015" y="5734050"/>
            <a:ext cx="609599" cy="521208"/>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fld id="{00000000-1234-1234-1234-123412341234}" type="slidenum">
              <a:rPr lang="en-US" sz="1400" b="1">
                <a:solidFill>
                  <a:srgbClr val="FFFFFF"/>
                </a:solidFill>
                <a:latin typeface="Century Schoolbook"/>
                <a:ea typeface="Century Schoolbook"/>
                <a:cs typeface="Century Schoolbook"/>
                <a:sym typeface="Century Schoolbook"/>
              </a:rPr>
              <a:pPr marL="0" marR="0" lvl="0" indent="0" algn="ctr" rtl="0">
                <a:spcBef>
                  <a:spcPts val="0"/>
                </a:spcBef>
                <a:buSzPct val="25000"/>
                <a:buNone/>
              </a:pPr>
              <a:t>‹#›</a:t>
            </a:fld>
            <a:endParaRPr lang="en-US" sz="1400" b="1">
              <a:solidFill>
                <a:srgbClr val="FFFFFF"/>
              </a:solidFill>
              <a:latin typeface="Century Schoolbook"/>
              <a:ea typeface="Century Schoolbook"/>
              <a:cs typeface="Century Schoolbook"/>
              <a:sym typeface="Century Schoolbook"/>
            </a:endParaRPr>
          </a:p>
        </p:txBody>
      </p:sp>
      <p:sp>
        <p:nvSpPr>
          <p:cNvPr id="105" name="Shape 105"/>
          <p:cNvSpPr txBox="1">
            <a:spLocks noGrp="1"/>
          </p:cNvSpPr>
          <p:nvPr>
            <p:ph type="ftr" idx="11"/>
          </p:nvPr>
        </p:nvSpPr>
        <p:spPr>
          <a:xfrm rot="5400000">
            <a:off x="6990185" y="3737239"/>
            <a:ext cx="3200399" cy="365759"/>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chemeClr val="dk2"/>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cSld name="Picture with Caption">
    <p:spTree>
      <p:nvGrpSpPr>
        <p:cNvPr id="1" name="Shape 106"/>
        <p:cNvGrpSpPr/>
        <p:nvPr/>
      </p:nvGrpSpPr>
      <p:grpSpPr>
        <a:xfrm>
          <a:off x="0" y="0"/>
          <a:ext cx="0" cy="0"/>
          <a:chOff x="0" y="0"/>
          <a:chExt cx="0" cy="0"/>
        </a:xfrm>
      </p:grpSpPr>
      <p:cxnSp>
        <p:nvCxnSpPr>
          <p:cNvPr id="107" name="Shape 107"/>
          <p:cNvCxnSpPr/>
          <p:nvPr/>
        </p:nvCxnSpPr>
        <p:spPr>
          <a:xfrm>
            <a:off x="8763000" y="0"/>
            <a:ext cx="0" cy="6858000"/>
          </a:xfrm>
          <a:prstGeom prst="straightConnector1">
            <a:avLst/>
          </a:prstGeom>
          <a:noFill/>
          <a:ln w="38100" cap="flat" cmpd="sng">
            <a:solidFill>
              <a:srgbClr val="FEC2AC"/>
            </a:solidFill>
            <a:prstDash val="solid"/>
            <a:round/>
            <a:headEnd type="none" w="med" len="med"/>
            <a:tailEnd type="none" w="med" len="med"/>
          </a:ln>
        </p:spPr>
      </p:cxnSp>
      <p:sp>
        <p:nvSpPr>
          <p:cNvPr id="108" name="Shape 108"/>
          <p:cNvSpPr/>
          <p:nvPr/>
        </p:nvSpPr>
        <p:spPr>
          <a:xfrm>
            <a:off x="8156447" y="5715000"/>
            <a:ext cx="548639" cy="548639"/>
          </a:xfrm>
          <a:prstGeom prst="ellipse">
            <a:avLst/>
          </a:prstGeom>
          <a:solidFill>
            <a:schemeClr val="accent1"/>
          </a:solidFill>
          <a:ln>
            <a:noFill/>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entury Schoolbook"/>
              <a:ea typeface="Century Schoolbook"/>
              <a:cs typeface="Century Schoolbook"/>
              <a:sym typeface="Century Schoolbook"/>
            </a:endParaRPr>
          </a:p>
        </p:txBody>
      </p:sp>
      <p:sp>
        <p:nvSpPr>
          <p:cNvPr id="109" name="Shape 109"/>
          <p:cNvSpPr txBox="1">
            <a:spLocks noGrp="1"/>
          </p:cNvSpPr>
          <p:nvPr>
            <p:ph type="title"/>
          </p:nvPr>
        </p:nvSpPr>
        <p:spPr>
          <a:xfrm rot="5400000">
            <a:off x="3350133" y="3200400"/>
            <a:ext cx="6309360" cy="457200"/>
          </a:xfrm>
          <a:prstGeom prst="rect">
            <a:avLst/>
          </a:prstGeom>
          <a:noFill/>
          <a:ln>
            <a:noFill/>
          </a:ln>
        </p:spPr>
        <p:txBody>
          <a:bodyPr wrap="square" lIns="91425" tIns="91425" rIns="91425" bIns="91425" anchor="b" anchorCtr="0"/>
          <a:lstStyle>
            <a:lvl1pPr marL="0" marR="0" lvl="0" indent="0" algn="l" rtl="0">
              <a:spcBef>
                <a:spcPts val="0"/>
              </a:spcBef>
              <a:buClr>
                <a:schemeClr val="dk2"/>
              </a:buClr>
              <a:buFont typeface="Century Schoolbook"/>
              <a:buNone/>
              <a:defRPr sz="2000" b="1" i="0" u="none" strike="noStrike" cap="small">
                <a:solidFill>
                  <a:schemeClr val="dk2"/>
                </a:solidFill>
                <a:latin typeface="Century Schoolbook"/>
                <a:ea typeface="Century Schoolbook"/>
                <a:cs typeface="Century Schoolbook"/>
                <a:sym typeface="Century Schoolboo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0" name="Shape 110"/>
          <p:cNvSpPr>
            <a:spLocks noGrp="1"/>
          </p:cNvSpPr>
          <p:nvPr>
            <p:ph type="pic" idx="2"/>
          </p:nvPr>
        </p:nvSpPr>
        <p:spPr>
          <a:xfrm>
            <a:off x="0" y="0"/>
            <a:ext cx="6172199" cy="6858000"/>
          </a:xfrm>
          <a:prstGeom prst="rect">
            <a:avLst/>
          </a:prstGeom>
          <a:solidFill>
            <a:schemeClr val="lt2"/>
          </a:solidFill>
          <a:ln>
            <a:noFill/>
          </a:ln>
        </p:spPr>
        <p:txBody>
          <a:bodyPr wrap="square" lIns="91425" tIns="91425" rIns="91425" bIns="91425" anchor="t" anchorCtr="0"/>
          <a:lstStyle>
            <a:lvl1pPr marL="0" marR="0" lvl="0" indent="0" algn="l" rtl="0">
              <a:spcBef>
                <a:spcPts val="600"/>
              </a:spcBef>
              <a:buClr>
                <a:schemeClr val="accent1"/>
              </a:buClr>
              <a:buFont typeface="Noto Sans Symbols"/>
              <a:buNone/>
              <a:defRPr sz="3200" b="0" i="0" u="none" strike="noStrike" cap="none">
                <a:solidFill>
                  <a:schemeClr val="dk1"/>
                </a:solidFill>
                <a:latin typeface="Century Schoolbook"/>
                <a:ea typeface="Century Schoolbook"/>
                <a:cs typeface="Century Schoolbook"/>
                <a:sym typeface="Century Schoolbook"/>
              </a:defRPr>
            </a:lvl1pPr>
            <a:lvl2pPr marL="640080" marR="0" lvl="1" indent="-177800" algn="l" rtl="0">
              <a:spcBef>
                <a:spcPts val="420"/>
              </a:spcBef>
              <a:buClr>
                <a:schemeClr val="accent1"/>
              </a:buClr>
              <a:buSzPct val="79999"/>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914400" marR="0" lvl="2" indent="-121919" algn="l" rtl="0">
              <a:spcBef>
                <a:spcPts val="360"/>
              </a:spcBef>
              <a:buClr>
                <a:srgbClr val="DE7530"/>
              </a:buClr>
              <a:buSzPct val="6000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188720" marR="0" lvl="3" indent="-116839" algn="l" rtl="0">
              <a:spcBef>
                <a:spcPts val="360"/>
              </a:spcBef>
              <a:buClr>
                <a:srgbClr val="FEC2AC"/>
              </a:buClr>
              <a:buSzPct val="6000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1463040" marR="0" lvl="4" indent="-123951" algn="l" rtl="0">
              <a:spcBef>
                <a:spcPts val="320"/>
              </a:spcBef>
              <a:buClr>
                <a:srgbClr val="BBC9E9"/>
              </a:buClr>
              <a:buSzPct val="68000"/>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1737360" marR="0" lvl="5" indent="-86360" algn="l" rtl="0">
              <a:spcBef>
                <a:spcPts val="320"/>
              </a:spcBef>
              <a:buClr>
                <a:schemeClr val="accent1"/>
              </a:buClr>
              <a:buSzPct val="1000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2011679" marR="0" lvl="6" indent="-129539" algn="l" rtl="0">
              <a:spcBef>
                <a:spcPts val="280"/>
              </a:spcBef>
              <a:buClr>
                <a:srgbClr val="FEC2AC"/>
              </a:buClr>
              <a:buSzPct val="59999"/>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2286000" marR="0" lvl="7" indent="-101600" algn="l" rtl="0">
              <a:spcBef>
                <a:spcPts val="280"/>
              </a:spcBef>
              <a:buClr>
                <a:schemeClr val="accent2"/>
              </a:buClr>
              <a:buSzPct val="1000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2560320" marR="0" lvl="8" indent="-96520" algn="l" rtl="0">
              <a:spcBef>
                <a:spcPts val="280"/>
              </a:spcBef>
              <a:buClr>
                <a:srgbClr val="DE7530"/>
              </a:buClr>
              <a:buSzPct val="1000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11" name="Shape 111"/>
          <p:cNvSpPr txBox="1">
            <a:spLocks noGrp="1"/>
          </p:cNvSpPr>
          <p:nvPr>
            <p:ph type="body" idx="1"/>
          </p:nvPr>
        </p:nvSpPr>
        <p:spPr>
          <a:xfrm>
            <a:off x="6765797" y="264794"/>
            <a:ext cx="1524000" cy="4956048"/>
          </a:xfrm>
          <a:prstGeom prst="rect">
            <a:avLst/>
          </a:prstGeom>
          <a:noFill/>
          <a:ln>
            <a:noFill/>
          </a:ln>
        </p:spPr>
        <p:txBody>
          <a:bodyPr wrap="square" lIns="91425" tIns="91425" rIns="91425" bIns="91425" anchor="t" anchorCtr="0"/>
          <a:lstStyle>
            <a:lvl1pPr marL="0" marR="0" lvl="0" indent="0" algn="l" rtl="0">
              <a:spcBef>
                <a:spcPts val="100"/>
              </a:spcBef>
              <a:spcAft>
                <a:spcPts val="400"/>
              </a:spcAft>
              <a:buClr>
                <a:schemeClr val="accent1"/>
              </a:buClr>
              <a:buFont typeface="Noto Sans Symbols"/>
              <a:buNone/>
              <a:defRPr sz="1200" b="0" i="0" u="none" strike="noStrike" cap="none">
                <a:solidFill>
                  <a:schemeClr val="dk1"/>
                </a:solidFill>
                <a:latin typeface="Century Schoolbook"/>
                <a:ea typeface="Century Schoolbook"/>
                <a:cs typeface="Century Schoolbook"/>
                <a:sym typeface="Century Schoolbook"/>
              </a:defRPr>
            </a:lvl1pPr>
            <a:lvl2pPr marL="640080" marR="0" lvl="1" indent="-223520" algn="l" rtl="0">
              <a:spcBef>
                <a:spcPts val="240"/>
              </a:spcBef>
              <a:buClr>
                <a:schemeClr val="accent1"/>
              </a:buClr>
              <a:buSzPct val="80000"/>
              <a:buFont typeface="Noto Sans Symbols"/>
              <a:buChar char="●"/>
              <a:defRPr sz="1200" b="0" i="0" u="none" strike="noStrike" cap="none">
                <a:solidFill>
                  <a:schemeClr val="dk1"/>
                </a:solidFill>
                <a:latin typeface="Century Schoolbook"/>
                <a:ea typeface="Century Schoolbook"/>
                <a:cs typeface="Century Schoolbook"/>
                <a:sym typeface="Century Schoolbook"/>
              </a:defRPr>
            </a:lvl2pPr>
            <a:lvl3pPr marL="914400" marR="0" lvl="2" indent="-152400" algn="l" rtl="0">
              <a:spcBef>
                <a:spcPts val="200"/>
              </a:spcBef>
              <a:buClr>
                <a:srgbClr val="DE7530"/>
              </a:buClr>
              <a:buSzPct val="60000"/>
              <a:buFont typeface="Noto Sans Symbols"/>
              <a:buChar char="•"/>
              <a:defRPr sz="1000" b="0" i="0" u="none" strike="noStrike" cap="none">
                <a:solidFill>
                  <a:schemeClr val="dk1"/>
                </a:solidFill>
                <a:latin typeface="Century Schoolbook"/>
                <a:ea typeface="Century Schoolbook"/>
                <a:cs typeface="Century Schoolbook"/>
                <a:sym typeface="Century Schoolbook"/>
              </a:defRPr>
            </a:lvl3pPr>
            <a:lvl4pPr marL="1188720" marR="0" lvl="3" indent="-151130" algn="l" rtl="0">
              <a:spcBef>
                <a:spcPts val="180"/>
              </a:spcBef>
              <a:buClr>
                <a:srgbClr val="FEC2AC"/>
              </a:buClr>
              <a:buSzPct val="60000"/>
              <a:buFont typeface="Noto Sans Symbols"/>
              <a:buChar char="•"/>
              <a:defRPr sz="900" b="0" i="0" u="none" strike="noStrike" cap="none">
                <a:solidFill>
                  <a:schemeClr val="dk1"/>
                </a:solidFill>
                <a:latin typeface="Century Schoolbook"/>
                <a:ea typeface="Century Schoolbook"/>
                <a:cs typeface="Century Schoolbook"/>
                <a:sym typeface="Century Schoolbook"/>
              </a:defRPr>
            </a:lvl4pPr>
            <a:lvl5pPr marL="1463040" marR="0" lvl="4" indent="-154178" algn="l" rtl="0">
              <a:spcBef>
                <a:spcPts val="180"/>
              </a:spcBef>
              <a:buClr>
                <a:srgbClr val="BBC9E9"/>
              </a:buClr>
              <a:buSzPct val="68000"/>
              <a:buFont typeface="Noto Sans Symbols"/>
              <a:buChar char="●"/>
              <a:defRPr sz="900" b="0" i="0" u="none" strike="noStrike" cap="none">
                <a:solidFill>
                  <a:schemeClr val="dk1"/>
                </a:solidFill>
                <a:latin typeface="Century Schoolbook"/>
                <a:ea typeface="Century Schoolbook"/>
                <a:cs typeface="Century Schoolbook"/>
                <a:sym typeface="Century Schoolbook"/>
              </a:defRPr>
            </a:lvl5pPr>
            <a:lvl6pPr marL="1737360" marR="0" lvl="5" indent="-86360" algn="l" rtl="0">
              <a:spcBef>
                <a:spcPts val="320"/>
              </a:spcBef>
              <a:buClr>
                <a:schemeClr val="accent1"/>
              </a:buClr>
              <a:buSzPct val="1000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2011679" marR="0" lvl="6" indent="-129539" algn="l" rtl="0">
              <a:spcBef>
                <a:spcPts val="280"/>
              </a:spcBef>
              <a:buClr>
                <a:srgbClr val="FEC2AC"/>
              </a:buClr>
              <a:buSzPct val="59999"/>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2286000" marR="0" lvl="7" indent="-101600" algn="l" rtl="0">
              <a:spcBef>
                <a:spcPts val="280"/>
              </a:spcBef>
              <a:buClr>
                <a:schemeClr val="accent2"/>
              </a:buClr>
              <a:buSzPct val="1000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2560320" marR="0" lvl="8" indent="-96520" algn="l" rtl="0">
              <a:spcBef>
                <a:spcPts val="280"/>
              </a:spcBef>
              <a:buClr>
                <a:srgbClr val="DE7530"/>
              </a:buClr>
              <a:buSzPct val="1000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cxnSp>
        <p:nvCxnSpPr>
          <p:cNvPr id="112" name="Shape 112"/>
          <p:cNvCxnSpPr/>
          <p:nvPr/>
        </p:nvCxnSpPr>
        <p:spPr>
          <a:xfrm>
            <a:off x="8991600" y="0"/>
            <a:ext cx="0" cy="6858000"/>
          </a:xfrm>
          <a:prstGeom prst="straightConnector1">
            <a:avLst/>
          </a:prstGeom>
          <a:noFill/>
          <a:ln w="9525" cap="flat" cmpd="sng">
            <a:solidFill>
              <a:schemeClr val="dk1"/>
            </a:solidFill>
            <a:prstDash val="solid"/>
            <a:round/>
            <a:headEnd type="none" w="med" len="med"/>
            <a:tailEnd type="none" w="med" len="med"/>
          </a:ln>
        </p:spPr>
      </p:cxnSp>
      <p:sp>
        <p:nvSpPr>
          <p:cNvPr id="113" name="Shape 113"/>
          <p:cNvSpPr/>
          <p:nvPr/>
        </p:nvSpPr>
        <p:spPr>
          <a:xfrm>
            <a:off x="8839200" y="0"/>
            <a:ext cx="304799" cy="6858000"/>
          </a:xfrm>
          <a:prstGeom prst="rect">
            <a:avLst/>
          </a:prstGeom>
          <a:solidFill>
            <a:srgbClr val="FEC2AC"/>
          </a:solidFill>
          <a:ln>
            <a:noFill/>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entury Schoolbook"/>
              <a:ea typeface="Century Schoolbook"/>
              <a:cs typeface="Century Schoolbook"/>
              <a:sym typeface="Century Schoolbook"/>
            </a:endParaRPr>
          </a:p>
        </p:txBody>
      </p:sp>
      <p:cxnSp>
        <p:nvCxnSpPr>
          <p:cNvPr id="114" name="Shape 114"/>
          <p:cNvCxnSpPr/>
          <p:nvPr/>
        </p:nvCxnSpPr>
        <p:spPr>
          <a:xfrm>
            <a:off x="8915400" y="0"/>
            <a:ext cx="0" cy="6858000"/>
          </a:xfrm>
          <a:prstGeom prst="straightConnector1">
            <a:avLst/>
          </a:prstGeom>
          <a:noFill/>
          <a:ln w="9525" cap="flat" cmpd="sng">
            <a:solidFill>
              <a:schemeClr val="accent1"/>
            </a:solidFill>
            <a:prstDash val="solid"/>
            <a:round/>
            <a:headEnd type="none" w="med" len="med"/>
            <a:tailEnd type="none" w="med" len="med"/>
          </a:ln>
        </p:spPr>
      </p:cxnSp>
      <p:cxnSp>
        <p:nvCxnSpPr>
          <p:cNvPr id="115" name="Shape 115"/>
          <p:cNvCxnSpPr/>
          <p:nvPr/>
        </p:nvCxnSpPr>
        <p:spPr>
          <a:xfrm>
            <a:off x="6248400" y="0"/>
            <a:ext cx="0" cy="6858000"/>
          </a:xfrm>
          <a:prstGeom prst="straightConnector1">
            <a:avLst/>
          </a:prstGeom>
          <a:noFill/>
          <a:ln w="38100" cap="flat" cmpd="sng">
            <a:solidFill>
              <a:srgbClr val="FEC2AC"/>
            </a:solidFill>
            <a:prstDash val="solid"/>
            <a:round/>
            <a:headEnd type="none" w="med" len="med"/>
            <a:tailEnd type="none" w="med" len="med"/>
          </a:ln>
        </p:spPr>
      </p:cxnSp>
      <p:cxnSp>
        <p:nvCxnSpPr>
          <p:cNvPr id="116" name="Shape 116"/>
          <p:cNvCxnSpPr/>
          <p:nvPr/>
        </p:nvCxnSpPr>
        <p:spPr>
          <a:xfrm>
            <a:off x="6192296" y="0"/>
            <a:ext cx="0" cy="6858000"/>
          </a:xfrm>
          <a:prstGeom prst="straightConnector1">
            <a:avLst/>
          </a:prstGeom>
          <a:noFill/>
          <a:ln w="12700" cap="flat" cmpd="sng">
            <a:solidFill>
              <a:schemeClr val="accent1"/>
            </a:solidFill>
            <a:prstDash val="solid"/>
            <a:round/>
            <a:headEnd type="none" w="med" len="med"/>
            <a:tailEnd type="none" w="med" len="med"/>
          </a:ln>
        </p:spPr>
      </p:cxnSp>
      <p:sp>
        <p:nvSpPr>
          <p:cNvPr id="117" name="Shape 117"/>
          <p:cNvSpPr txBox="1">
            <a:spLocks noGrp="1"/>
          </p:cNvSpPr>
          <p:nvPr>
            <p:ph type="dt" idx="10"/>
          </p:nvPr>
        </p:nvSpPr>
        <p:spPr>
          <a:xfrm rot="5400000">
            <a:off x="7589520" y="1081851"/>
            <a:ext cx="2011680" cy="384047"/>
          </a:xfrm>
          <a:prstGeom prst="rect">
            <a:avLst/>
          </a:prstGeom>
          <a:noFill/>
          <a:ln>
            <a:noFill/>
          </a:ln>
        </p:spPr>
        <p:txBody>
          <a:bodyPr wrap="square" lIns="91425" tIns="91425" rIns="91425" bIns="91425" anchor="ctr" anchorCtr="0"/>
          <a:lstStyle>
            <a:lvl1pPr marL="0" marR="0" lvl="0" indent="0" algn="r" rtl="0">
              <a:spcBef>
                <a:spcPts val="0"/>
              </a:spcBef>
              <a:buNone/>
              <a:defRPr sz="1200">
                <a:solidFill>
                  <a:schemeClr val="dk2"/>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18" name="Shape 118"/>
          <p:cNvSpPr txBox="1">
            <a:spLocks noGrp="1"/>
          </p:cNvSpPr>
          <p:nvPr>
            <p:ph type="sldNum" idx="12"/>
          </p:nvPr>
        </p:nvSpPr>
        <p:spPr>
          <a:xfrm>
            <a:off x="8129015" y="5734050"/>
            <a:ext cx="609599" cy="521208"/>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fld id="{00000000-1234-1234-1234-123412341234}" type="slidenum">
              <a:rPr lang="en-US" sz="1400" b="1">
                <a:solidFill>
                  <a:srgbClr val="FFFFFF"/>
                </a:solidFill>
                <a:latin typeface="Century Schoolbook"/>
                <a:ea typeface="Century Schoolbook"/>
                <a:cs typeface="Century Schoolbook"/>
                <a:sym typeface="Century Schoolbook"/>
              </a:rPr>
              <a:pPr marL="0" marR="0" lvl="0" indent="0" algn="ctr" rtl="0">
                <a:spcBef>
                  <a:spcPts val="0"/>
                </a:spcBef>
                <a:buSzPct val="25000"/>
                <a:buNone/>
              </a:pPr>
              <a:t>‹#›</a:t>
            </a:fld>
            <a:endParaRPr lang="en-US" sz="1400" b="1">
              <a:solidFill>
                <a:srgbClr val="FFFFFF"/>
              </a:solidFill>
              <a:latin typeface="Century Schoolbook"/>
              <a:ea typeface="Century Schoolbook"/>
              <a:cs typeface="Century Schoolbook"/>
              <a:sym typeface="Century Schoolbook"/>
            </a:endParaRPr>
          </a:p>
        </p:txBody>
      </p:sp>
      <p:sp>
        <p:nvSpPr>
          <p:cNvPr id="119" name="Shape 119"/>
          <p:cNvSpPr txBox="1">
            <a:spLocks noGrp="1"/>
          </p:cNvSpPr>
          <p:nvPr>
            <p:ph type="ftr" idx="11"/>
          </p:nvPr>
        </p:nvSpPr>
        <p:spPr>
          <a:xfrm rot="5400000">
            <a:off x="6990185" y="3737239"/>
            <a:ext cx="3200399" cy="365759"/>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chemeClr val="dk2"/>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cxnSp>
        <p:nvCxnSpPr>
          <p:cNvPr id="6" name="Shape 6"/>
          <p:cNvCxnSpPr/>
          <p:nvPr/>
        </p:nvCxnSpPr>
        <p:spPr>
          <a:xfrm>
            <a:off x="8763000" y="0"/>
            <a:ext cx="0" cy="6858000"/>
          </a:xfrm>
          <a:prstGeom prst="straightConnector1">
            <a:avLst/>
          </a:prstGeom>
          <a:noFill/>
          <a:ln w="38100" cap="flat" cmpd="sng">
            <a:solidFill>
              <a:srgbClr val="FEC2AC">
                <a:alpha val="92941"/>
              </a:srgbClr>
            </a:solidFill>
            <a:prstDash val="solid"/>
            <a:round/>
            <a:headEnd type="none" w="med" len="med"/>
            <a:tailEnd type="none" w="med" len="med"/>
          </a:ln>
        </p:spPr>
      </p:cxnSp>
      <p:sp>
        <p:nvSpPr>
          <p:cNvPr id="7" name="Shape 7"/>
          <p:cNvSpPr txBox="1">
            <a:spLocks noGrp="1"/>
          </p:cNvSpPr>
          <p:nvPr>
            <p:ph type="title"/>
          </p:nvPr>
        </p:nvSpPr>
        <p:spPr>
          <a:xfrm>
            <a:off x="457200" y="274637"/>
            <a:ext cx="7467600" cy="1143000"/>
          </a:xfrm>
          <a:prstGeom prst="rect">
            <a:avLst/>
          </a:prstGeom>
          <a:noFill/>
          <a:ln>
            <a:noFill/>
          </a:ln>
        </p:spPr>
        <p:txBody>
          <a:bodyPr wrap="square" lIns="91425" tIns="91425" rIns="91425" bIns="91425" anchor="b" anchorCtr="0"/>
          <a:lstStyle>
            <a:lvl1pPr marL="0" marR="0" lvl="0" indent="0" algn="l" rtl="0">
              <a:spcBef>
                <a:spcPts val="0"/>
              </a:spcBef>
              <a:buClr>
                <a:schemeClr val="dk2"/>
              </a:buClr>
              <a:buFont typeface="Century Schoolbook"/>
              <a:buNone/>
              <a:defRPr sz="3000" b="0" i="0" u="none" strike="noStrike" cap="small">
                <a:solidFill>
                  <a:schemeClr val="dk2"/>
                </a:solidFill>
                <a:latin typeface="Century Schoolbook"/>
                <a:ea typeface="Century Schoolbook"/>
                <a:cs typeface="Century Schoolbook"/>
                <a:sym typeface="Century Schoolboo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 name="Shape 8"/>
          <p:cNvSpPr txBox="1">
            <a:spLocks noGrp="1"/>
          </p:cNvSpPr>
          <p:nvPr>
            <p:ph type="body" idx="1"/>
          </p:nvPr>
        </p:nvSpPr>
        <p:spPr>
          <a:xfrm>
            <a:off x="457200" y="1600200"/>
            <a:ext cx="7467600" cy="4873751"/>
          </a:xfrm>
          <a:prstGeom prst="rect">
            <a:avLst/>
          </a:prstGeom>
          <a:noFill/>
          <a:ln>
            <a:noFill/>
          </a:ln>
        </p:spPr>
        <p:txBody>
          <a:bodyPr wrap="square" lIns="91425" tIns="91425" rIns="91425" bIns="91425" anchor="t" anchorCtr="0"/>
          <a:lstStyle>
            <a:lvl1pPr marL="274320" marR="0" lvl="0" indent="-167640" algn="l" rtl="0">
              <a:spcBef>
                <a:spcPts val="600"/>
              </a:spcBef>
              <a:buClr>
                <a:schemeClr val="accent1"/>
              </a:buClr>
              <a:buSzPct val="7000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640080" marR="0" lvl="1" indent="-177800" algn="l" rtl="0">
              <a:spcBef>
                <a:spcPts val="420"/>
              </a:spcBef>
              <a:buClr>
                <a:schemeClr val="accent1"/>
              </a:buClr>
              <a:buSzPct val="79999"/>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914400" marR="0" lvl="2" indent="-121919" algn="l" rtl="0">
              <a:spcBef>
                <a:spcPts val="360"/>
              </a:spcBef>
              <a:buClr>
                <a:srgbClr val="DE7530"/>
              </a:buClr>
              <a:buSzPct val="6000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188720" marR="0" lvl="3" indent="-116839" algn="l" rtl="0">
              <a:spcBef>
                <a:spcPts val="360"/>
              </a:spcBef>
              <a:buClr>
                <a:srgbClr val="FEC2AC"/>
              </a:buClr>
              <a:buSzPct val="6000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1463040" marR="0" lvl="4" indent="-123951" algn="l" rtl="0">
              <a:spcBef>
                <a:spcPts val="320"/>
              </a:spcBef>
              <a:buClr>
                <a:srgbClr val="BBC9E9"/>
              </a:buClr>
              <a:buSzPct val="68000"/>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1737360" marR="0" lvl="5" indent="-86360" algn="l" rtl="0">
              <a:spcBef>
                <a:spcPts val="320"/>
              </a:spcBef>
              <a:buClr>
                <a:schemeClr val="accent1"/>
              </a:buClr>
              <a:buSzPct val="1000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2011679" marR="0" lvl="6" indent="-129539" algn="l" rtl="0">
              <a:spcBef>
                <a:spcPts val="280"/>
              </a:spcBef>
              <a:buClr>
                <a:srgbClr val="FEC2AC"/>
              </a:buClr>
              <a:buSzPct val="59999"/>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2286000" marR="0" lvl="7" indent="-101600" algn="l" rtl="0">
              <a:spcBef>
                <a:spcPts val="280"/>
              </a:spcBef>
              <a:buClr>
                <a:schemeClr val="accent2"/>
              </a:buClr>
              <a:buSzPct val="1000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2560320" marR="0" lvl="8" indent="-96520" algn="l" rtl="0">
              <a:spcBef>
                <a:spcPts val="280"/>
              </a:spcBef>
              <a:buClr>
                <a:srgbClr val="DE7530"/>
              </a:buClr>
              <a:buSzPct val="1000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9" name="Shape 9"/>
          <p:cNvSpPr txBox="1">
            <a:spLocks noGrp="1"/>
          </p:cNvSpPr>
          <p:nvPr>
            <p:ph type="dt" idx="10"/>
          </p:nvPr>
        </p:nvSpPr>
        <p:spPr>
          <a:xfrm rot="5400000">
            <a:off x="7589520" y="1081851"/>
            <a:ext cx="2011680" cy="384047"/>
          </a:xfrm>
          <a:prstGeom prst="rect">
            <a:avLst/>
          </a:prstGeom>
          <a:noFill/>
          <a:ln>
            <a:noFill/>
          </a:ln>
        </p:spPr>
        <p:txBody>
          <a:bodyPr wrap="square" lIns="91425" tIns="91425" rIns="91425" bIns="91425" anchor="ctr" anchorCtr="0"/>
          <a:lstStyle>
            <a:lvl1pPr marL="0" marR="0" lvl="0" indent="0" algn="r" rtl="0">
              <a:spcBef>
                <a:spcPts val="0"/>
              </a:spcBef>
              <a:buNone/>
              <a:defRPr sz="1200" b="0" i="0" u="none" strike="noStrike" cap="none">
                <a:solidFill>
                  <a:schemeClr val="dk2"/>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0" name="Shape 10"/>
          <p:cNvSpPr txBox="1">
            <a:spLocks noGrp="1"/>
          </p:cNvSpPr>
          <p:nvPr>
            <p:ph type="ftr" idx="11"/>
          </p:nvPr>
        </p:nvSpPr>
        <p:spPr>
          <a:xfrm rot="5400000">
            <a:off x="6990185" y="3737239"/>
            <a:ext cx="3200399" cy="365759"/>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chemeClr val="dk2"/>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cxnSp>
        <p:nvCxnSpPr>
          <p:cNvPr id="11" name="Shape 11"/>
          <p:cNvCxnSpPr/>
          <p:nvPr/>
        </p:nvCxnSpPr>
        <p:spPr>
          <a:xfrm>
            <a:off x="76200" y="0"/>
            <a:ext cx="0" cy="6858000"/>
          </a:xfrm>
          <a:prstGeom prst="straightConnector1">
            <a:avLst/>
          </a:prstGeom>
          <a:noFill/>
          <a:ln w="57150" cap="flat" cmpd="thickThin">
            <a:solidFill>
              <a:srgbClr val="FEC2AC"/>
            </a:solidFill>
            <a:prstDash val="solid"/>
            <a:round/>
            <a:headEnd type="none" w="med" len="med"/>
            <a:tailEnd type="none" w="med" len="med"/>
          </a:ln>
        </p:spPr>
      </p:cxnSp>
      <p:cxnSp>
        <p:nvCxnSpPr>
          <p:cNvPr id="12" name="Shape 12"/>
          <p:cNvCxnSpPr/>
          <p:nvPr/>
        </p:nvCxnSpPr>
        <p:spPr>
          <a:xfrm>
            <a:off x="8991600" y="0"/>
            <a:ext cx="0" cy="6858000"/>
          </a:xfrm>
          <a:prstGeom prst="straightConnector1">
            <a:avLst/>
          </a:prstGeom>
          <a:noFill/>
          <a:ln w="19050" cap="flat" cmpd="sng">
            <a:solidFill>
              <a:schemeClr val="accent1"/>
            </a:solidFill>
            <a:prstDash val="solid"/>
            <a:round/>
            <a:headEnd type="none" w="med" len="med"/>
            <a:tailEnd type="none" w="med" len="med"/>
          </a:ln>
        </p:spPr>
      </p:cxnSp>
      <p:sp>
        <p:nvSpPr>
          <p:cNvPr id="13" name="Shape 13"/>
          <p:cNvSpPr/>
          <p:nvPr/>
        </p:nvSpPr>
        <p:spPr>
          <a:xfrm>
            <a:off x="8839200" y="0"/>
            <a:ext cx="304799" cy="6858000"/>
          </a:xfrm>
          <a:prstGeom prst="rect">
            <a:avLst/>
          </a:prstGeom>
          <a:solidFill>
            <a:srgbClr val="FEC2AC">
              <a:alpha val="86666"/>
            </a:srgbClr>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Schoolbook"/>
              <a:ea typeface="Century Schoolbook"/>
              <a:cs typeface="Century Schoolbook"/>
              <a:sym typeface="Century Schoolbook"/>
            </a:endParaRPr>
          </a:p>
        </p:txBody>
      </p:sp>
      <p:cxnSp>
        <p:nvCxnSpPr>
          <p:cNvPr id="14" name="Shape 14"/>
          <p:cNvCxnSpPr/>
          <p:nvPr/>
        </p:nvCxnSpPr>
        <p:spPr>
          <a:xfrm>
            <a:off x="8915400" y="0"/>
            <a:ext cx="0" cy="6858000"/>
          </a:xfrm>
          <a:prstGeom prst="straightConnector1">
            <a:avLst/>
          </a:prstGeom>
          <a:noFill/>
          <a:ln w="9525" cap="flat" cmpd="sng">
            <a:solidFill>
              <a:schemeClr val="accent1"/>
            </a:solidFill>
            <a:prstDash val="solid"/>
            <a:round/>
            <a:headEnd type="none" w="med" len="med"/>
            <a:tailEnd type="none" w="med" len="med"/>
          </a:ln>
        </p:spPr>
      </p:cxnSp>
      <p:sp>
        <p:nvSpPr>
          <p:cNvPr id="15" name="Shape 15"/>
          <p:cNvSpPr/>
          <p:nvPr/>
        </p:nvSpPr>
        <p:spPr>
          <a:xfrm>
            <a:off x="8156447" y="5715000"/>
            <a:ext cx="548639" cy="548639"/>
          </a:xfrm>
          <a:prstGeom prst="ellipse">
            <a:avLst/>
          </a:prstGeom>
          <a:solidFill>
            <a:schemeClr val="accent1"/>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16" name="Shape 16"/>
          <p:cNvSpPr txBox="1">
            <a:spLocks noGrp="1"/>
          </p:cNvSpPr>
          <p:nvPr>
            <p:ph type="sldNum" idx="12"/>
          </p:nvPr>
        </p:nvSpPr>
        <p:spPr>
          <a:xfrm>
            <a:off x="8129015" y="5734050"/>
            <a:ext cx="609599" cy="521208"/>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pPr marL="0" marR="0" lvl="0" indent="0" algn="ctr" rtl="0">
                <a:spcBef>
                  <a:spcPts val="0"/>
                </a:spcBef>
                <a:buSzPct val="25000"/>
                <a:buNone/>
              </a:pPr>
              <a:t>‹#›</a:t>
            </a:fld>
            <a:endParaRPr lang="en-US" sz="1400" b="1" i="0" u="none" strike="noStrike" cap="none">
              <a:solidFill>
                <a:srgbClr val="FFFFFF"/>
              </a:solidFill>
              <a:latin typeface="Century Schoolbook"/>
              <a:ea typeface="Century Schoolbook"/>
              <a:cs typeface="Century Schoolbook"/>
              <a:sym typeface="Century Schoolbook"/>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ctrTitle"/>
          </p:nvPr>
        </p:nvSpPr>
        <p:spPr>
          <a:xfrm>
            <a:off x="2133600" y="1600200"/>
            <a:ext cx="6400799" cy="1894361"/>
          </a:xfrm>
          <a:prstGeom prst="rect">
            <a:avLst/>
          </a:prstGeom>
          <a:noFill/>
          <a:ln>
            <a:noFill/>
          </a:ln>
        </p:spPr>
        <p:txBody>
          <a:bodyPr wrap="square" lIns="91425" tIns="45700" rIns="91425" bIns="45700" anchor="b" anchorCtr="0">
            <a:noAutofit/>
          </a:bodyPr>
          <a:lstStyle/>
          <a:p>
            <a:pPr>
              <a:buClr>
                <a:srgbClr val="002060"/>
              </a:buClr>
              <a:buSzPct val="25000"/>
            </a:pPr>
            <a:r>
              <a:rPr lang="en-US" sz="2700" dirty="0" smtClean="0">
                <a:solidFill>
                  <a:srgbClr val="002060"/>
                </a:solidFill>
                <a:latin typeface="Arial"/>
                <a:ea typeface="Arial"/>
                <a:cs typeface="Arial"/>
                <a:sym typeface="Arial"/>
              </a:rPr>
              <a:t>Analysis of Hyatt Hotels Net Promoter Score</a:t>
            </a:r>
            <a:br>
              <a:rPr lang="en-US" sz="2700" dirty="0" smtClean="0">
                <a:solidFill>
                  <a:srgbClr val="002060"/>
                </a:solidFill>
                <a:latin typeface="Arial"/>
                <a:ea typeface="Arial"/>
                <a:cs typeface="Arial"/>
                <a:sym typeface="Arial"/>
              </a:rPr>
            </a:br>
            <a:r>
              <a:rPr lang="en-US" sz="2700" b="1" i="0" u="none" strike="noStrike" cap="small" dirty="0">
                <a:solidFill>
                  <a:schemeClr val="dk2"/>
                </a:solidFill>
                <a:latin typeface="Arial"/>
                <a:ea typeface="Arial"/>
                <a:cs typeface="Arial"/>
                <a:sym typeface="Arial"/>
              </a:rPr>
              <a:t/>
            </a:r>
            <a:br>
              <a:rPr lang="en-US" sz="2700" b="1" i="0" u="none" strike="noStrike" cap="small" dirty="0">
                <a:solidFill>
                  <a:schemeClr val="dk2"/>
                </a:solidFill>
                <a:latin typeface="Arial"/>
                <a:ea typeface="Arial"/>
                <a:cs typeface="Arial"/>
                <a:sym typeface="Arial"/>
              </a:rPr>
            </a:br>
            <a:endParaRPr lang="en-US" sz="2700" b="1" i="0" u="none" strike="noStrike" cap="small" dirty="0">
              <a:solidFill>
                <a:schemeClr val="dk2"/>
              </a:solidFill>
              <a:latin typeface="Arial"/>
              <a:ea typeface="Arial"/>
              <a:cs typeface="Arial"/>
              <a:sym typeface="Arial"/>
            </a:endParaRPr>
          </a:p>
        </p:txBody>
      </p:sp>
      <p:sp>
        <p:nvSpPr>
          <p:cNvPr id="137" name="Shape 137"/>
          <p:cNvSpPr txBox="1">
            <a:spLocks noGrp="1"/>
          </p:cNvSpPr>
          <p:nvPr>
            <p:ph type="subTitle" idx="1"/>
          </p:nvPr>
        </p:nvSpPr>
        <p:spPr>
          <a:xfrm>
            <a:off x="6019800" y="4114800"/>
            <a:ext cx="2263139" cy="914400"/>
          </a:xfrm>
          <a:prstGeom prst="rect">
            <a:avLst/>
          </a:prstGeom>
          <a:noFill/>
          <a:ln>
            <a:noFill/>
          </a:ln>
        </p:spPr>
        <p:txBody>
          <a:bodyPr wrap="square" lIns="91425" tIns="45700" rIns="91425" bIns="45700" anchor="t" anchorCtr="0">
            <a:noAutofit/>
          </a:bodyPr>
          <a:lstStyle/>
          <a:p>
            <a:pPr lvl="0">
              <a:spcBef>
                <a:spcPts val="0"/>
              </a:spcBef>
              <a:buSzPct val="25000"/>
            </a:pPr>
            <a:r>
              <a:rPr lang="en-US" sz="1400" dirty="0" smtClean="0">
                <a:solidFill>
                  <a:schemeClr val="dk1"/>
                </a:solidFill>
              </a:rPr>
              <a:t>Nate </a:t>
            </a:r>
            <a:r>
              <a:rPr lang="en-US" sz="1400" dirty="0" err="1" smtClean="0">
                <a:solidFill>
                  <a:schemeClr val="dk1"/>
                </a:solidFill>
              </a:rPr>
              <a:t>Hoffelmeyer</a:t>
            </a:r>
            <a:r>
              <a:rPr lang="en-US" sz="1400" dirty="0" smtClean="0">
                <a:solidFill>
                  <a:schemeClr val="dk1"/>
                </a:solidFill>
              </a:rPr>
              <a:t>, Kirby Hood, </a:t>
            </a:r>
          </a:p>
          <a:p>
            <a:pPr lvl="0">
              <a:spcBef>
                <a:spcPts val="0"/>
              </a:spcBef>
              <a:buSzPct val="25000"/>
            </a:pPr>
            <a:r>
              <a:rPr lang="en-US" sz="1400" dirty="0" smtClean="0">
                <a:solidFill>
                  <a:schemeClr val="dk1"/>
                </a:solidFill>
              </a:rPr>
              <a:t>Joshua Shusterman, Monika Taylor</a:t>
            </a:r>
          </a:p>
        </p:txBody>
      </p:sp>
      <p:sp>
        <p:nvSpPr>
          <p:cNvPr id="138" name="Shape 138"/>
          <p:cNvSpPr/>
          <p:nvPr/>
        </p:nvSpPr>
        <p:spPr>
          <a:xfrm>
            <a:off x="2514600" y="6076235"/>
            <a:ext cx="5730239" cy="553997"/>
          </a:xfrm>
          <a:prstGeom prst="rect">
            <a:avLst/>
          </a:prstGeom>
          <a:noFill/>
          <a:ln>
            <a:noFill/>
          </a:ln>
        </p:spPr>
        <p:txBody>
          <a:bodyPr wrap="square" lIns="91425" tIns="45700" rIns="91425" bIns="45700" anchor="t" anchorCtr="0">
            <a:noAutofit/>
          </a:bodyPr>
          <a:lstStyle/>
          <a:p>
            <a:r>
              <a:rPr lang="en-US" sz="1000" dirty="0" smtClean="0"/>
              <a:t>Project completed as a requirement of IST 687-37225: </a:t>
            </a:r>
            <a:r>
              <a:rPr lang="en-US" sz="1000" i="1" dirty="0" smtClean="0"/>
              <a:t>Applied Data Science</a:t>
            </a:r>
            <a:endParaRPr lang="en-US" sz="1000" dirty="0" smtClean="0"/>
          </a:p>
          <a:p>
            <a:r>
              <a:rPr lang="en-US" sz="1000" dirty="0" smtClean="0"/>
              <a:t>School of Information Studies, Syracuse University</a:t>
            </a:r>
            <a:endParaRPr lang="en-US" sz="1000" dirty="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457200" y="274637"/>
            <a:ext cx="7467600" cy="1143000"/>
          </a:xfrm>
          <a:prstGeom prst="rect">
            <a:avLst/>
          </a:prstGeom>
        </p:spPr>
        <p:txBody>
          <a:bodyPr wrap="square" lIns="91425" tIns="91425" rIns="91425" bIns="91425" anchor="b" anchorCtr="0">
            <a:noAutofit/>
          </a:bodyPr>
          <a:lstStyle/>
          <a:p>
            <a:pPr lvl="0"/>
            <a:r>
              <a:rPr lang="en-US" dirty="0" smtClean="0">
                <a:solidFill>
                  <a:srgbClr val="002060"/>
                </a:solidFill>
              </a:rPr>
              <a:t>Recommendations</a:t>
            </a:r>
          </a:p>
        </p:txBody>
      </p:sp>
      <p:sp>
        <p:nvSpPr>
          <p:cNvPr id="192" name="Shape 192"/>
          <p:cNvSpPr txBox="1">
            <a:spLocks noGrp="1"/>
          </p:cNvSpPr>
          <p:nvPr>
            <p:ph type="body" idx="1"/>
          </p:nvPr>
        </p:nvSpPr>
        <p:spPr>
          <a:xfrm>
            <a:off x="457200" y="1600200"/>
            <a:ext cx="7467600" cy="4873800"/>
          </a:xfrm>
          <a:prstGeom prst="rect">
            <a:avLst/>
          </a:prstGeom>
        </p:spPr>
        <p:txBody>
          <a:bodyPr wrap="square" lIns="91425" tIns="91425" rIns="91425" bIns="91425" anchor="t" anchorCtr="0">
            <a:noAutofit/>
          </a:bodyPr>
          <a:lstStyle/>
          <a:p>
            <a:pPr marL="457200" lvl="0" indent="-228600" rtl="0">
              <a:spcBef>
                <a:spcPts val="0"/>
              </a:spcBef>
            </a:pPr>
            <a:r>
              <a:rPr lang="en-US" dirty="0" smtClean="0"/>
              <a:t>Train staff to provide better customer service</a:t>
            </a:r>
          </a:p>
          <a:p>
            <a:pPr marL="457200" lvl="0" indent="-228600" rtl="0">
              <a:spcBef>
                <a:spcPts val="0"/>
              </a:spcBef>
            </a:pPr>
            <a:endParaRPr lang="en-US" dirty="0" smtClean="0"/>
          </a:p>
          <a:p>
            <a:pPr marL="457200" lvl="0" indent="-228600" rtl="0">
              <a:spcBef>
                <a:spcPts val="0"/>
              </a:spcBef>
            </a:pPr>
            <a:r>
              <a:rPr lang="en-US" dirty="0" smtClean="0"/>
              <a:t>Hire housekeeping staff to improve condition of rooms.</a:t>
            </a:r>
            <a:endParaRPr lang="en-US" dirty="0"/>
          </a:p>
          <a:p>
            <a:pPr marL="0" lvl="0" indent="0">
              <a:spcBef>
                <a:spcPts val="0"/>
              </a:spcBef>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457200" y="274637"/>
            <a:ext cx="7467600" cy="1143000"/>
          </a:xfrm>
          <a:prstGeom prst="rect">
            <a:avLst/>
          </a:prstGeom>
        </p:spPr>
        <p:txBody>
          <a:bodyPr wrap="square" lIns="91425" tIns="91425" rIns="91425" bIns="91425" anchor="b" anchorCtr="0">
            <a:noAutofit/>
          </a:bodyPr>
          <a:lstStyle/>
          <a:p>
            <a:pPr lvl="0"/>
            <a:r>
              <a:rPr lang="en-US" dirty="0" smtClean="0">
                <a:solidFill>
                  <a:srgbClr val="002060"/>
                </a:solidFill>
              </a:rPr>
              <a:t>Business Questions Revisited</a:t>
            </a:r>
          </a:p>
        </p:txBody>
      </p:sp>
      <p:sp>
        <p:nvSpPr>
          <p:cNvPr id="198" name="Shape 198"/>
          <p:cNvSpPr txBox="1">
            <a:spLocks noGrp="1"/>
          </p:cNvSpPr>
          <p:nvPr>
            <p:ph type="body" idx="1"/>
          </p:nvPr>
        </p:nvSpPr>
        <p:spPr>
          <a:xfrm>
            <a:off x="457200" y="1600200"/>
            <a:ext cx="7467600" cy="4873800"/>
          </a:xfrm>
          <a:prstGeom prst="rect">
            <a:avLst/>
          </a:prstGeom>
        </p:spPr>
        <p:txBody>
          <a:bodyPr wrap="square" lIns="91425" tIns="91425" rIns="91425" bIns="91425" anchor="t" anchorCtr="0">
            <a:noAutofit/>
          </a:bodyPr>
          <a:lstStyle/>
          <a:p>
            <a:pPr lvl="1"/>
            <a:r>
              <a:rPr lang="en-US" sz="1400" dirty="0" smtClean="0"/>
              <a:t>What is the primary driver of the Net Promoter Score? The primary driver of the Net Promoter Score of Hyatt Corporation surveys, are customer service and guest room condition. These are both reflected in the recommendations to ensure better customer service training and that each of the hotels can make sure the guest room and overall hotel condition is superb. </a:t>
            </a:r>
            <a:endParaRPr lang="en-US" sz="1400" dirty="0" smtClean="0"/>
          </a:p>
          <a:p>
            <a:pPr lvl="1"/>
            <a:endParaRPr lang="en-US" sz="1400" dirty="0" smtClean="0"/>
          </a:p>
          <a:p>
            <a:pPr lvl="1"/>
            <a:r>
              <a:rPr lang="en-US" sz="1400" dirty="0" smtClean="0"/>
              <a:t>Is there a correlation between Net Promoter Score and Revenue? After looking at the data, and doing a correlation analysis, there is a negative correlation and it is not very strong. This indicates that other factors drive the likelihood to recommend and determine the Net Promoter Score.  </a:t>
            </a:r>
          </a:p>
          <a:p>
            <a:pPr lvl="1"/>
            <a:endParaRPr lang="en-US" sz="1400" dirty="0" smtClean="0"/>
          </a:p>
          <a:p>
            <a:pPr lvl="1"/>
            <a:r>
              <a:rPr lang="en-US" sz="1400" dirty="0" smtClean="0"/>
              <a:t>Are we able to predict if a guest would be a promoter based on the amenities of the hotel, customer service, and/or condition of the hotel? We were able to predict if a guest would be a promoter based on the variables customer service and condition of hotel. We also found that the condition of the guest room also played an important role in indicating if someone would be a promoter. However, we were not able to predict with high accuracy, any amenities that would factor in to indicating if a guest was a promoter. </a:t>
            </a:r>
          </a:p>
          <a:p>
            <a:pPr lvl="1"/>
            <a:endParaRPr lang="en-US" sz="1600" dirty="0" smtClean="0"/>
          </a:p>
          <a:p>
            <a:pPr lvl="1"/>
            <a:endParaRPr 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ctrTitle"/>
          </p:nvPr>
        </p:nvSpPr>
        <p:spPr>
          <a:xfrm>
            <a:off x="2133600" y="1600200"/>
            <a:ext cx="6400800" cy="1894500"/>
          </a:xfrm>
          <a:prstGeom prst="rect">
            <a:avLst/>
          </a:prstGeom>
          <a:noFill/>
          <a:ln>
            <a:noFill/>
          </a:ln>
        </p:spPr>
        <p:txBody>
          <a:bodyPr wrap="square" lIns="91425" tIns="45700" rIns="91425" bIns="45700" anchor="b" anchorCtr="0">
            <a:noAutofit/>
          </a:bodyPr>
          <a:lstStyle/>
          <a:p>
            <a:pPr marL="0" marR="0" lvl="0" indent="0" algn="l" rtl="0">
              <a:spcBef>
                <a:spcPts val="0"/>
              </a:spcBef>
              <a:buClr>
                <a:srgbClr val="002060"/>
              </a:buClr>
              <a:buSzPct val="25000"/>
              <a:buFont typeface="Arial"/>
              <a:buNone/>
            </a:pPr>
            <a:r>
              <a:rPr lang="en-US" sz="2700" dirty="0">
                <a:solidFill>
                  <a:srgbClr val="002060"/>
                </a:solidFill>
                <a:latin typeface="Arial"/>
                <a:ea typeface="Arial"/>
                <a:cs typeface="Arial"/>
                <a:sym typeface="Arial"/>
              </a:rPr>
              <a:t>THANK YOU!</a:t>
            </a:r>
            <a:r>
              <a:rPr lang="en-US" sz="2700" b="1" i="0" u="none" strike="noStrike" cap="small" dirty="0">
                <a:solidFill>
                  <a:schemeClr val="dk2"/>
                </a:solidFill>
                <a:latin typeface="Arial"/>
                <a:ea typeface="Arial"/>
                <a:cs typeface="Arial"/>
                <a:sym typeface="Arial"/>
              </a:rPr>
              <a:t/>
            </a:r>
            <a:br>
              <a:rPr lang="en-US" sz="2700" b="1" i="0" u="none" strike="noStrike" cap="small" dirty="0">
                <a:solidFill>
                  <a:schemeClr val="dk2"/>
                </a:solidFill>
                <a:latin typeface="Arial"/>
                <a:ea typeface="Arial"/>
                <a:cs typeface="Arial"/>
                <a:sym typeface="Arial"/>
              </a:rPr>
            </a:br>
            <a:endParaRPr lang="en-US" sz="2700" b="1" i="0" u="none" strike="noStrike" cap="small" dirty="0">
              <a:solidFill>
                <a:schemeClr val="dk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457200" y="274637"/>
            <a:ext cx="7467600" cy="1143000"/>
          </a:xfrm>
          <a:prstGeom prst="rect">
            <a:avLst/>
          </a:prstGeom>
          <a:noFill/>
          <a:ln>
            <a:noFill/>
          </a:ln>
        </p:spPr>
        <p:txBody>
          <a:bodyPr wrap="square" lIns="91425" tIns="45700" rIns="91425" bIns="45700" anchor="b" anchorCtr="0">
            <a:noAutofit/>
          </a:bodyPr>
          <a:lstStyle/>
          <a:p>
            <a:pPr lvl="0">
              <a:buClr>
                <a:srgbClr val="002060"/>
              </a:buClr>
              <a:buSzPct val="25000"/>
            </a:pPr>
            <a:r>
              <a:rPr lang="en-US" dirty="0" smtClean="0">
                <a:solidFill>
                  <a:srgbClr val="002060"/>
                </a:solidFill>
              </a:rPr>
              <a:t>Project Scope and Objective</a:t>
            </a:r>
          </a:p>
        </p:txBody>
      </p:sp>
      <p:sp>
        <p:nvSpPr>
          <p:cNvPr id="144" name="Shape 144"/>
          <p:cNvSpPr txBox="1">
            <a:spLocks noGrp="1"/>
          </p:cNvSpPr>
          <p:nvPr>
            <p:ph type="body" idx="1"/>
          </p:nvPr>
        </p:nvSpPr>
        <p:spPr>
          <a:xfrm>
            <a:off x="457200" y="1600200"/>
            <a:ext cx="7467600" cy="4873751"/>
          </a:xfrm>
          <a:prstGeom prst="rect">
            <a:avLst/>
          </a:prstGeom>
          <a:noFill/>
          <a:ln>
            <a:noFill/>
          </a:ln>
        </p:spPr>
        <p:txBody>
          <a:bodyPr wrap="square" lIns="91425" tIns="45700" rIns="91425" bIns="45700" anchor="t" anchorCtr="0">
            <a:noAutofit/>
          </a:bodyPr>
          <a:lstStyle/>
          <a:p>
            <a:pPr marL="365760" marR="0" lvl="1" indent="-10159" algn="l" rtl="0">
              <a:spcBef>
                <a:spcPts val="420"/>
              </a:spcBef>
              <a:spcAft>
                <a:spcPts val="0"/>
              </a:spcAft>
              <a:buClr>
                <a:schemeClr val="accent1"/>
              </a:buClr>
              <a:buSzPct val="25000"/>
              <a:buFont typeface="Noto Sans Symbols"/>
              <a:buNone/>
            </a:pPr>
            <a:endParaRPr sz="2100" b="0" i="0" u="none" strike="noStrike" cap="none" dirty="0">
              <a:solidFill>
                <a:schemeClr val="dk1"/>
              </a:solidFill>
              <a:latin typeface="Century Schoolbook"/>
              <a:ea typeface="Century Schoolbook"/>
              <a:cs typeface="Century Schoolbook"/>
              <a:sym typeface="Century Schoolbook"/>
            </a:endParaRPr>
          </a:p>
          <a:p>
            <a:r>
              <a:rPr lang="en-US" dirty="0" smtClean="0"/>
              <a:t>Analyze survey responses for Hyatt hotels in CA, FL, and TX.</a:t>
            </a:r>
          </a:p>
          <a:p>
            <a:endParaRPr lang="en-US" dirty="0" smtClean="0"/>
          </a:p>
          <a:p>
            <a:r>
              <a:rPr lang="en-US" dirty="0" smtClean="0"/>
              <a:t>Make actionable recommendations from the analysis based on the likelihood to recommend and the satisfaction of the customers who stay at a Hyatt Corporation property. </a:t>
            </a:r>
          </a:p>
          <a:p>
            <a:pPr marL="365760" marR="0" lvl="1" indent="-10159" algn="l" rtl="0">
              <a:spcBef>
                <a:spcPts val="420"/>
              </a:spcBef>
              <a:buClr>
                <a:schemeClr val="accent1"/>
              </a:buClr>
              <a:buSzPct val="25000"/>
              <a:buFont typeface="Noto Sans Symbols"/>
              <a:buNone/>
            </a:pPr>
            <a:endParaRPr sz="2100" b="0" i="0" u="none" strike="noStrike" cap="none" dirty="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457200" y="274637"/>
            <a:ext cx="7467600" cy="1143000"/>
          </a:xfrm>
          <a:prstGeom prst="rect">
            <a:avLst/>
          </a:prstGeom>
          <a:noFill/>
          <a:ln>
            <a:noFill/>
          </a:ln>
        </p:spPr>
        <p:txBody>
          <a:bodyPr wrap="square" lIns="91425" tIns="45700" rIns="91425" bIns="45700" anchor="b" anchorCtr="0">
            <a:noAutofit/>
          </a:bodyPr>
          <a:lstStyle/>
          <a:p>
            <a:pPr lvl="0">
              <a:buClr>
                <a:srgbClr val="002060"/>
              </a:buClr>
              <a:buSzPct val="25000"/>
            </a:pPr>
            <a:r>
              <a:rPr lang="en-US" dirty="0" smtClean="0">
                <a:solidFill>
                  <a:srgbClr val="002060"/>
                </a:solidFill>
              </a:rPr>
              <a:t>Business Questions</a:t>
            </a:r>
          </a:p>
        </p:txBody>
      </p:sp>
      <p:sp>
        <p:nvSpPr>
          <p:cNvPr id="150" name="Shape 150"/>
          <p:cNvSpPr txBox="1">
            <a:spLocks noGrp="1"/>
          </p:cNvSpPr>
          <p:nvPr>
            <p:ph type="body" idx="1"/>
          </p:nvPr>
        </p:nvSpPr>
        <p:spPr>
          <a:xfrm>
            <a:off x="457200" y="1600200"/>
            <a:ext cx="7467600" cy="4873751"/>
          </a:xfrm>
          <a:prstGeom prst="rect">
            <a:avLst/>
          </a:prstGeom>
          <a:noFill/>
          <a:ln>
            <a:noFill/>
          </a:ln>
        </p:spPr>
        <p:txBody>
          <a:bodyPr wrap="square" lIns="91425" tIns="45700" rIns="91425" bIns="45700" anchor="t" anchorCtr="0">
            <a:noAutofit/>
          </a:bodyPr>
          <a:lstStyle/>
          <a:p>
            <a:pPr lvl="1"/>
            <a:r>
              <a:rPr lang="en-US" sz="1600" dirty="0" smtClean="0"/>
              <a:t>What is the primary driver of the Net Promoter Score? Over the course of the project a deeper dive will be taken to determine the exact variable that drives the Net Promoter Score</a:t>
            </a:r>
            <a:r>
              <a:rPr lang="en-US" sz="1600" dirty="0" smtClean="0"/>
              <a:t>.</a:t>
            </a:r>
          </a:p>
          <a:p>
            <a:pPr lvl="1"/>
            <a:endParaRPr lang="en-US" sz="1600" dirty="0" smtClean="0"/>
          </a:p>
          <a:p>
            <a:pPr lvl="1"/>
            <a:r>
              <a:rPr lang="en-US" sz="1600" dirty="0" smtClean="0"/>
              <a:t>Is there a correlation between Net Promoter Score and Revenue? Looking at the data set for Hyatt hotels in the United States, revenue needs to be maximized as well as the Net Promoter Score. Running a correlation between the two will determine if there is a relationship between the two variables. </a:t>
            </a:r>
            <a:endParaRPr lang="en-US" sz="1600" dirty="0" smtClean="0"/>
          </a:p>
          <a:p>
            <a:pPr lvl="1"/>
            <a:endParaRPr lang="en-US" sz="1600" dirty="0" smtClean="0"/>
          </a:p>
          <a:p>
            <a:pPr lvl="1"/>
            <a:r>
              <a:rPr lang="en-US" sz="1600" dirty="0" smtClean="0"/>
              <a:t>Are we able to predict if a guest would be a promoter based on the amenities of the hotel, customer service, and/or condition of the hotel? Looking at the variables that include all the amenities, we hope to see what would predict if a person was a promoter. There might also be other factors that might indicate if a person is a promoter, such as guest room condition, condition of the overall hotel and the customer service of the hotel staff. </a:t>
            </a:r>
          </a:p>
          <a:p>
            <a:pPr marL="0" marR="0" lvl="0" indent="0" algn="l" rtl="0">
              <a:lnSpc>
                <a:spcPct val="90000"/>
              </a:lnSpc>
              <a:spcBef>
                <a:spcPts val="600"/>
              </a:spcBef>
              <a:buClr>
                <a:schemeClr val="accent1"/>
              </a:buClr>
              <a:buSzPct val="25000"/>
              <a:buFont typeface="Noto Sans Symbols"/>
              <a:buNone/>
            </a:pPr>
            <a:endParaRPr sz="2400" b="0" i="0" u="none" strike="noStrike" cap="none" dirty="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457200" y="274637"/>
            <a:ext cx="7467600" cy="1143000"/>
          </a:xfrm>
          <a:prstGeom prst="rect">
            <a:avLst/>
          </a:prstGeom>
          <a:noFill/>
          <a:ln>
            <a:noFill/>
          </a:ln>
        </p:spPr>
        <p:txBody>
          <a:bodyPr wrap="square" lIns="91425" tIns="45700" rIns="91425" bIns="45700" anchor="b" anchorCtr="0">
            <a:noAutofit/>
          </a:bodyPr>
          <a:lstStyle/>
          <a:p>
            <a:pPr lvl="0">
              <a:buClr>
                <a:srgbClr val="002060"/>
              </a:buClr>
              <a:buSzPct val="25000"/>
            </a:pPr>
            <a:r>
              <a:rPr lang="en-US" dirty="0" smtClean="0">
                <a:solidFill>
                  <a:srgbClr val="002060"/>
                </a:solidFill>
              </a:rPr>
              <a:t>Data Acquisition</a:t>
            </a:r>
          </a:p>
        </p:txBody>
      </p:sp>
      <p:sp>
        <p:nvSpPr>
          <p:cNvPr id="156" name="Shape 156"/>
          <p:cNvSpPr txBox="1">
            <a:spLocks noGrp="1"/>
          </p:cNvSpPr>
          <p:nvPr>
            <p:ph type="body" idx="1"/>
          </p:nvPr>
        </p:nvSpPr>
        <p:spPr>
          <a:xfrm>
            <a:off x="457200" y="1600200"/>
            <a:ext cx="7467600" cy="4873751"/>
          </a:xfrm>
          <a:prstGeom prst="rect">
            <a:avLst/>
          </a:prstGeom>
          <a:noFill/>
          <a:ln>
            <a:noFill/>
          </a:ln>
        </p:spPr>
        <p:txBody>
          <a:bodyPr wrap="square" lIns="91425" tIns="45700" rIns="91425" bIns="45700" anchor="t" anchorCtr="0">
            <a:noAutofit/>
          </a:bodyPr>
          <a:lstStyle/>
          <a:p>
            <a:pPr marL="274320" marR="0" lvl="0" indent="-274320" algn="l" rtl="0">
              <a:spcBef>
                <a:spcPts val="0"/>
              </a:spcBef>
              <a:spcAft>
                <a:spcPts val="0"/>
              </a:spcAft>
              <a:buClr>
                <a:schemeClr val="accent1"/>
              </a:buClr>
              <a:buSzPct val="70000"/>
              <a:buFont typeface="Noto Sans Symbols"/>
              <a:buChar char="•"/>
            </a:pPr>
            <a:r>
              <a:rPr lang="en-US" sz="2400" b="0" i="0" u="none" strike="noStrike" cap="none" dirty="0" smtClean="0">
                <a:solidFill>
                  <a:schemeClr val="dk1"/>
                </a:solidFill>
                <a:latin typeface="Century Schoolbook"/>
                <a:ea typeface="Century Schoolbook"/>
                <a:cs typeface="Century Schoolbook"/>
                <a:sym typeface="Century Schoolbook"/>
              </a:rPr>
              <a:t>Data was provided, pre-filtered</a:t>
            </a:r>
          </a:p>
          <a:p>
            <a:pPr marL="274320" marR="0" lvl="0" indent="-274320" algn="l" rtl="0">
              <a:spcBef>
                <a:spcPts val="0"/>
              </a:spcBef>
              <a:spcAft>
                <a:spcPts val="0"/>
              </a:spcAft>
              <a:buClr>
                <a:schemeClr val="accent1"/>
              </a:buClr>
              <a:buSzPct val="70000"/>
              <a:buFont typeface="Noto Sans Symbols"/>
              <a:buChar char="•"/>
            </a:pPr>
            <a:endParaRPr lang="en-US" dirty="0" smtClean="0"/>
          </a:p>
          <a:p>
            <a:pPr marL="274320" marR="0" lvl="0" indent="-274320" algn="l" rtl="0">
              <a:spcBef>
                <a:spcPts val="0"/>
              </a:spcBef>
              <a:spcAft>
                <a:spcPts val="0"/>
              </a:spcAft>
              <a:buClr>
                <a:schemeClr val="accent1"/>
              </a:buClr>
              <a:buSzPct val="70000"/>
              <a:buFont typeface="Noto Sans Symbols"/>
              <a:buChar char="•"/>
            </a:pPr>
            <a:r>
              <a:rPr lang="en-US" sz="2400" b="0" i="0" u="none" strike="noStrike" cap="none" dirty="0" smtClean="0">
                <a:solidFill>
                  <a:schemeClr val="dk1"/>
                </a:solidFill>
                <a:latin typeface="Century Schoolbook"/>
                <a:ea typeface="Century Schoolbook"/>
                <a:cs typeface="Century Schoolbook"/>
                <a:sym typeface="Century Schoolbook"/>
              </a:rPr>
              <a:t>Additional filtering was done to limit variables and top-3 states</a:t>
            </a:r>
            <a:endParaRPr lang="en-US" sz="2400" b="0" i="0" u="none" strike="noStrike" cap="none" dirty="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457200" y="274637"/>
            <a:ext cx="7467600" cy="1143000"/>
          </a:xfrm>
          <a:prstGeom prst="rect">
            <a:avLst/>
          </a:prstGeom>
          <a:noFill/>
          <a:ln>
            <a:noFill/>
          </a:ln>
        </p:spPr>
        <p:txBody>
          <a:bodyPr wrap="square" lIns="91425" tIns="45700" rIns="91425" bIns="45700" anchor="b" anchorCtr="0">
            <a:noAutofit/>
          </a:bodyPr>
          <a:lstStyle/>
          <a:p>
            <a:pPr>
              <a:buClr>
                <a:srgbClr val="002060"/>
              </a:buClr>
              <a:buSzPct val="25000"/>
            </a:pPr>
            <a:r>
              <a:rPr lang="en-US" dirty="0" smtClean="0">
                <a:solidFill>
                  <a:srgbClr val="002060"/>
                </a:solidFill>
              </a:rPr>
              <a:t>Data Processing</a:t>
            </a:r>
            <a:endParaRPr lang="en-US" sz="3000" b="0" i="0" u="none" strike="noStrike" cap="small" dirty="0">
              <a:solidFill>
                <a:schemeClr val="dk2"/>
              </a:solidFill>
              <a:latin typeface="Century Schoolbook"/>
              <a:ea typeface="Century Schoolbook"/>
              <a:cs typeface="Century Schoolbook"/>
              <a:sym typeface="Century Schoolbook"/>
            </a:endParaRPr>
          </a:p>
        </p:txBody>
      </p:sp>
      <p:sp>
        <p:nvSpPr>
          <p:cNvPr id="162" name="Shape 162"/>
          <p:cNvSpPr txBox="1">
            <a:spLocks noGrp="1"/>
          </p:cNvSpPr>
          <p:nvPr>
            <p:ph type="body" idx="1"/>
          </p:nvPr>
        </p:nvSpPr>
        <p:spPr>
          <a:xfrm>
            <a:off x="457200" y="1828800"/>
            <a:ext cx="7467600" cy="3578351"/>
          </a:xfrm>
          <a:prstGeom prst="rect">
            <a:avLst/>
          </a:prstGeom>
          <a:noFill/>
          <a:ln>
            <a:noFill/>
          </a:ln>
        </p:spPr>
        <p:txBody>
          <a:bodyPr wrap="square" lIns="91425" tIns="45700" rIns="91425" bIns="45700" anchor="t" anchorCtr="0">
            <a:noAutofit/>
          </a:bodyPr>
          <a:lstStyle/>
          <a:p>
            <a:pPr marL="274320" marR="0" lvl="0" indent="-274320" algn="l" rtl="0">
              <a:spcBef>
                <a:spcPts val="0"/>
              </a:spcBef>
              <a:spcAft>
                <a:spcPts val="0"/>
              </a:spcAft>
              <a:buClr>
                <a:schemeClr val="accent1"/>
              </a:buClr>
              <a:buSzPct val="70000"/>
              <a:buFont typeface="Noto Sans Symbols"/>
              <a:buChar char="•"/>
            </a:pPr>
            <a:r>
              <a:rPr lang="en-US" sz="2400" b="0" i="0" u="none" strike="noStrike" cap="none" dirty="0" smtClean="0">
                <a:solidFill>
                  <a:schemeClr val="dk1"/>
                </a:solidFill>
                <a:latin typeface="Century Schoolbook"/>
                <a:ea typeface="Century Schoolbook"/>
                <a:cs typeface="Century Schoolbook"/>
                <a:sym typeface="Century Schoolbook"/>
              </a:rPr>
              <a:t>Null data was made NA</a:t>
            </a:r>
            <a:endParaRPr lang="en-US" sz="2400" b="0" i="0" u="none" strike="noStrike" cap="none" dirty="0">
              <a:solidFill>
                <a:schemeClr val="dk1"/>
              </a:solidFill>
              <a:latin typeface="Century Schoolbook"/>
              <a:ea typeface="Century Schoolbook"/>
              <a:cs typeface="Century Schoolbook"/>
              <a:sym typeface="Century Schoolbook"/>
            </a:endParaRPr>
          </a:p>
          <a:p>
            <a:pPr marL="274320" marR="0" lvl="0" indent="-274320" algn="l" rtl="0">
              <a:spcBef>
                <a:spcPts val="600"/>
              </a:spcBef>
              <a:spcAft>
                <a:spcPts val="0"/>
              </a:spcAft>
              <a:buClr>
                <a:schemeClr val="accent1"/>
              </a:buClr>
              <a:buSzPct val="70000"/>
              <a:buFont typeface="Noto Sans Symbols"/>
              <a:buNone/>
            </a:pPr>
            <a:endParaRPr sz="2400" b="0" i="0" u="none" strike="noStrike" cap="none" dirty="0">
              <a:solidFill>
                <a:schemeClr val="dk1"/>
              </a:solidFill>
              <a:latin typeface="Century Schoolbook"/>
              <a:ea typeface="Century Schoolbook"/>
              <a:cs typeface="Century Schoolbook"/>
              <a:sym typeface="Century Schoolbook"/>
            </a:endParaRPr>
          </a:p>
          <a:p>
            <a:pPr marL="274320" marR="0" lvl="0" indent="-274320" algn="l" rtl="0">
              <a:spcBef>
                <a:spcPts val="600"/>
              </a:spcBef>
              <a:buClr>
                <a:schemeClr val="accent1"/>
              </a:buClr>
              <a:buSzPct val="70000"/>
              <a:buFont typeface="Noto Sans Symbols"/>
              <a:buChar char="•"/>
            </a:pPr>
            <a:r>
              <a:rPr lang="en-US" sz="2400" b="0" i="0" u="none" strike="noStrike" cap="none" dirty="0" smtClean="0">
                <a:solidFill>
                  <a:schemeClr val="dk1"/>
                </a:solidFill>
                <a:latin typeface="Century Schoolbook"/>
                <a:ea typeface="Century Schoolbook"/>
                <a:cs typeface="Century Schoolbook"/>
                <a:sym typeface="Century Schoolbook"/>
              </a:rPr>
              <a:t>NA converted to mean of column</a:t>
            </a:r>
          </a:p>
          <a:p>
            <a:pPr marL="274320" marR="0" lvl="0" indent="-274320" algn="l" rtl="0">
              <a:spcBef>
                <a:spcPts val="600"/>
              </a:spcBef>
              <a:buClr>
                <a:schemeClr val="accent1"/>
              </a:buClr>
              <a:buSzPct val="70000"/>
              <a:buFont typeface="Noto Sans Symbols"/>
              <a:buChar char="•"/>
            </a:pPr>
            <a:endParaRPr lang="en-US" dirty="0" smtClean="0"/>
          </a:p>
          <a:p>
            <a:pPr marL="274320" marR="0" lvl="0" indent="-274320" algn="l" rtl="0">
              <a:spcBef>
                <a:spcPts val="600"/>
              </a:spcBef>
              <a:buClr>
                <a:schemeClr val="accent1"/>
              </a:buClr>
              <a:buSzPct val="70000"/>
              <a:buFont typeface="Noto Sans Symbols"/>
              <a:buChar char="•"/>
            </a:pPr>
            <a:r>
              <a:rPr lang="en-US" sz="2400" b="0" i="0" u="none" strike="noStrike" cap="none" dirty="0" smtClean="0">
                <a:solidFill>
                  <a:schemeClr val="dk1"/>
                </a:solidFill>
                <a:latin typeface="Century Schoolbook"/>
                <a:ea typeface="Century Schoolbook"/>
                <a:cs typeface="Century Schoolbook"/>
                <a:sym typeface="Century Schoolbook"/>
              </a:rPr>
              <a:t>Punctuation removed</a:t>
            </a:r>
          </a:p>
          <a:p>
            <a:pPr marL="274320" marR="0" lvl="0" indent="-274320" algn="l" rtl="0">
              <a:spcBef>
                <a:spcPts val="600"/>
              </a:spcBef>
              <a:buClr>
                <a:schemeClr val="accent1"/>
              </a:buClr>
              <a:buSzPct val="70000"/>
              <a:buFont typeface="Noto Sans Symbols"/>
              <a:buChar char="•"/>
            </a:pPr>
            <a:endParaRPr lang="en-US" dirty="0" smtClean="0"/>
          </a:p>
          <a:p>
            <a:pPr marL="274320" marR="0" lvl="0" indent="-274320" algn="l" rtl="0">
              <a:spcBef>
                <a:spcPts val="600"/>
              </a:spcBef>
              <a:buClr>
                <a:schemeClr val="accent1"/>
              </a:buClr>
              <a:buSzPct val="70000"/>
              <a:buFont typeface="Noto Sans Symbols"/>
              <a:buChar char="•"/>
            </a:pPr>
            <a:r>
              <a:rPr lang="en-US" dirty="0" smtClean="0"/>
              <a:t>Binary values </a:t>
            </a:r>
            <a:r>
              <a:rPr lang="en-US" dirty="0" err="1" smtClean="0"/>
              <a:t>numberized</a:t>
            </a:r>
            <a:r>
              <a:rPr lang="en-US" dirty="0" smtClean="0"/>
              <a:t>: yes = 1, no = 0</a:t>
            </a:r>
            <a:endParaRPr lang="en-US" sz="2400" b="0" i="0" u="none" strike="noStrike" cap="none" dirty="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457200" y="274637"/>
            <a:ext cx="7467600" cy="1143000"/>
          </a:xfrm>
          <a:prstGeom prst="rect">
            <a:avLst/>
          </a:prstGeom>
        </p:spPr>
        <p:txBody>
          <a:bodyPr wrap="square" lIns="91425" tIns="91425" rIns="91425" bIns="91425" anchor="b" anchorCtr="0">
            <a:noAutofit/>
          </a:bodyPr>
          <a:lstStyle/>
          <a:p>
            <a:pPr lvl="0"/>
            <a:r>
              <a:rPr lang="en-US" dirty="0" smtClean="0">
                <a:solidFill>
                  <a:srgbClr val="002060"/>
                </a:solidFill>
              </a:rPr>
              <a:t>Descriptive Statistics</a:t>
            </a:r>
          </a:p>
        </p:txBody>
      </p:sp>
      <p:sp>
        <p:nvSpPr>
          <p:cNvPr id="168" name="Shape 168"/>
          <p:cNvSpPr txBox="1">
            <a:spLocks noGrp="1"/>
          </p:cNvSpPr>
          <p:nvPr>
            <p:ph type="body" idx="1"/>
          </p:nvPr>
        </p:nvSpPr>
        <p:spPr>
          <a:xfrm>
            <a:off x="457200" y="1600200"/>
            <a:ext cx="7467600" cy="4873800"/>
          </a:xfrm>
          <a:prstGeom prst="rect">
            <a:avLst/>
          </a:prstGeom>
        </p:spPr>
        <p:txBody>
          <a:bodyPr wrap="square" lIns="91425" tIns="91425" rIns="91425" bIns="91425" anchor="t" anchorCtr="0">
            <a:noAutofit/>
          </a:bodyPr>
          <a:lstStyle/>
          <a:p>
            <a:pPr marL="457200" lvl="0" indent="-228600" rtl="0">
              <a:spcBef>
                <a:spcPts val="0"/>
              </a:spcBef>
            </a:pPr>
            <a:r>
              <a:rPr lang="en-US" dirty="0" smtClean="0"/>
              <a:t>Correlation analysis</a:t>
            </a:r>
          </a:p>
          <a:p>
            <a:pPr marL="457200" lvl="0" indent="-228600" rtl="0">
              <a:spcBef>
                <a:spcPts val="0"/>
              </a:spcBef>
            </a:pPr>
            <a:endParaRPr lang="en-US" dirty="0"/>
          </a:p>
        </p:txBody>
      </p:sp>
      <p:pic>
        <p:nvPicPr>
          <p:cNvPr id="4" name="image3.png"/>
          <p:cNvPicPr/>
          <p:nvPr/>
        </p:nvPicPr>
        <p:blipFill>
          <a:blip r:embed="rId3" cstate="print"/>
          <a:srcRect/>
          <a:stretch>
            <a:fillRect/>
          </a:stretch>
        </p:blipFill>
        <p:spPr>
          <a:xfrm>
            <a:off x="1447800" y="2286000"/>
            <a:ext cx="4733267" cy="3490913"/>
          </a:xfrm>
          <a:prstGeom prst="rect">
            <a:avLst/>
          </a:prstGeo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457200" y="274637"/>
            <a:ext cx="7467600" cy="1143000"/>
          </a:xfrm>
          <a:prstGeom prst="rect">
            <a:avLst/>
          </a:prstGeom>
        </p:spPr>
        <p:txBody>
          <a:bodyPr wrap="square" lIns="91425" tIns="91425" rIns="91425" bIns="91425" anchor="b" anchorCtr="0">
            <a:noAutofit/>
          </a:bodyPr>
          <a:lstStyle/>
          <a:p>
            <a:pPr lvl="0"/>
            <a:r>
              <a:rPr lang="en-US" dirty="0" smtClean="0">
                <a:solidFill>
                  <a:srgbClr val="002060"/>
                </a:solidFill>
              </a:rPr>
              <a:t>Descriptive Statistics (cont)</a:t>
            </a:r>
            <a:endParaRPr lang="en-US" dirty="0">
              <a:solidFill>
                <a:srgbClr val="002060"/>
              </a:solidFill>
            </a:endParaRPr>
          </a:p>
        </p:txBody>
      </p:sp>
      <p:sp>
        <p:nvSpPr>
          <p:cNvPr id="174" name="Shape 174"/>
          <p:cNvSpPr txBox="1">
            <a:spLocks noGrp="1"/>
          </p:cNvSpPr>
          <p:nvPr>
            <p:ph type="body" idx="1"/>
          </p:nvPr>
        </p:nvSpPr>
        <p:spPr>
          <a:xfrm>
            <a:off x="457200" y="1600200"/>
            <a:ext cx="7467600" cy="4873800"/>
          </a:xfrm>
          <a:prstGeom prst="rect">
            <a:avLst/>
          </a:prstGeom>
        </p:spPr>
        <p:txBody>
          <a:bodyPr wrap="square" lIns="91425" tIns="91425" rIns="91425" bIns="91425" anchor="t" anchorCtr="0">
            <a:noAutofit/>
          </a:bodyPr>
          <a:lstStyle/>
          <a:p>
            <a:pPr marL="457200" lvl="0" indent="-228600" rtl="0">
              <a:spcBef>
                <a:spcPts val="0"/>
              </a:spcBef>
            </a:pPr>
            <a:r>
              <a:rPr lang="en-US" dirty="0" smtClean="0"/>
              <a:t>State mapping</a:t>
            </a:r>
          </a:p>
          <a:p>
            <a:pPr marL="457200" lvl="0" indent="-228600" rtl="0">
              <a:spcBef>
                <a:spcPts val="0"/>
              </a:spcBef>
            </a:pPr>
            <a:endParaRPr lang="en-US" dirty="0" smtClean="0"/>
          </a:p>
        </p:txBody>
      </p:sp>
      <p:pic>
        <p:nvPicPr>
          <p:cNvPr id="1026" name="Picture 2" descr="Avg likelihood map"/>
          <p:cNvPicPr>
            <a:picLocks noChangeAspect="1" noChangeArrowheads="1"/>
          </p:cNvPicPr>
          <p:nvPr/>
        </p:nvPicPr>
        <p:blipFill>
          <a:blip r:embed="rId3"/>
          <a:srcRect/>
          <a:stretch>
            <a:fillRect/>
          </a:stretch>
        </p:blipFill>
        <p:spPr bwMode="auto">
          <a:xfrm>
            <a:off x="381001" y="2209800"/>
            <a:ext cx="3124200" cy="2850861"/>
          </a:xfrm>
          <a:prstGeom prst="rect">
            <a:avLst/>
          </a:prstGeom>
          <a:noFill/>
          <a:ln w="9525">
            <a:noFill/>
            <a:miter lim="800000"/>
            <a:headEnd/>
            <a:tailEnd/>
          </a:ln>
        </p:spPr>
      </p:pic>
      <p:pic>
        <p:nvPicPr>
          <p:cNvPr id="1027" name="Picture 3" descr="zoom on TX"/>
          <p:cNvPicPr>
            <a:picLocks noChangeAspect="1" noChangeArrowheads="1"/>
          </p:cNvPicPr>
          <p:nvPr/>
        </p:nvPicPr>
        <p:blipFill>
          <a:blip r:embed="rId4"/>
          <a:srcRect/>
          <a:stretch>
            <a:fillRect/>
          </a:stretch>
        </p:blipFill>
        <p:spPr bwMode="auto">
          <a:xfrm>
            <a:off x="3810000" y="2590800"/>
            <a:ext cx="1837132" cy="1676400"/>
          </a:xfrm>
          <a:prstGeom prst="rect">
            <a:avLst/>
          </a:prstGeom>
          <a:noFill/>
          <a:ln w="9525">
            <a:noFill/>
            <a:miter lim="800000"/>
            <a:headEnd/>
            <a:tailEnd/>
          </a:ln>
        </p:spPr>
      </p:pic>
      <p:pic>
        <p:nvPicPr>
          <p:cNvPr id="1028" name="Picture 4" descr="zoom on FL"/>
          <p:cNvPicPr>
            <a:picLocks noChangeAspect="1" noChangeArrowheads="1"/>
          </p:cNvPicPr>
          <p:nvPr/>
        </p:nvPicPr>
        <p:blipFill>
          <a:blip r:embed="rId5"/>
          <a:srcRect/>
          <a:stretch>
            <a:fillRect/>
          </a:stretch>
        </p:blipFill>
        <p:spPr bwMode="auto">
          <a:xfrm>
            <a:off x="6172200" y="2514600"/>
            <a:ext cx="2209800" cy="2016462"/>
          </a:xfrm>
          <a:prstGeom prst="rect">
            <a:avLst/>
          </a:prstGeom>
          <a:noFill/>
          <a:ln w="9525">
            <a:noFill/>
            <a:miter lim="800000"/>
            <a:headEnd/>
            <a:tailEnd/>
          </a:ln>
        </p:spPr>
      </p:pic>
      <p:pic>
        <p:nvPicPr>
          <p:cNvPr id="1029" name="Picture 5" descr="zoom on CA"/>
          <p:cNvPicPr>
            <a:picLocks noChangeAspect="1" noChangeArrowheads="1"/>
          </p:cNvPicPr>
          <p:nvPr/>
        </p:nvPicPr>
        <p:blipFill>
          <a:blip r:embed="rId6"/>
          <a:srcRect/>
          <a:stretch>
            <a:fillRect/>
          </a:stretch>
        </p:blipFill>
        <p:spPr bwMode="auto">
          <a:xfrm>
            <a:off x="4876800" y="4495800"/>
            <a:ext cx="2136362" cy="194945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457200" y="274637"/>
            <a:ext cx="7467600" cy="1143000"/>
          </a:xfrm>
          <a:prstGeom prst="rect">
            <a:avLst/>
          </a:prstGeom>
        </p:spPr>
        <p:txBody>
          <a:bodyPr wrap="square" lIns="91425" tIns="91425" rIns="91425" bIns="91425" anchor="b" anchorCtr="0">
            <a:noAutofit/>
          </a:bodyPr>
          <a:lstStyle/>
          <a:p>
            <a:pPr lvl="0"/>
            <a:r>
              <a:rPr lang="en-US" dirty="0" smtClean="0">
                <a:solidFill>
                  <a:srgbClr val="002060"/>
                </a:solidFill>
              </a:rPr>
              <a:t>Modeling</a:t>
            </a:r>
          </a:p>
        </p:txBody>
      </p:sp>
      <p:sp>
        <p:nvSpPr>
          <p:cNvPr id="180" name="Shape 180"/>
          <p:cNvSpPr txBox="1">
            <a:spLocks noGrp="1"/>
          </p:cNvSpPr>
          <p:nvPr>
            <p:ph type="body" idx="1"/>
          </p:nvPr>
        </p:nvSpPr>
        <p:spPr>
          <a:xfrm>
            <a:off x="457200" y="1600200"/>
            <a:ext cx="7467600" cy="4873800"/>
          </a:xfrm>
          <a:prstGeom prst="rect">
            <a:avLst/>
          </a:prstGeom>
        </p:spPr>
        <p:txBody>
          <a:bodyPr wrap="square" lIns="91425" tIns="91425" rIns="91425" bIns="91425" anchor="t" anchorCtr="0">
            <a:noAutofit/>
          </a:bodyPr>
          <a:lstStyle/>
          <a:p>
            <a:pPr marL="457200" lvl="0" indent="-228600" rtl="0">
              <a:spcBef>
                <a:spcPts val="0"/>
              </a:spcBef>
            </a:pPr>
            <a:r>
              <a:rPr lang="en-US" dirty="0" smtClean="0"/>
              <a:t>Linear Modeling</a:t>
            </a:r>
          </a:p>
          <a:p>
            <a:pPr marL="457200" lvl="0" indent="-228600" rtl="0">
              <a:spcBef>
                <a:spcPts val="0"/>
              </a:spcBef>
            </a:pPr>
            <a:endParaRPr lang="en-US" dirty="0" smtClean="0"/>
          </a:p>
          <a:p>
            <a:pPr marL="822960" lvl="1" indent="-228600">
              <a:spcBef>
                <a:spcPts val="0"/>
              </a:spcBef>
            </a:pPr>
            <a:r>
              <a:rPr lang="en-US" dirty="0" smtClean="0"/>
              <a:t>Models had high level of error</a:t>
            </a:r>
          </a:p>
          <a:p>
            <a:pPr marL="822960" lvl="1" indent="-228600">
              <a:spcBef>
                <a:spcPts val="0"/>
              </a:spcBef>
            </a:pPr>
            <a:endParaRPr lang="en-US" dirty="0" smtClean="0"/>
          </a:p>
          <a:p>
            <a:pPr marL="822960" lvl="1" indent="-228600">
              <a:spcBef>
                <a:spcPts val="0"/>
              </a:spcBef>
            </a:pPr>
            <a:r>
              <a:rPr lang="en-US" dirty="0" smtClean="0"/>
              <a:t>Amenities seemed to have no impact</a:t>
            </a:r>
          </a:p>
          <a:p>
            <a:pPr marL="822960" lvl="1" indent="-228600">
              <a:spcBef>
                <a:spcPts val="0"/>
              </a:spcBef>
            </a:pPr>
            <a:endParaRPr lang="en-US" dirty="0" smtClean="0"/>
          </a:p>
          <a:p>
            <a:pPr marL="822960" lvl="1" indent="-228600">
              <a:spcBef>
                <a:spcPts val="0"/>
              </a:spcBef>
            </a:pPr>
            <a:r>
              <a:rPr lang="en-US" dirty="0" smtClean="0"/>
              <a:t>Can predict higher scores with higher customer service and/or room condition values</a:t>
            </a:r>
            <a:endParaRPr lang="en-US" dirty="0"/>
          </a:p>
          <a:p>
            <a:pPr marL="0" lvl="0" indent="0">
              <a:spcBef>
                <a:spcPts val="0"/>
              </a:spcBef>
              <a:buNone/>
            </a:pPr>
            <a:endParaRPr lang="en-US" dirty="0" smtClean="0"/>
          </a:p>
          <a:p>
            <a:pPr marL="0" lvl="0" indent="0">
              <a:spcBef>
                <a:spcPts val="0"/>
              </a:spcBef>
              <a:buNone/>
            </a:pPr>
            <a:r>
              <a:rPr lang="en-US" dirty="0" smtClean="0"/>
              <a:t>	</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457200" y="274637"/>
            <a:ext cx="7467600" cy="1143000"/>
          </a:xfrm>
          <a:prstGeom prst="rect">
            <a:avLst/>
          </a:prstGeom>
        </p:spPr>
        <p:txBody>
          <a:bodyPr wrap="square" lIns="91425" tIns="91425" rIns="91425" bIns="91425" anchor="b" anchorCtr="0">
            <a:noAutofit/>
          </a:bodyPr>
          <a:lstStyle/>
          <a:p>
            <a:pPr lvl="0"/>
            <a:r>
              <a:rPr lang="en-US" dirty="0" smtClean="0">
                <a:solidFill>
                  <a:srgbClr val="002060"/>
                </a:solidFill>
              </a:rPr>
              <a:t>Modeling (cont)</a:t>
            </a:r>
          </a:p>
        </p:txBody>
      </p:sp>
      <p:sp>
        <p:nvSpPr>
          <p:cNvPr id="186" name="Shape 186"/>
          <p:cNvSpPr txBox="1">
            <a:spLocks noGrp="1"/>
          </p:cNvSpPr>
          <p:nvPr>
            <p:ph type="body" idx="1"/>
          </p:nvPr>
        </p:nvSpPr>
        <p:spPr>
          <a:xfrm>
            <a:off x="457200" y="1600200"/>
            <a:ext cx="7467600" cy="2362200"/>
          </a:xfrm>
          <a:prstGeom prst="rect">
            <a:avLst/>
          </a:prstGeom>
        </p:spPr>
        <p:txBody>
          <a:bodyPr wrap="square" lIns="91425" tIns="91425" rIns="91425" bIns="91425" anchor="t" anchorCtr="0">
            <a:noAutofit/>
          </a:bodyPr>
          <a:lstStyle/>
          <a:p>
            <a:pPr marL="457200" lvl="0" indent="-228600" rtl="0">
              <a:spcBef>
                <a:spcPts val="0"/>
              </a:spcBef>
            </a:pPr>
            <a:r>
              <a:rPr lang="en-US" dirty="0" smtClean="0"/>
              <a:t>Support Vector</a:t>
            </a:r>
          </a:p>
          <a:p>
            <a:pPr marL="457200" lvl="0" indent="-228600" rtl="0">
              <a:spcBef>
                <a:spcPts val="0"/>
              </a:spcBef>
            </a:pPr>
            <a:endParaRPr lang="en-US" dirty="0" smtClean="0"/>
          </a:p>
          <a:p>
            <a:pPr marL="822960" lvl="1" indent="-228600">
              <a:spcBef>
                <a:spcPts val="0"/>
              </a:spcBef>
            </a:pPr>
            <a:r>
              <a:rPr lang="en-US" dirty="0" smtClean="0"/>
              <a:t>Hotel, customer service, and condition results in 87% accuracy</a:t>
            </a:r>
          </a:p>
          <a:p>
            <a:pPr marL="822960" lvl="1" indent="-228600">
              <a:spcBef>
                <a:spcPts val="0"/>
              </a:spcBef>
            </a:pPr>
            <a:endParaRPr lang="en-US" dirty="0" smtClean="0"/>
          </a:p>
          <a:p>
            <a:pPr marL="822960" lvl="1" indent="-228600">
              <a:spcBef>
                <a:spcPts val="0"/>
              </a:spcBef>
            </a:pPr>
            <a:endParaRPr lang="en-US" dirty="0" smtClean="0"/>
          </a:p>
          <a:p>
            <a:pPr marL="822960" lvl="1" indent="-228600">
              <a:spcBef>
                <a:spcPts val="0"/>
              </a:spcBef>
            </a:pPr>
            <a:endParaRPr lang="en-US" dirty="0" smtClean="0"/>
          </a:p>
          <a:p>
            <a:pPr marL="822960" lvl="1" indent="-228600">
              <a:spcBef>
                <a:spcPts val="0"/>
              </a:spcBef>
            </a:pPr>
            <a:r>
              <a:rPr lang="en-US" dirty="0" smtClean="0"/>
              <a:t>As customer service and room condition values increase, likelihood to recommend also increases</a:t>
            </a:r>
          </a:p>
          <a:p>
            <a:pPr marL="822960" lvl="1" indent="-228600">
              <a:spcBef>
                <a:spcPts val="0"/>
              </a:spcBef>
            </a:pPr>
            <a:endParaRPr lang="en-US" dirty="0" smtClean="0"/>
          </a:p>
          <a:p>
            <a:pPr marL="822960" lvl="1" indent="-228600">
              <a:spcBef>
                <a:spcPts val="0"/>
              </a:spcBef>
            </a:pPr>
            <a:endParaRPr lang="en-US" dirty="0" smtClean="0"/>
          </a:p>
          <a:p>
            <a:pPr marL="822960" lvl="1" indent="-228600">
              <a:spcBef>
                <a:spcPts val="0"/>
              </a:spcBef>
            </a:pPr>
            <a:endParaRPr lang="en-US" dirty="0" smtClean="0"/>
          </a:p>
          <a:p>
            <a:pPr marL="822960" lvl="1" indent="-228600">
              <a:spcBef>
                <a:spcPts val="0"/>
              </a:spcBef>
            </a:pPr>
            <a:endParaRPr lang="en-US" dirty="0"/>
          </a:p>
        </p:txBody>
      </p:sp>
      <p:pic>
        <p:nvPicPr>
          <p:cNvPr id="4" name="Picture 3" descr="pastedImage1"/>
          <p:cNvPicPr/>
          <p:nvPr/>
        </p:nvPicPr>
        <p:blipFill>
          <a:blip r:embed="rId3" cstate="print"/>
          <a:srcRect/>
          <a:stretch>
            <a:fillRect/>
          </a:stretch>
        </p:blipFill>
        <p:spPr bwMode="auto">
          <a:xfrm>
            <a:off x="1219200" y="3124200"/>
            <a:ext cx="5924550" cy="828675"/>
          </a:xfrm>
          <a:prstGeom prst="rect">
            <a:avLst/>
          </a:prstGeom>
          <a:noFill/>
          <a:ln w="9525">
            <a:noFill/>
            <a:miter lim="800000"/>
            <a:headEnd/>
            <a:tailEnd/>
          </a:ln>
        </p:spPr>
      </p:pic>
      <p:pic>
        <p:nvPicPr>
          <p:cNvPr id="2050" name="Picture 2" descr="ksvm prediction"/>
          <p:cNvPicPr>
            <a:picLocks noChangeAspect="1" noChangeArrowheads="1"/>
          </p:cNvPicPr>
          <p:nvPr/>
        </p:nvPicPr>
        <p:blipFill>
          <a:blip r:embed="rId4"/>
          <a:srcRect/>
          <a:stretch>
            <a:fillRect/>
          </a:stretch>
        </p:blipFill>
        <p:spPr bwMode="auto">
          <a:xfrm>
            <a:off x="3352800" y="4724400"/>
            <a:ext cx="2087651" cy="19050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617</Words>
  <Application>Microsoft Office PowerPoint</Application>
  <PresentationFormat>On-screen Show (4:3)</PresentationFormat>
  <Paragraphs>63</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Schoolbook</vt:lpstr>
      <vt:lpstr>Noto Sans Symbols</vt:lpstr>
      <vt:lpstr>Oriel</vt:lpstr>
      <vt:lpstr>Analysis of Hyatt Hotels Net Promoter Score  </vt:lpstr>
      <vt:lpstr>Project Scope and Objective</vt:lpstr>
      <vt:lpstr>Business Questions</vt:lpstr>
      <vt:lpstr>Data Acquisition</vt:lpstr>
      <vt:lpstr>Data Processing</vt:lpstr>
      <vt:lpstr>Descriptive Statistics</vt:lpstr>
      <vt:lpstr>Descriptive Statistics (cont)</vt:lpstr>
      <vt:lpstr>Modeling</vt:lpstr>
      <vt:lpstr>Modeling (cont)</vt:lpstr>
      <vt:lpstr>Recommendations</vt:lpstr>
      <vt:lpstr>Business Questions Revisited</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Hyatt Hotels Net Promoter Score</dc:title>
  <dc:creator>Joshua Shusterman</dc:creator>
  <cp:lastModifiedBy>Joshua Shusterman</cp:lastModifiedBy>
  <cp:revision>5</cp:revision>
  <dcterms:modified xsi:type="dcterms:W3CDTF">2018-03-25T18:36:43Z</dcterms:modified>
</cp:coreProperties>
</file>