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reviews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nate</a:t>
            </a:r>
            <a:r>
              <a:rPr lang="en-US" dirty="0" smtClean="0"/>
              <a:t> </a:t>
            </a:r>
            <a:r>
              <a:rPr lang="en-US" dirty="0" err="1" smtClean="0"/>
              <a:t>hoffelmeyer</a:t>
            </a:r>
            <a:r>
              <a:rPr lang="en-US" dirty="0" smtClean="0"/>
              <a:t>, Sam Harvey and </a:t>
            </a:r>
            <a:r>
              <a:rPr lang="en-US" dirty="0" err="1" smtClean="0"/>
              <a:t>erin</a:t>
            </a:r>
            <a:r>
              <a:rPr lang="en-US" dirty="0" smtClean="0"/>
              <a:t> </a:t>
            </a:r>
            <a:r>
              <a:rPr lang="en-US" dirty="0" err="1" smtClean="0"/>
              <a:t>cali</a:t>
            </a:r>
            <a:endParaRPr lang="en-US" dirty="0"/>
          </a:p>
        </p:txBody>
      </p:sp>
      <p:pic>
        <p:nvPicPr>
          <p:cNvPr id="4" name="Picture 3" descr="Fruit Of The Vine-Let Me Tell You About &lt;strong&gt;Wine&lt;/strong&gt; | Renovating Your Mi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6" y="223077"/>
            <a:ext cx="2786743" cy="2090057"/>
          </a:xfrm>
          <a:prstGeom prst="rect">
            <a:avLst/>
          </a:prstGeom>
        </p:spPr>
      </p:pic>
      <p:pic>
        <p:nvPicPr>
          <p:cNvPr id="5" name="Picture 4" descr="Jeri’s Organizing &amp; Decluttering News: October 20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3" y="3801725"/>
            <a:ext cx="2308346" cy="23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next step in our analysis was to determine whether or not we could predict a type of wine by description. </a:t>
            </a:r>
          </a:p>
          <a:p>
            <a:r>
              <a:rPr lang="en-US" sz="1600" dirty="0" smtClean="0"/>
              <a:t>With such a large amount of varietals we added country in order to get a sense of overall distribution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3008940"/>
            <a:ext cx="7528263" cy="27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36" y="1552094"/>
            <a:ext cx="4645152" cy="801943"/>
          </a:xfrm>
        </p:spPr>
        <p:txBody>
          <a:bodyPr/>
          <a:lstStyle/>
          <a:p>
            <a:r>
              <a:rPr lang="en-US" dirty="0" err="1" smtClean="0"/>
              <a:t>vectorizer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63" y="2443202"/>
            <a:ext cx="4645025" cy="19924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700" y="1552094"/>
            <a:ext cx="4645152" cy="802237"/>
          </a:xfrm>
        </p:spPr>
        <p:txBody>
          <a:bodyPr/>
          <a:lstStyle/>
          <a:p>
            <a:r>
              <a:rPr lang="en-US" dirty="0" err="1" smtClean="0"/>
              <a:t>tfidf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827" y="2455819"/>
            <a:ext cx="4645025" cy="19672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855" y="4789714"/>
            <a:ext cx="594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RANDOM FOREST HAD A 96% PRECISION AND RECALL </a:t>
            </a:r>
            <a:endParaRPr lang="en-US" dirty="0"/>
          </a:p>
        </p:txBody>
      </p:sp>
      <p:pic>
        <p:nvPicPr>
          <p:cNvPr id="10" name="Picture 9" descr="Hello There Machas,And other Fisherwomen! =): After Boards To Do List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977" y="4632959"/>
            <a:ext cx="1039875" cy="14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refine the all of the models that we ran with a focus of improving precision and recall.</a:t>
            </a:r>
          </a:p>
          <a:p>
            <a:r>
              <a:rPr lang="en-US" dirty="0" smtClean="0"/>
              <a:t>Random Forest Classifier has the highest </a:t>
            </a:r>
            <a:r>
              <a:rPr lang="en-US" dirty="0" smtClean="0"/>
              <a:t>percentage of the three models but even has room for improvement</a:t>
            </a:r>
            <a:endParaRPr lang="en-US" dirty="0" smtClean="0"/>
          </a:p>
          <a:p>
            <a:r>
              <a:rPr lang="en-US" dirty="0" smtClean="0"/>
              <a:t>If possible to raise the percentages of precision and recall in the logistic or multinomial models they are less computationally intense than Random Forest Classifier.</a:t>
            </a:r>
          </a:p>
          <a:p>
            <a:r>
              <a:rPr lang="en-US" dirty="0" smtClean="0"/>
              <a:t>Try running a support vector machine model or a kernel </a:t>
            </a:r>
            <a:r>
              <a:rPr lang="en-US" dirty="0" err="1" smtClean="0"/>
              <a:t>svm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0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29"/>
            <a:ext cx="12192000" cy="6854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24861"/>
            <a:ext cx="9603275" cy="345061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www.kaggle.com/zynicide/wine-reviews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8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Observing a non-zero dataset of over 90,000 descriptions of wine</a:t>
            </a:r>
          </a:p>
          <a:p>
            <a:r>
              <a:rPr lang="en-US" dirty="0" smtClean="0"/>
              <a:t>Distribution of wines by points skewed the data slightly to the right</a:t>
            </a:r>
          </a:p>
          <a:p>
            <a:r>
              <a:rPr lang="en-US" dirty="0" smtClean="0"/>
              <a:t>Wines with higher point values tend to have longer descriptions </a:t>
            </a:r>
          </a:p>
          <a:p>
            <a:r>
              <a:rPr lang="en-US" dirty="0" smtClean="0"/>
              <a:t>Of the 3 modeling techniques we used, Random Forest Classifier had the highest precision and recall </a:t>
            </a:r>
          </a:p>
          <a:p>
            <a:pPr lvl="1"/>
            <a:r>
              <a:rPr lang="en-US" dirty="0" smtClean="0"/>
              <a:t>97% on quality buckets</a:t>
            </a:r>
          </a:p>
          <a:p>
            <a:pPr lvl="1"/>
            <a:r>
              <a:rPr lang="en-US" dirty="0" smtClean="0"/>
              <a:t>96% on the varieties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 was to create a model that will help predict different varieties and sources of wines based off of descriptions and customer reviews.</a:t>
            </a:r>
          </a:p>
          <a:p>
            <a:r>
              <a:rPr lang="en-US" dirty="0" smtClean="0"/>
              <a:t>We gathered our data from </a:t>
            </a:r>
            <a:r>
              <a:rPr lang="en-US" dirty="0" err="1" smtClean="0"/>
              <a:t>kaggle</a:t>
            </a:r>
            <a:r>
              <a:rPr lang="en-US" dirty="0" smtClean="0"/>
              <a:t> and had approximately 92,000 descriptions</a:t>
            </a:r>
            <a:endParaRPr lang="en-US" dirty="0"/>
          </a:p>
          <a:p>
            <a:r>
              <a:rPr lang="en-US" dirty="0" smtClean="0"/>
              <a:t>3 modeling techniques were used: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smtClean="0"/>
              <a:t>Multinomial Naïve Bayes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&lt;strong&gt;Wine&lt;/strong&gt; &lt;strong&gt;barrel&lt;/strong&gt;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35" y="3645175"/>
            <a:ext cx="2734491" cy="18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wine by points is slightly skewed right</a:t>
            </a:r>
          </a:p>
          <a:p>
            <a:r>
              <a:rPr lang="en-US" dirty="0" smtClean="0"/>
              <a:t>The higher the point value the rarer the wine</a:t>
            </a:r>
          </a:p>
          <a:p>
            <a:r>
              <a:rPr lang="en-US" dirty="0" smtClean="0"/>
              <a:t>Expected that most wines would center around average quality</a:t>
            </a:r>
          </a:p>
          <a:p>
            <a:r>
              <a:rPr lang="en-US" dirty="0" smtClean="0"/>
              <a:t>Wines with higher point values tended to have longer descriptions</a:t>
            </a:r>
          </a:p>
          <a:p>
            <a:r>
              <a:rPr lang="en-US" dirty="0" smtClean="0"/>
              <a:t>It is assumed that the better quality of wine the more enjoyable people find it to </a:t>
            </a:r>
            <a:r>
              <a:rPr lang="en-US" dirty="0" smtClean="0"/>
              <a:t>talk </a:t>
            </a:r>
            <a:r>
              <a:rPr lang="en-US" dirty="0" smtClean="0"/>
              <a:t>about and describe so to say</a:t>
            </a:r>
            <a:endParaRPr lang="en-US" dirty="0"/>
          </a:p>
        </p:txBody>
      </p:sp>
      <p:pic>
        <p:nvPicPr>
          <p:cNvPr id="4" name="Picture 3" descr="NO ME HAGAS PENSAR - Ciencia, Tecnología y Razón al alcance de todos: Método científico par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15" y="1923422"/>
            <a:ext cx="1975213" cy="21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7090"/>
          </a:xfrm>
        </p:spPr>
        <p:txBody>
          <a:bodyPr/>
          <a:lstStyle/>
          <a:p>
            <a:r>
              <a:rPr lang="en-US" dirty="0" smtClean="0"/>
              <a:t>Created a data frame </a:t>
            </a:r>
            <a:r>
              <a:rPr lang="en-US" dirty="0" smtClean="0"/>
              <a:t>just </a:t>
            </a:r>
            <a:r>
              <a:rPr lang="en-US" dirty="0" smtClean="0"/>
              <a:t>points and </a:t>
            </a:r>
            <a:r>
              <a:rPr lang="en-US" dirty="0" smtClean="0"/>
              <a:t>descriptions for analysis</a:t>
            </a:r>
            <a:endParaRPr lang="en-US" dirty="0" smtClean="0"/>
          </a:p>
          <a:p>
            <a:r>
              <a:rPr lang="en-US" dirty="0" smtClean="0"/>
              <a:t>Determined 87.74 was the average point score for wines</a:t>
            </a:r>
            <a:endParaRPr lang="en-US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9" y="2996317"/>
            <a:ext cx="6622164" cy="2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reduce the burden our model we decided to simplify our model, giving each wine a range of points they could fall into</a:t>
            </a:r>
          </a:p>
          <a:p>
            <a:r>
              <a:rPr lang="en-US" dirty="0" smtClean="0"/>
              <a:t>We simplified the model down from 90 points to just 5 </a:t>
            </a:r>
            <a:endParaRPr lang="en-US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3507380"/>
            <a:ext cx="4305297" cy="1666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88" y="3507379"/>
            <a:ext cx="4402907" cy="16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</a:t>
            </a:r>
            <a:br>
              <a:rPr lang="en-US" dirty="0" smtClean="0"/>
            </a:br>
            <a:r>
              <a:rPr lang="en-US" dirty="0" smtClean="0"/>
              <a:t>Random Forest Classifier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vectorization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97386"/>
            <a:ext cx="4645025" cy="189832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Tfidf</a:t>
            </a:r>
            <a:r>
              <a:rPr lang="en-US" dirty="0" smtClean="0"/>
              <a:t> vectorization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3200902"/>
            <a:ext cx="4645025" cy="18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</a:t>
            </a:r>
            <a:r>
              <a:rPr lang="en-US" dirty="0" err="1" smtClean="0"/>
              <a:t>bayes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vector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3175813"/>
            <a:ext cx="4645025" cy="19414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tfidf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3249004"/>
            <a:ext cx="4645025" cy="17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vector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3169368"/>
            <a:ext cx="4645025" cy="195436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1837" y="3169368"/>
            <a:ext cx="4795102" cy="19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2670</TotalTime>
  <Words>400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Wine reviews </vt:lpstr>
      <vt:lpstr>Summary of results</vt:lpstr>
      <vt:lpstr>specification</vt:lpstr>
      <vt:lpstr>Observations</vt:lpstr>
      <vt:lpstr>Analysis</vt:lpstr>
      <vt:lpstr>Analysis</vt:lpstr>
      <vt:lpstr>Quality and Random Forest Classifier analysis</vt:lpstr>
      <vt:lpstr>Multinomial naïve bayes analysis</vt:lpstr>
      <vt:lpstr>Logistic regression analysis</vt:lpstr>
      <vt:lpstr>Varietal analysis</vt:lpstr>
      <vt:lpstr>Random forest classifier analysis</vt:lpstr>
      <vt:lpstr>recommendations</vt:lpstr>
      <vt:lpstr>references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2toradmin</dc:creator>
  <cp:lastModifiedBy>2toradmin</cp:lastModifiedBy>
  <cp:revision>13</cp:revision>
  <dcterms:created xsi:type="dcterms:W3CDTF">2018-09-08T18:31:05Z</dcterms:created>
  <dcterms:modified xsi:type="dcterms:W3CDTF">2018-09-11T02:53:49Z</dcterms:modified>
</cp:coreProperties>
</file>