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1"/>
    <p:restoredTop sz="84138"/>
  </p:normalViewPr>
  <p:slideViewPr>
    <p:cSldViewPr snapToGrid="0" snapToObjects="1">
      <p:cViewPr varScale="1">
        <p:scale>
          <a:sx n="58" d="100"/>
          <a:sy n="5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1E8C-C9E2-8748-8CBF-EE979DE2B18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0EE5-3C51-4446-9EC0-35F9BA8B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510157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988" y="1123098"/>
            <a:ext cx="10515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64459" y="1429383"/>
            <a:ext cx="6278135" cy="455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6839" y="1429383"/>
            <a:ext cx="4482790" cy="455882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D4D2-800B-4845-B904-A89C1FE5625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57B-D721-0042-80D0-B7548D90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etryfoundati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7F17-7687-7F45-A8B9-5FF7F37E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Poextiment</a:t>
            </a:r>
            <a:r>
              <a:rPr lang="en-US" sz="3600" dirty="0"/>
              <a:t>: Sentiment Analysis for Multi-stanza Poetry</a:t>
            </a:r>
            <a:br>
              <a:rPr lang="en-US" dirty="0"/>
            </a:br>
            <a:r>
              <a:rPr lang="en-US" sz="2700" dirty="0"/>
              <a:t>Nathan Parker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FBF201-EB1E-D5D3-E95C-236C39C641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4788" y="876898"/>
            <a:ext cx="11722424" cy="4685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2BDC2F-03E5-EE57-A6FC-79D2357BBF49}"/>
              </a:ext>
            </a:extLst>
          </p:cNvPr>
          <p:cNvSpPr txBox="1"/>
          <p:nvPr/>
        </p:nvSpPr>
        <p:spPr>
          <a:xfrm>
            <a:off x="7858297" y="6399460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Arial" charset="0"/>
                <a:cs typeface="Arial" charset="0"/>
              </a:rPr>
              <a:t>Source: </a:t>
            </a:r>
            <a:r>
              <a:rPr lang="en-US" b="1" dirty="0">
                <a:latin typeface="+mj-lt"/>
                <a:ea typeface="Arial" charset="0"/>
                <a:cs typeface="Arial" charset="0"/>
                <a:hlinkClick r:id="rId3"/>
              </a:rPr>
              <a:t>https://www.poetryfoundation.org/</a:t>
            </a:r>
            <a:r>
              <a:rPr lang="en-US" b="1" dirty="0">
                <a:latin typeface="+mj-lt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A10F8-747A-A90C-19C9-D6FF81D29398}"/>
              </a:ext>
            </a:extLst>
          </p:cNvPr>
          <p:cNvSpPr txBox="1"/>
          <p:nvPr/>
        </p:nvSpPr>
        <p:spPr>
          <a:xfrm>
            <a:off x="195994" y="5166431"/>
            <a:ext cx="10823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ea typeface="Arial" charset="0"/>
                <a:cs typeface="Arial" charset="0"/>
              </a:rPr>
              <a:t>Process: After separating each poem into individual lines, VADER Sentiment Analysis was conducted to determine how positive or negative each line was. I chose to focus on the works of Edgar Allan Poe.</a:t>
            </a:r>
          </a:p>
          <a:p>
            <a:pPr algn="ctr"/>
            <a:r>
              <a:rPr lang="en-US" dirty="0">
                <a:latin typeface="+mj-lt"/>
                <a:ea typeface="Arial" charset="0"/>
                <a:cs typeface="Arial" charset="0"/>
              </a:rPr>
              <a:t>Interpretation: In each histogram, the height of a bar represents how many lines in the poem fell in that range of sentiment, with values closer to 1 (green) being more positive and values closer to -1 (pink) being more negative.</a:t>
            </a:r>
          </a:p>
        </p:txBody>
      </p:sp>
    </p:spTree>
    <p:extLst>
      <p:ext uri="{BB962C8B-B14F-4D97-AF65-F5344CB8AC3E}">
        <p14:creationId xmlns:p14="http://schemas.microsoft.com/office/powerpoint/2010/main" val="192206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C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90CBDDB-25AF-8448-915D-F5892636F84F}" vid="{6D2D882E-D7DF-E347-B3A5-820D04F7D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Northeastern</Template>
  <TotalTime>7271</TotalTime>
  <Words>106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Poextiment: Sentiment Analysis for Multi-stanza Poetry Nathan Parker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DS4300 - High-Scale Storage</dc:title>
  <dc:creator>Rachlin, John</dc:creator>
  <cp:lastModifiedBy>Nathan Parker</cp:lastModifiedBy>
  <cp:revision>80</cp:revision>
  <cp:lastPrinted>2018-02-13T18:02:34Z</cp:lastPrinted>
  <dcterms:created xsi:type="dcterms:W3CDTF">2017-09-23T00:39:11Z</dcterms:created>
  <dcterms:modified xsi:type="dcterms:W3CDTF">2023-11-28T04:14:40Z</dcterms:modified>
</cp:coreProperties>
</file>