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5" r:id="rId7"/>
    <p:sldId id="271" r:id="rId8"/>
    <p:sldId id="269" r:id="rId9"/>
    <p:sldId id="273" r:id="rId10"/>
    <p:sldId id="272" r:id="rId11"/>
    <p:sldId id="259" r:id="rId12"/>
    <p:sldId id="263" r:id="rId13"/>
    <p:sldId id="275" r:id="rId14"/>
    <p:sldId id="261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2C-090F-4D41-90F0-65DC601B79A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A529-A493-474D-9E2D-507ED6645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rosa.ee.columbia.edu/millionsong/pages/example-track-descri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sychology_of_music_preference#Big_Five_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</a:t>
            </a:r>
            <a:r>
              <a:rPr lang="en-US" dirty="0" smtClean="0"/>
              <a:t>Music Listening </a:t>
            </a:r>
            <a:r>
              <a:rPr lang="en-US" smtClean="0"/>
              <a:t>History to </a:t>
            </a:r>
            <a:r>
              <a:rPr lang="en-US" dirty="0" smtClean="0"/>
              <a:t>Predict Personality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</a:t>
            </a:r>
            <a:r>
              <a:rPr lang="en-US" dirty="0" err="1" smtClean="0"/>
              <a:t>Kelmers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DS DC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7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47687"/>
            <a:ext cx="84963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Actually gathering the data was difficult!</a:t>
            </a:r>
          </a:p>
          <a:p>
            <a:pPr lvl="1"/>
            <a:r>
              <a:rPr lang="en-US" dirty="0" smtClean="0"/>
              <a:t>Computer ran for roughly 1 week to scrape the original thread</a:t>
            </a:r>
          </a:p>
          <a:p>
            <a:pPr lvl="2"/>
            <a:r>
              <a:rPr lang="en-US" dirty="0" smtClean="0"/>
              <a:t>Code ran in background…</a:t>
            </a:r>
          </a:p>
          <a:p>
            <a:pPr lvl="2"/>
            <a:r>
              <a:rPr lang="en-US" dirty="0" smtClean="0"/>
              <a:t>Modify code and re-run code whenever an error pops up…</a:t>
            </a:r>
          </a:p>
          <a:p>
            <a:pPr lvl="1"/>
            <a:r>
              <a:rPr lang="en-US" dirty="0" smtClean="0"/>
              <a:t>Computer ran for roughly 4 days to gather lyrics through Google</a:t>
            </a:r>
          </a:p>
          <a:p>
            <a:pPr lvl="2"/>
            <a:r>
              <a:rPr lang="en-US" dirty="0" smtClean="0"/>
              <a:t>Fewer errors, but had to check titles one-by-one instead of page-by-page</a:t>
            </a:r>
          </a:p>
          <a:p>
            <a:pPr lvl="1"/>
            <a:r>
              <a:rPr lang="en-US" dirty="0" smtClean="0"/>
              <a:t>Also, extensive manual processing between every step of collecting data</a:t>
            </a:r>
          </a:p>
          <a:p>
            <a:pPr lvl="2"/>
            <a:r>
              <a:rPr lang="en-US" dirty="0" smtClean="0"/>
              <a:t>Data returned after one step was not generally useable for next step of collection process</a:t>
            </a:r>
          </a:p>
          <a:p>
            <a:pPr lvl="3"/>
            <a:r>
              <a:rPr lang="en-US" dirty="0" smtClean="0"/>
              <a:t>For example:</a:t>
            </a:r>
          </a:p>
          <a:p>
            <a:pPr lvl="4"/>
            <a:r>
              <a:rPr lang="en-US" dirty="0" err="1" smtClean="0"/>
              <a:t>Youtube</a:t>
            </a:r>
            <a:r>
              <a:rPr lang="en-US" dirty="0" smtClean="0"/>
              <a:t> IDs had to be extracted manually (regex) from embedded links</a:t>
            </a:r>
          </a:p>
          <a:p>
            <a:pPr lvl="4"/>
            <a:r>
              <a:rPr lang="en-US" dirty="0" err="1" smtClean="0"/>
              <a:t>Youtube</a:t>
            </a:r>
            <a:r>
              <a:rPr lang="en-US" dirty="0" smtClean="0"/>
              <a:t> IDs required querying an API to return titles</a:t>
            </a:r>
          </a:p>
          <a:p>
            <a:pPr lvl="4"/>
            <a:r>
              <a:rPr lang="en-US" dirty="0" smtClean="0"/>
              <a:t>Titles had to be manually cleaned to be useable for searches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2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Multinomial Naive Bayes suggests lyrics alone can predict introversion/extroversion slightly &gt; chance </a:t>
            </a:r>
          </a:p>
          <a:p>
            <a:pPr lvl="1"/>
            <a:r>
              <a:rPr lang="en-US" dirty="0" smtClean="0"/>
              <a:t>Actually better than I expected given the question</a:t>
            </a:r>
          </a:p>
          <a:p>
            <a:pPr lvl="1"/>
            <a:r>
              <a:rPr lang="en-US" dirty="0" smtClean="0"/>
              <a:t>I’m surprised this has any predictive power at all</a:t>
            </a:r>
          </a:p>
          <a:p>
            <a:pPr lvl="2"/>
            <a:r>
              <a:rPr lang="en-US" dirty="0" smtClean="0"/>
              <a:t>Not favorite songs, or songs listened to more than once, </a:t>
            </a:r>
            <a:r>
              <a:rPr lang="en-US" dirty="0"/>
              <a:t>merely songs people </a:t>
            </a:r>
            <a:r>
              <a:rPr lang="en-US" dirty="0" smtClean="0"/>
              <a:t>spontaneously chose </a:t>
            </a:r>
            <a:r>
              <a:rPr lang="en-US" dirty="0"/>
              <a:t>to listen to at any given moment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36464"/>
            <a:ext cx="10991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that predict introversion and extroversion: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min_df</a:t>
            </a:r>
            <a:r>
              <a:rPr lang="en-US" dirty="0" smtClean="0"/>
              <a:t> = 0.01” (roughly 50 songs) was necessary to prevent overfitting</a:t>
            </a:r>
          </a:p>
          <a:p>
            <a:r>
              <a:rPr lang="en-US" dirty="0" smtClean="0"/>
              <a:t>See the most extroverted and most introverted words of the </a:t>
            </a:r>
            <a:r>
              <a:rPr lang="en-US" dirty="0" err="1" smtClean="0"/>
              <a:t>overfit</a:t>
            </a:r>
            <a:r>
              <a:rPr lang="en-US" dirty="0" smtClean="0"/>
              <a:t> dataset: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3215532"/>
            <a:ext cx="2290763" cy="3432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3690917"/>
            <a:ext cx="2933700" cy="62075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19774" y="3215531"/>
            <a:ext cx="5686425" cy="3113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Restricted vocabulary: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8" y="4252913"/>
            <a:ext cx="2686050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313" y="4162425"/>
            <a:ext cx="2981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35" y="1484738"/>
            <a:ext cx="8439150" cy="3291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35" y="4903151"/>
            <a:ext cx="8444170" cy="161120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032969"/>
            <a:ext cx="10515600" cy="522782"/>
          </a:xfrm>
        </p:spPr>
        <p:txBody>
          <a:bodyPr/>
          <a:lstStyle/>
          <a:p>
            <a:r>
              <a:rPr lang="en-US" dirty="0" smtClean="0"/>
              <a:t>Multinomial Naive Bayes does not account for sentiment</a:t>
            </a:r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96797"/>
            <a:ext cx="2671119" cy="474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For example,  see some incorrect predictions as a result of using words alone</a:t>
            </a:r>
          </a:p>
          <a:p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341" y="4005479"/>
            <a:ext cx="3359881" cy="89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Model predicted extrovert when actual was introvert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40" y="4899935"/>
            <a:ext cx="3359881" cy="897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Model predicted introvert when actual was extrovert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155092" y="4258962"/>
            <a:ext cx="700216" cy="2965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55092" y="5158506"/>
            <a:ext cx="700216" cy="2965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Next steps for tuning model: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Sentiment analysis using </a:t>
            </a:r>
            <a:r>
              <a:rPr lang="en-US" dirty="0" err="1" smtClean="0"/>
              <a:t>TextBlob</a:t>
            </a:r>
            <a:endParaRPr lang="en-US" dirty="0" smtClean="0"/>
          </a:p>
          <a:p>
            <a:r>
              <a:rPr lang="en-US" dirty="0" smtClean="0"/>
              <a:t>Build pipeline to tune </a:t>
            </a:r>
            <a:r>
              <a:rPr lang="en-US" dirty="0" err="1" smtClean="0"/>
              <a:t>hyperparameters</a:t>
            </a:r>
            <a:r>
              <a:rPr lang="en-US" dirty="0" smtClean="0"/>
              <a:t> for Multinomial Naive Bayes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Query an API of a lyrics website (instead of just crawling Google)</a:t>
            </a:r>
          </a:p>
          <a:p>
            <a:pPr lvl="1"/>
            <a:r>
              <a:rPr lang="en-US" dirty="0" smtClean="0"/>
              <a:t>What if I had 3x as much data?</a:t>
            </a:r>
          </a:p>
          <a:p>
            <a:r>
              <a:rPr lang="en-US" dirty="0" smtClean="0"/>
              <a:t>Million Song Dataset</a:t>
            </a:r>
          </a:p>
          <a:p>
            <a:pPr lvl="1"/>
            <a:r>
              <a:rPr lang="en-US" dirty="0" smtClean="0">
                <a:hlinkClick r:id="rId2"/>
              </a:rPr>
              <a:t>https://labrosa.ee.columbia.edu/millionsong/pages/example-track-description</a:t>
            </a:r>
            <a:endParaRPr lang="en-US" dirty="0" smtClean="0"/>
          </a:p>
          <a:p>
            <a:pPr lvl="1"/>
            <a:r>
              <a:rPr lang="en-US" dirty="0" smtClean="0"/>
              <a:t>Contains data for:</a:t>
            </a:r>
          </a:p>
          <a:p>
            <a:pPr lvl="2"/>
            <a:r>
              <a:rPr lang="en-US" dirty="0" smtClean="0"/>
              <a:t>Genre, beats per minute, </a:t>
            </a:r>
            <a:r>
              <a:rPr lang="en-US" dirty="0" err="1" smtClean="0"/>
              <a:t>danceability</a:t>
            </a:r>
            <a:r>
              <a:rPr lang="en-US" dirty="0" smtClean="0"/>
              <a:t>, “</a:t>
            </a:r>
            <a:r>
              <a:rPr lang="en-US" dirty="0" err="1" smtClean="0"/>
              <a:t>hotttnesss</a:t>
            </a:r>
            <a:r>
              <a:rPr lang="en-US" dirty="0" smtClean="0"/>
              <a:t>” (levels of “</a:t>
            </a:r>
            <a:r>
              <a:rPr lang="en-US" smtClean="0"/>
              <a:t>buzz” online)</a:t>
            </a:r>
            <a:endParaRPr lang="en-US" dirty="0" smtClean="0"/>
          </a:p>
          <a:p>
            <a:pPr lvl="2"/>
            <a:r>
              <a:rPr lang="en-US" dirty="0" smtClean="0"/>
              <a:t>Also has audio clips of songs, which may be good for…</a:t>
            </a:r>
          </a:p>
          <a:p>
            <a:r>
              <a:rPr lang="en-US" dirty="0" smtClean="0"/>
              <a:t>Deep-learning neural network with </a:t>
            </a:r>
            <a:r>
              <a:rPr lang="en-US" dirty="0" err="1" smtClean="0"/>
              <a:t>Keras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Commonly </a:t>
            </a:r>
            <a:r>
              <a:rPr lang="en-US" dirty="0"/>
              <a:t>used as an image classifier, but can also analyze </a:t>
            </a:r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What does an “introverted” or “extroverted” song “sound like”?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a someone’s music listening history </a:t>
            </a:r>
            <a:r>
              <a:rPr lang="en-US" dirty="0" smtClean="0"/>
              <a:t>predict their personality?</a:t>
            </a:r>
          </a:p>
          <a:p>
            <a:pPr lvl="1"/>
            <a:r>
              <a:rPr lang="en-US" dirty="0" smtClean="0"/>
              <a:t>Wikipedia’s </a:t>
            </a:r>
            <a:r>
              <a:rPr lang="en-US" dirty="0" smtClean="0"/>
              <a:t>“Psychology of music preferences”: </a:t>
            </a:r>
            <a:r>
              <a:rPr lang="en-US" dirty="0" smtClean="0">
                <a:hlinkClick r:id="rId2"/>
              </a:rPr>
              <a:t>https://en.wikipedia.org/wiki/Psychology_of_music_preference#Big_Five_model</a:t>
            </a:r>
            <a:endParaRPr lang="en-US" dirty="0" smtClean="0"/>
          </a:p>
          <a:p>
            <a:pPr lvl="2"/>
            <a:r>
              <a:rPr lang="en-US" dirty="0" smtClean="0"/>
              <a:t>Big Five (OCEAN) model:</a:t>
            </a:r>
          </a:p>
          <a:p>
            <a:pPr lvl="3"/>
            <a:r>
              <a:rPr lang="en-US" dirty="0" smtClean="0"/>
              <a:t>Openness &gt; preference for more complex/novel and more intense music</a:t>
            </a:r>
          </a:p>
          <a:p>
            <a:pPr lvl="3"/>
            <a:r>
              <a:rPr lang="en-US" dirty="0" smtClean="0"/>
              <a:t>Extraversion &gt; more “happy”, “conventional”, and upbeat/energetic music</a:t>
            </a:r>
          </a:p>
          <a:p>
            <a:r>
              <a:rPr lang="en-US" dirty="0" smtClean="0"/>
              <a:t>More specifically, can song lyrics predict personality?</a:t>
            </a:r>
          </a:p>
          <a:p>
            <a:pPr lvl="1"/>
            <a:r>
              <a:rPr lang="en-US" dirty="0" smtClean="0"/>
              <a:t>Can I predict if a person is introverted or extroverted through only text analysis of songs in their listening history?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and </a:t>
            </a:r>
            <a:r>
              <a:rPr lang="en-US" dirty="0" smtClean="0"/>
              <a:t>listening history data </a:t>
            </a:r>
            <a:r>
              <a:rPr lang="en-US" dirty="0"/>
              <a:t>collected from Personality Cafe (Myers-Briggs Personality Type discussion board)</a:t>
            </a:r>
          </a:p>
          <a:p>
            <a:pPr lvl="1"/>
            <a:r>
              <a:rPr lang="en-US" dirty="0"/>
              <a:t>User profiles include Myers-Briggs personality </a:t>
            </a:r>
            <a:r>
              <a:rPr lang="en-US" dirty="0" smtClean="0"/>
              <a:t>type, which includes introversion/extroversion dimension</a:t>
            </a:r>
            <a:endParaRPr lang="en-US" dirty="0"/>
          </a:p>
          <a:p>
            <a:pPr lvl="1"/>
            <a:r>
              <a:rPr lang="en-US" dirty="0"/>
              <a:t>“What Song Are You Listening To Now?” </a:t>
            </a:r>
            <a:r>
              <a:rPr lang="en-US" dirty="0" smtClean="0"/>
              <a:t>discussion thread </a:t>
            </a:r>
            <a:r>
              <a:rPr lang="en-US" dirty="0"/>
              <a:t>contains roughly 40,000 </a:t>
            </a:r>
            <a:r>
              <a:rPr lang="en-US" dirty="0" smtClean="0"/>
              <a:t>replies, each with a song or two</a:t>
            </a:r>
          </a:p>
          <a:p>
            <a:r>
              <a:rPr lang="en-US" dirty="0" smtClean="0"/>
              <a:t>Data scraped by crawling through discussion thread with Selenium/</a:t>
            </a:r>
            <a:r>
              <a:rPr lang="en-US" dirty="0" err="1" smtClean="0"/>
              <a:t>BeautifulSoup</a:t>
            </a:r>
            <a:r>
              <a:rPr lang="en-US" dirty="0" smtClean="0"/>
              <a:t> page-by-page</a:t>
            </a:r>
          </a:p>
          <a:p>
            <a:pPr lvl="1"/>
            <a:r>
              <a:rPr lang="en-US" dirty="0" smtClean="0"/>
              <a:t>Personality </a:t>
            </a:r>
            <a:r>
              <a:rPr lang="en-US" dirty="0"/>
              <a:t>types of users can only be viewed while logged </a:t>
            </a:r>
            <a:r>
              <a:rPr lang="en-US" dirty="0" smtClean="0"/>
              <a:t>in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026" name="Picture 2" descr="Personality Cafe - The Place To Discover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092199"/>
            <a:ext cx="32385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5281914"/>
            <a:ext cx="10963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1698"/>
            <a:ext cx="10493151" cy="564909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63330" y="4242486"/>
            <a:ext cx="535459" cy="172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79803" y="4946822"/>
            <a:ext cx="284206" cy="160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92746" y="3937686"/>
            <a:ext cx="424249" cy="144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17773" y="4258962"/>
            <a:ext cx="2743200" cy="395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52" y="0"/>
            <a:ext cx="9594645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00865" y="2669059"/>
            <a:ext cx="535459" cy="172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780269" y="3342502"/>
            <a:ext cx="679623" cy="224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84389" y="3889287"/>
            <a:ext cx="679623" cy="224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92627" y="5702639"/>
            <a:ext cx="679623" cy="224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Curating the dataset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831"/>
            <a:ext cx="10515600" cy="4351338"/>
          </a:xfrm>
        </p:spPr>
        <p:txBody>
          <a:bodyPr/>
          <a:lstStyle/>
          <a:p>
            <a:r>
              <a:rPr lang="en-US" dirty="0" smtClean="0"/>
              <a:t>Data cleaned to return posts consisting of artists and song titles</a:t>
            </a:r>
          </a:p>
          <a:p>
            <a:pPr lvl="1"/>
            <a:r>
              <a:rPr lang="en-US" dirty="0"/>
              <a:t>Returned video titles </a:t>
            </a:r>
            <a:r>
              <a:rPr lang="en-US" dirty="0" smtClean="0"/>
              <a:t>by:</a:t>
            </a:r>
          </a:p>
          <a:p>
            <a:pPr lvl="2"/>
            <a:r>
              <a:rPr lang="en-US" dirty="0" smtClean="0"/>
              <a:t>Lots of regex to extract </a:t>
            </a:r>
            <a:r>
              <a:rPr lang="en-US" dirty="0" err="1" smtClean="0"/>
              <a:t>Youtube</a:t>
            </a:r>
            <a:r>
              <a:rPr lang="en-US" dirty="0" smtClean="0"/>
              <a:t> IDs from embedded links in messages</a:t>
            </a:r>
          </a:p>
          <a:p>
            <a:pPr lvl="2"/>
            <a:r>
              <a:rPr lang="en-US" dirty="0" smtClean="0"/>
              <a:t>Getting titles of the </a:t>
            </a:r>
            <a:r>
              <a:rPr lang="en-US" dirty="0" err="1" smtClean="0"/>
              <a:t>Youtube</a:t>
            </a:r>
            <a:r>
              <a:rPr lang="en-US" dirty="0" smtClean="0"/>
              <a:t> videos using </a:t>
            </a:r>
            <a:r>
              <a:rPr lang="en-US" dirty="0" err="1"/>
              <a:t>Youtube</a:t>
            </a:r>
            <a:r>
              <a:rPr lang="en-US" dirty="0"/>
              <a:t> Data </a:t>
            </a:r>
            <a:r>
              <a:rPr lang="en-US" dirty="0" smtClean="0"/>
              <a:t>API</a:t>
            </a:r>
          </a:p>
          <a:p>
            <a:pPr lvl="2"/>
            <a:r>
              <a:rPr lang="en-US" dirty="0" smtClean="0"/>
              <a:t>Extracting titles from messages without </a:t>
            </a:r>
            <a:r>
              <a:rPr lang="en-US" dirty="0" err="1" smtClean="0"/>
              <a:t>Youtube</a:t>
            </a:r>
            <a:r>
              <a:rPr lang="en-US" dirty="0" smtClean="0"/>
              <a:t> links by filtering for those with common song/artist delineators </a:t>
            </a:r>
            <a:r>
              <a:rPr lang="en-US" dirty="0"/>
              <a:t>(“-|by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Multiple steps of pre-processing to eliminate artifacts from video titles (see next slide)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52" y="4196733"/>
            <a:ext cx="9594645" cy="25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52" y="571500"/>
            <a:ext cx="9594645" cy="56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Curating the dataset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Gathered lyrics for artists/song title combos using Selenium again</a:t>
            </a:r>
          </a:p>
          <a:p>
            <a:pPr lvl="1"/>
            <a:r>
              <a:rPr lang="en-US" dirty="0" smtClean="0"/>
              <a:t>Not ideal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ould rather have used an API or a pre-existing dataset for this to get more/better data (see “next steps” slides)</a:t>
            </a:r>
          </a:p>
          <a:p>
            <a:pPr lvl="1"/>
            <a:r>
              <a:rPr lang="en-US" dirty="0" smtClean="0"/>
              <a:t>But, surprisingly good</a:t>
            </a:r>
          </a:p>
          <a:p>
            <a:pPr lvl="2"/>
            <a:r>
              <a:rPr lang="en-US" dirty="0" smtClean="0"/>
              <a:t>Ended up with roughly 11,000 rows of data</a:t>
            </a:r>
          </a:p>
        </p:txBody>
      </p:sp>
    </p:spTree>
    <p:extLst>
      <p:ext uri="{BB962C8B-B14F-4D97-AF65-F5344CB8AC3E}">
        <p14:creationId xmlns:p14="http://schemas.microsoft.com/office/powerpoint/2010/main" val="32513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6" y="763452"/>
            <a:ext cx="110394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666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Analyzing Music Listening History to Predict Personality Type</vt:lpstr>
      <vt:lpstr>The question…</vt:lpstr>
      <vt:lpstr>Curating the dataset</vt:lpstr>
      <vt:lpstr>PowerPoint Presentation</vt:lpstr>
      <vt:lpstr>PowerPoint Presentation</vt:lpstr>
      <vt:lpstr>Curating the dataset (con’t)</vt:lpstr>
      <vt:lpstr>PowerPoint Presentation</vt:lpstr>
      <vt:lpstr>Curating the dataset (con’t)</vt:lpstr>
      <vt:lpstr>PowerPoint Presentation</vt:lpstr>
      <vt:lpstr>PowerPoint Presentation</vt:lpstr>
      <vt:lpstr>Challenges</vt:lpstr>
      <vt:lpstr>Results</vt:lpstr>
      <vt:lpstr>Lyrics that predict introversion and extroversion:</vt:lpstr>
      <vt:lpstr>Problems</vt:lpstr>
      <vt:lpstr>Next steps for tuning model:</vt:lpstr>
      <vt:lpstr>Next steps for the project:</vt:lpstr>
    </vt:vector>
  </TitlesOfParts>
  <Company>Accenture Federal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Kelmers, Nathan Y.</dc:creator>
  <cp:lastModifiedBy>Kelmers, Nathan Y.</cp:lastModifiedBy>
  <cp:revision>37</cp:revision>
  <dcterms:created xsi:type="dcterms:W3CDTF">2018-03-20T00:41:45Z</dcterms:created>
  <dcterms:modified xsi:type="dcterms:W3CDTF">2018-04-17T18:02:15Z</dcterms:modified>
</cp:coreProperties>
</file>