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8" r:id="rId4"/>
    <p:sldId id="264" r:id="rId5"/>
    <p:sldId id="259" r:id="rId6"/>
    <p:sldId id="268" r:id="rId7"/>
    <p:sldId id="265" r:id="rId8"/>
    <p:sldId id="269" r:id="rId9"/>
    <p:sldId id="274" r:id="rId10"/>
    <p:sldId id="262" r:id="rId11"/>
    <p:sldId id="272" r:id="rId12"/>
    <p:sldId id="273" r:id="rId13"/>
    <p:sldId id="270" r:id="rId14"/>
    <p:sldId id="271" r:id="rId15"/>
    <p:sldId id="277" r:id="rId16"/>
    <p:sldId id="263" r:id="rId17"/>
    <p:sldId id="278"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95510" autoAdjust="0"/>
  </p:normalViewPr>
  <p:slideViewPr>
    <p:cSldViewPr snapToGrid="0">
      <p:cViewPr varScale="1">
        <p:scale>
          <a:sx n="101" d="100"/>
          <a:sy n="101" d="100"/>
        </p:scale>
        <p:origin x="9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than.kistler\Downloads\Data%20Collection%20-%20Final%20Project.csv"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natekistler\Documents\GitHub\GT-OMS\MGT%208823\Project\Data%20Collection%20-%20Final%20Project.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nathan.kistler\Downloads\Data%20Collection%20-%20Final%20Project.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nathan.kistler\Downloads\Data%20Collection%20-%20Final%20Projec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Collection - Final Project.csv]Monthly Spend Summary!PivotTable10</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Spend</a:t>
            </a:r>
          </a:p>
        </c:rich>
      </c:tx>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6"/>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7"/>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8"/>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'Monthly Spend Summary'!$C$3</c:f>
              <c:strCache>
                <c:ptCount val="1"/>
                <c:pt idx="0">
                  <c:v>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multiLvlStrRef>
              <c:f>'Monthly Spend Summary'!$A$4:$B$26</c:f>
              <c:multiLvlStrCache>
                <c:ptCount val="2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Aug</c:v>
                  </c:pt>
                  <c:pt idx="19">
                    <c:v>Sep</c:v>
                  </c:pt>
                  <c:pt idx="20">
                    <c:v>Oct</c:v>
                  </c:pt>
                  <c:pt idx="21">
                    <c:v>Nov</c:v>
                  </c:pt>
                </c:lvl>
                <c:lvl>
                  <c:pt idx="0">
                    <c:v>2022</c:v>
                  </c:pt>
                  <c:pt idx="12">
                    <c:v>2023</c:v>
                  </c:pt>
                </c:lvl>
              </c:multiLvlStrCache>
            </c:multiLvlStrRef>
          </c:cat>
          <c:val>
            <c:numRef>
              <c:f>'Monthly Spend Summary'!$C$4:$C$26</c:f>
              <c:numCache>
                <c:formatCode>General</c:formatCode>
                <c:ptCount val="22"/>
                <c:pt idx="0">
                  <c:v>2713.38</c:v>
                </c:pt>
                <c:pt idx="1">
                  <c:v>1630.4100000000003</c:v>
                </c:pt>
                <c:pt idx="2">
                  <c:v>1820.89</c:v>
                </c:pt>
                <c:pt idx="3">
                  <c:v>2284.9</c:v>
                </c:pt>
                <c:pt idx="4">
                  <c:v>4296.3499999999985</c:v>
                </c:pt>
                <c:pt idx="5">
                  <c:v>6741.7099999999946</c:v>
                </c:pt>
                <c:pt idx="6">
                  <c:v>3575.45</c:v>
                </c:pt>
                <c:pt idx="7">
                  <c:v>4139.7599999999993</c:v>
                </c:pt>
                <c:pt idx="8">
                  <c:v>5700.8699999999917</c:v>
                </c:pt>
                <c:pt idx="9">
                  <c:v>6013.4</c:v>
                </c:pt>
                <c:pt idx="10">
                  <c:v>7642.0499999999947</c:v>
                </c:pt>
                <c:pt idx="11">
                  <c:v>6868.3499999999958</c:v>
                </c:pt>
                <c:pt idx="12">
                  <c:v>5559.3799999999974</c:v>
                </c:pt>
                <c:pt idx="13">
                  <c:v>8850.8899999999921</c:v>
                </c:pt>
                <c:pt idx="14">
                  <c:v>12389.199999999999</c:v>
                </c:pt>
                <c:pt idx="15">
                  <c:v>19584.700000000033</c:v>
                </c:pt>
                <c:pt idx="16">
                  <c:v>7051.2699999999995</c:v>
                </c:pt>
                <c:pt idx="17">
                  <c:v>5411.5999999999976</c:v>
                </c:pt>
                <c:pt idx="18">
                  <c:v>2403.8100000000004</c:v>
                </c:pt>
                <c:pt idx="19">
                  <c:v>5603.8399999999992</c:v>
                </c:pt>
                <c:pt idx="20">
                  <c:v>5810.029999999997</c:v>
                </c:pt>
                <c:pt idx="21">
                  <c:v>5601.1799999999985</c:v>
                </c:pt>
              </c:numCache>
            </c:numRef>
          </c:val>
          <c:smooth val="0"/>
          <c:extLst>
            <c:ext xmlns:c16="http://schemas.microsoft.com/office/drawing/2014/chart" uri="{C3380CC4-5D6E-409C-BE32-E72D297353CC}">
              <c16:uniqueId val="{00000001-1089-4E30-B0DF-AEF15117BB0B}"/>
            </c:ext>
          </c:extLst>
        </c:ser>
        <c:dLbls>
          <c:showLegendKey val="0"/>
          <c:showVal val="0"/>
          <c:showCatName val="0"/>
          <c:showSerName val="0"/>
          <c:showPercent val="0"/>
          <c:showBubbleSize val="0"/>
        </c:dLbls>
        <c:smooth val="0"/>
        <c:axId val="1204982144"/>
        <c:axId val="1209602368"/>
      </c:lineChart>
      <c:catAx>
        <c:axId val="120498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602368"/>
        <c:crosses val="autoZero"/>
        <c:auto val="1"/>
        <c:lblAlgn val="ctr"/>
        <c:lblOffset val="100"/>
        <c:noMultiLvlLbl val="0"/>
      </c:catAx>
      <c:valAx>
        <c:axId val="120960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498214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Collection - Final Project.xlsx]Sheet1!PivotTable1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10 Categories by Amount Spent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Sheet1!$A$2:$A$12</c:f>
              <c:strCache>
                <c:ptCount val="10"/>
                <c:pt idx="0">
                  <c:v>Groceries</c:v>
                </c:pt>
                <c:pt idx="1">
                  <c:v>Restaurants</c:v>
                </c:pt>
                <c:pt idx="2">
                  <c:v>Pets</c:v>
                </c:pt>
                <c:pt idx="3">
                  <c:v>Amazon</c:v>
                </c:pt>
                <c:pt idx="4">
                  <c:v>Clothing</c:v>
                </c:pt>
                <c:pt idx="5">
                  <c:v>Hotel</c:v>
                </c:pt>
                <c:pt idx="6">
                  <c:v>Shopping</c:v>
                </c:pt>
                <c:pt idx="7">
                  <c:v>Air Travel</c:v>
                </c:pt>
                <c:pt idx="8">
                  <c:v>Gas &amp; Fuel</c:v>
                </c:pt>
                <c:pt idx="9">
                  <c:v>Alcohol &amp; Bars</c:v>
                </c:pt>
              </c:strCache>
            </c:strRef>
          </c:cat>
          <c:val>
            <c:numRef>
              <c:f>Sheet1!$B$2:$B$12</c:f>
              <c:numCache>
                <c:formatCode>General</c:formatCode>
                <c:ptCount val="10"/>
                <c:pt idx="0">
                  <c:v>28438.870000000043</c:v>
                </c:pt>
                <c:pt idx="1">
                  <c:v>19541.639999999992</c:v>
                </c:pt>
                <c:pt idx="2">
                  <c:v>14534.789999999986</c:v>
                </c:pt>
                <c:pt idx="3">
                  <c:v>11120.38999999997</c:v>
                </c:pt>
                <c:pt idx="4">
                  <c:v>9952.989999999998</c:v>
                </c:pt>
                <c:pt idx="5">
                  <c:v>9799.2199999999975</c:v>
                </c:pt>
                <c:pt idx="6">
                  <c:v>9102.6699999999873</c:v>
                </c:pt>
                <c:pt idx="7">
                  <c:v>7893.9699999999966</c:v>
                </c:pt>
                <c:pt idx="8">
                  <c:v>5467.5100000000029</c:v>
                </c:pt>
                <c:pt idx="9">
                  <c:v>4643.1499999999996</c:v>
                </c:pt>
              </c:numCache>
            </c:numRef>
          </c:val>
          <c:extLst>
            <c:ext xmlns:c16="http://schemas.microsoft.com/office/drawing/2014/chart" uri="{C3380CC4-5D6E-409C-BE32-E72D297353CC}">
              <c16:uniqueId val="{00000000-FE87-D64C-B48F-74BA8449CE2C}"/>
            </c:ext>
          </c:extLst>
        </c:ser>
        <c:dLbls>
          <c:showLegendKey val="0"/>
          <c:showVal val="0"/>
          <c:showCatName val="0"/>
          <c:showSerName val="0"/>
          <c:showPercent val="0"/>
          <c:showBubbleSize val="0"/>
        </c:dLbls>
        <c:gapWidth val="219"/>
        <c:overlap val="-27"/>
        <c:axId val="557436704"/>
        <c:axId val="557453904"/>
      </c:barChart>
      <c:catAx>
        <c:axId val="557436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453904"/>
        <c:crosses val="autoZero"/>
        <c:auto val="1"/>
        <c:lblAlgn val="ctr"/>
        <c:lblOffset val="100"/>
        <c:noMultiLvlLbl val="0"/>
      </c:catAx>
      <c:valAx>
        <c:axId val="55745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436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'Monthly Spend Summary'!$C$4:$C$25</cx:f>
        <cx:lvl ptCount="22" formatCode="General">
          <cx:pt idx="0">2713.3800000000001</cx:pt>
          <cx:pt idx="1">1630.4100000000003</cx:pt>
          <cx:pt idx="2">1820.8900000000001</cx:pt>
          <cx:pt idx="3">2284.9000000000001</cx:pt>
          <cx:pt idx="4">4296.3499999999985</cx:pt>
          <cx:pt idx="5">6741.7099999999946</cx:pt>
          <cx:pt idx="6">3575.4499999999998</cx:pt>
          <cx:pt idx="7">4139.7599999999993</cx:pt>
          <cx:pt idx="8">5700.8699999999917</cx:pt>
          <cx:pt idx="9">6013.3999999999996</cx:pt>
          <cx:pt idx="10">7642.0499999999947</cx:pt>
          <cx:pt idx="11">6868.3499999999958</cx:pt>
          <cx:pt idx="12">5559.3799999999974</cx:pt>
          <cx:pt idx="13">8850.8899999999921</cx:pt>
          <cx:pt idx="14">12389.199999999999</cx:pt>
          <cx:pt idx="15">19584.700000000033</cx:pt>
          <cx:pt idx="16">7051.2699999999995</cx:pt>
          <cx:pt idx="17">5411.5999999999976</cx:pt>
          <cx:pt idx="18">2403.8100000000004</cx:pt>
          <cx:pt idx="19">5603.8399999999992</cx:pt>
          <cx:pt idx="20">5810.029999999997</cx:pt>
          <cx:pt idx="21">5601.1799999999985</cx:pt>
        </cx:lvl>
      </cx:numDim>
    </cx:data>
  </cx:chartData>
  <cx:chart>
    <cx:title pos="t" align="ctr" overlay="0">
      <cx:tx>
        <cx:txData>
          <cx:v>Histogram - Monthly Spend</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Histogram - Monthly Spend</a:t>
          </a:r>
        </a:p>
      </cx:txPr>
    </cx:title>
    <cx:plotArea>
      <cx:plotAreaRegion>
        <cx:series layoutId="clusteredColumn" uniqueId="{8C13B4E1-2D5B-4A94-84AB-F666B52E08E4}">
          <cx:tx>
            <cx:txData>
              <cx:f/>
              <cx:v>Monthly Spend</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Collection - Final Project'!$F$2:$F$3700</cx:f>
        <cx:lvl ptCount="3699" formatCode="General">
          <cx:pt idx="0">96.909999999999997</cx:pt>
          <cx:pt idx="1">5</cx:pt>
          <cx:pt idx="2">10.94</cx:pt>
          <cx:pt idx="3">1</cx:pt>
          <cx:pt idx="4">21.710000000000001</cx:pt>
          <cx:pt idx="5">40.659999999999997</cx:pt>
          <cx:pt idx="6">1</cx:pt>
          <cx:pt idx="7">9.8900000000000006</cx:pt>
          <cx:pt idx="8">12.69</cx:pt>
          <cx:pt idx="9">19.390000000000001</cx:pt>
          <cx:pt idx="10">13.99</cx:pt>
          <cx:pt idx="11">53.020000000000003</cx:pt>
          <cx:pt idx="12">45.219999999999999</cx:pt>
          <cx:pt idx="13">49.450000000000003</cx:pt>
          <cx:pt idx="14">12.359999999999999</cx:pt>
          <cx:pt idx="15">24.940000000000001</cx:pt>
          <cx:pt idx="16">68.489999999999995</cx:pt>
          <cx:pt idx="17">5.9900000000000002</cx:pt>
          <cx:pt idx="18">29.16</cx:pt>
          <cx:pt idx="19">10.17</cx:pt>
          <cx:pt idx="20">48.740000000000002</cx:pt>
          <cx:pt idx="21">2.8199999999999998</cx:pt>
          <cx:pt idx="22">9.3900000000000006</cx:pt>
          <cx:pt idx="23">34.969999999999999</cx:pt>
          <cx:pt idx="24">24.010000000000002</cx:pt>
          <cx:pt idx="25">33.939999999999998</cx:pt>
          <cx:pt idx="26">16.210000000000001</cx:pt>
          <cx:pt idx="27">2946.3099999999999</cx:pt>
          <cx:pt idx="28">15.06</cx:pt>
          <cx:pt idx="29">32.200000000000003</cx:pt>
          <cx:pt idx="30">3</cx:pt>
          <cx:pt idx="31">86.370000000000005</cx:pt>
          <cx:pt idx="32">6.75</cx:pt>
          <cx:pt idx="33">6.04</cx:pt>
          <cx:pt idx="34">29</cx:pt>
          <cx:pt idx="35">84.670000000000002</cx:pt>
          <cx:pt idx="36">4.29</cx:pt>
          <cx:pt idx="37">54.5</cx:pt>
          <cx:pt idx="38">24</cx:pt>
          <cx:pt idx="39">106</cx:pt>
          <cx:pt idx="40">17.120000000000001</cx:pt>
          <cx:pt idx="41">9.3200000000000003</cx:pt>
          <cx:pt idx="42">60.950000000000003</cx:pt>
          <cx:pt idx="43">51.280000000000001</cx:pt>
          <cx:pt idx="44">10.59</cx:pt>
          <cx:pt idx="45">9.9900000000000002</cx:pt>
          <cx:pt idx="46">31.98</cx:pt>
          <cx:pt idx="47">17.079999999999998</cx:pt>
          <cx:pt idx="48">49.840000000000003</cx:pt>
          <cx:pt idx="49">37.090000000000003</cx:pt>
          <cx:pt idx="50">9.0899999999999999</cx:pt>
          <cx:pt idx="51">2.9900000000000002</cx:pt>
          <cx:pt idx="52">5.29</cx:pt>
          <cx:pt idx="53">32.719999999999999</cx:pt>
          <cx:pt idx="54">41.210000000000001</cx:pt>
          <cx:pt idx="55">92.840000000000003</cx:pt>
          <cx:pt idx="56">96.739999999999995</cx:pt>
          <cx:pt idx="57">79.530000000000001</cx:pt>
          <cx:pt idx="58">21.870000000000001</cx:pt>
          <cx:pt idx="59">42.390000000000001</cx:pt>
          <cx:pt idx="60">25.66</cx:pt>
          <cx:pt idx="61">24.370000000000001</cx:pt>
          <cx:pt idx="62">47.82</cx:pt>
          <cx:pt idx="63">24.93</cx:pt>
          <cx:pt idx="64">10.59</cx:pt>
          <cx:pt idx="65">46.289999999999999</cx:pt>
          <cx:pt idx="66">90</cx:pt>
          <cx:pt idx="67">5.9900000000000002</cx:pt>
          <cx:pt idx="68">9.9900000000000002</cx:pt>
          <cx:pt idx="69">5.6399999999999997</cx:pt>
          <cx:pt idx="70">53.899999999999999</cx:pt>
          <cx:pt idx="71">61.079999999999998</cx:pt>
          <cx:pt idx="72">1.1100000000000001</cx:pt>
          <cx:pt idx="73">21.920000000000002</cx:pt>
          <cx:pt idx="74">6.9900000000000002</cx:pt>
          <cx:pt idx="75">24.109999999999999</cx:pt>
          <cx:pt idx="76">1.6499999999999999</cx:pt>
          <cx:pt idx="77">133.91999999999999</cx:pt>
          <cx:pt idx="78">16</cx:pt>
          <cx:pt idx="79">115.31</cx:pt>
          <cx:pt idx="80">32.590000000000003</cx:pt>
          <cx:pt idx="81">14.81</cx:pt>
          <cx:pt idx="82">6.3499999999999996</cx:pt>
          <cx:pt idx="83">10.59</cx:pt>
          <cx:pt idx="84">7.6900000000000004</cx:pt>
          <cx:pt idx="85">6.3499999999999996</cx:pt>
          <cx:pt idx="86">27.079999999999998</cx:pt>
          <cx:pt idx="87">21.18</cx:pt>
          <cx:pt idx="88">9</cx:pt>
          <cx:pt idx="89">12.710000000000001</cx:pt>
          <cx:pt idx="90">6.3499999999999996</cx:pt>
          <cx:pt idx="91">2.9500000000000002</cx:pt>
          <cx:pt idx="92">43.020000000000003</cx:pt>
          <cx:pt idx="93">50</cx:pt>
          <cx:pt idx="94">74.489999999999995</cx:pt>
          <cx:pt idx="95">14.99</cx:pt>
          <cx:pt idx="96">30.190000000000001</cx:pt>
          <cx:pt idx="97">12.93</cx:pt>
          <cx:pt idx="98">36.359999999999999</cx:pt>
          <cx:pt idx="99">5.21</cx:pt>
          <cx:pt idx="100">29.969999999999999</cx:pt>
          <cx:pt idx="101">10</cx:pt>
          <cx:pt idx="102">1.99</cx:pt>
          <cx:pt idx="103">1.6499999999999999</cx:pt>
          <cx:pt idx="104">31.120000000000001</cx:pt>
          <cx:pt idx="105">41.530000000000001</cx:pt>
          <cx:pt idx="106">95.849999999999994</cx:pt>
          <cx:pt idx="107">26.550000000000001</cx:pt>
          <cx:pt idx="108">54.530000000000001</cx:pt>
          <cx:pt idx="109">16.699999999999999</cx:pt>
          <cx:pt idx="110">12.18</cx:pt>
          <cx:pt idx="111">10.970000000000001</cx:pt>
          <cx:pt idx="112">5.2000000000000002</cx:pt>
          <cx:pt idx="113">28</cx:pt>
          <cx:pt idx="114">10.800000000000001</cx:pt>
          <cx:pt idx="115">76.980000000000004</cx:pt>
          <cx:pt idx="116">101.04000000000001</cx:pt>
          <cx:pt idx="117">56.149999999999999</cx:pt>
          <cx:pt idx="118">8</cx:pt>
          <cx:pt idx="119">8.9900000000000002</cx:pt>
          <cx:pt idx="120">72.549999999999997</cx:pt>
          <cx:pt idx="121">4.9900000000000002</cx:pt>
          <cx:pt idx="122">50</cx:pt>
          <cx:pt idx="123">226</cx:pt>
          <cx:pt idx="124">44.689999999999998</cx:pt>
          <cx:pt idx="125">15.99</cx:pt>
          <cx:pt idx="126">91.420000000000002</cx:pt>
          <cx:pt idx="127">12.699999999999999</cx:pt>
          <cx:pt idx="128">21.190000000000001</cx:pt>
          <cx:pt idx="129">69.5</cx:pt>
          <cx:pt idx="130">7.3899999999999997</cx:pt>
          <cx:pt idx="131">13.99</cx:pt>
          <cx:pt idx="132">25.859999999999999</cx:pt>
          <cx:pt idx="133">7.75</cx:pt>
          <cx:pt idx="134">10.59</cx:pt>
          <cx:pt idx="135">12.51</cx:pt>
          <cx:pt idx="136">35.5</cx:pt>
          <cx:pt idx="137">14.83</cx:pt>
          <cx:pt idx="138">131</cx:pt>
          <cx:pt idx="139">12.08</cx:pt>
          <cx:pt idx="140">50.560000000000002</cx:pt>
          <cx:pt idx="141">4.4900000000000002</cx:pt>
          <cx:pt idx="142">75.689999999999998</cx:pt>
          <cx:pt idx="143">106.92</cx:pt>
          <cx:pt idx="144">25.41</cx:pt>
          <cx:pt idx="145">48.359999999999999</cx:pt>
          <cx:pt idx="146">12.16</cx:pt>
          <cx:pt idx="147">113.25</cx:pt>
          <cx:pt idx="148">59.829999999999998</cx:pt>
          <cx:pt idx="149">1.95</cx:pt>
          <cx:pt idx="150">32.100000000000001</cx:pt>
          <cx:pt idx="151">64.829999999999998</cx:pt>
          <cx:pt idx="152">19.170000000000002</cx:pt>
          <cx:pt idx="153">28</cx:pt>
          <cx:pt idx="154">45</cx:pt>
          <cx:pt idx="155">2.48</cx:pt>
          <cx:pt idx="156">25</cx:pt>
          <cx:pt idx="157">71.329999999999998</cx:pt>
          <cx:pt idx="158">37.960000000000001</cx:pt>
          <cx:pt idx="159">15.99</cx:pt>
          <cx:pt idx="160">25.93</cx:pt>
          <cx:pt idx="161">12.82</cx:pt>
          <cx:pt idx="162">10.1</cx:pt>
          <cx:pt idx="163">9.3100000000000005</cx:pt>
          <cx:pt idx="164">37.759999999999998</cx:pt>
          <cx:pt idx="165">10.59</cx:pt>
          <cx:pt idx="166">4.5</cx:pt>
          <cx:pt idx="167">26.920000000000002</cx:pt>
          <cx:pt idx="168">8.4600000000000009</cx:pt>
          <cx:pt idx="169">19.07</cx:pt>
          <cx:pt idx="170">6.4199999999999999</cx:pt>
          <cx:pt idx="171">41.710000000000001</cx:pt>
          <cx:pt idx="172">2.3999999999999999</cx:pt>
          <cx:pt idx="173">31.890000000000001</cx:pt>
          <cx:pt idx="174">37.640000000000001</cx:pt>
          <cx:pt idx="175">60</cx:pt>
          <cx:pt idx="176">4.5</cx:pt>
          <cx:pt idx="177">182</cx:pt>
          <cx:pt idx="178">12.85</cx:pt>
          <cx:pt idx="179">34.969999999999999</cx:pt>
          <cx:pt idx="180">6.2400000000000002</cx:pt>
          <cx:pt idx="181">45.479999999999997</cx:pt>
          <cx:pt idx="182">8.9900000000000002</cx:pt>
          <cx:pt idx="183">13.050000000000001</cx:pt>
          <cx:pt idx="184">12.710000000000001</cx:pt>
          <cx:pt idx="185">7.4100000000000001</cx:pt>
          <cx:pt idx="186">10.06</cx:pt>
          <cx:pt idx="187">3.48</cx:pt>
          <cx:pt idx="188">25.309999999999999</cx:pt>
          <cx:pt idx="189">16.739999999999998</cx:pt>
          <cx:pt idx="190">12.07</cx:pt>
          <cx:pt idx="191">25.32</cx:pt>
          <cx:pt idx="192">9.9900000000000002</cx:pt>
          <cx:pt idx="193">152</cx:pt>
          <cx:pt idx="194">102</cx:pt>
          <cx:pt idx="195">7.8200000000000003</cx:pt>
          <cx:pt idx="196">5</cx:pt>
          <cx:pt idx="197">20</cx:pt>
          <cx:pt idx="198">329.92000000000002</cx:pt>
          <cx:pt idx="199">68</cx:pt>
          <cx:pt idx="200">16.039999999999999</cx:pt>
          <cx:pt idx="201">42.219999999999999</cx:pt>
          <cx:pt idx="202">46.950000000000003</cx:pt>
          <cx:pt idx="203">13.77</cx:pt>
          <cx:pt idx="204">111.03</cx:pt>
          <cx:pt idx="205">1.6499999999999999</cx:pt>
          <cx:pt idx="206">2.9900000000000002</cx:pt>
          <cx:pt idx="207">7.5800000000000001</cx:pt>
          <cx:pt idx="208">25</cx:pt>
          <cx:pt idx="209">47.530000000000001</cx:pt>
          <cx:pt idx="210">2.9300000000000002</cx:pt>
          <cx:pt idx="211">27.59</cx:pt>
          <cx:pt idx="212">26.449999999999999</cx:pt>
          <cx:pt idx="213">66.290000000000006</cx:pt>
          <cx:pt idx="214">14.74</cx:pt>
          <cx:pt idx="215">3</cx:pt>
          <cx:pt idx="216">15.869999999999999</cx:pt>
          <cx:pt idx="217">7.79</cx:pt>
          <cx:pt idx="218">12.970000000000001</cx:pt>
          <cx:pt idx="219">12.699999999999999</cx:pt>
          <cx:pt idx="220">33.039999999999999</cx:pt>
          <cx:pt idx="221">79.489999999999995</cx:pt>
          <cx:pt idx="222">12.58</cx:pt>
          <cx:pt idx="223">60.149999999999999</cx:pt>
          <cx:pt idx="224">10.890000000000001</cx:pt>
          <cx:pt idx="225">50</cx:pt>
          <cx:pt idx="226">82.209999999999994</cx:pt>
          <cx:pt idx="227">22.420000000000002</cx:pt>
          <cx:pt idx="228">18.260000000000002</cx:pt>
          <cx:pt idx="229">1.6499999999999999</cx:pt>
          <cx:pt idx="230">11</cx:pt>
          <cx:pt idx="231">10.800000000000001</cx:pt>
          <cx:pt idx="232">10.32</cx:pt>
          <cx:pt idx="233">8.4700000000000006</cx:pt>
          <cx:pt idx="234">32.859999999999999</cx:pt>
          <cx:pt idx="235">1.6499999999999999</cx:pt>
          <cx:pt idx="236">50.799999999999997</cx:pt>
          <cx:pt idx="237">21.859999999999999</cx:pt>
          <cx:pt idx="238">25.390000000000001</cx:pt>
          <cx:pt idx="239">19.989999999999998</cx:pt>
          <cx:pt idx="240">5.9000000000000004</cx:pt>
          <cx:pt idx="241">1.6499999999999999</cx:pt>
          <cx:pt idx="242">112.39</cx:pt>
          <cx:pt idx="243">388.26999999999998</cx:pt>
          <cx:pt idx="244">21.18</cx:pt>
          <cx:pt idx="245">29.989999999999998</cx:pt>
          <cx:pt idx="246">143.87</cx:pt>
          <cx:pt idx="247">8.9800000000000004</cx:pt>
          <cx:pt idx="248">7.3600000000000003</cx:pt>
          <cx:pt idx="249">38.509999999999998</cx:pt>
          <cx:pt idx="250">6.3499999999999996</cx:pt>
          <cx:pt idx="251">48.420000000000002</cx:pt>
          <cx:pt idx="252">74.859999999999999</cx:pt>
          <cx:pt idx="253">124.98999999999999</cx:pt>
          <cx:pt idx="254">6.3899999999999997</cx:pt>
          <cx:pt idx="255">34</cx:pt>
          <cx:pt idx="256">1.99</cx:pt>
          <cx:pt idx="257">28.609999999999999</cx:pt>
          <cx:pt idx="258">31.780000000000001</cx:pt>
          <cx:pt idx="259">10.800000000000001</cx:pt>
          <cx:pt idx="260">33.960000000000001</cx:pt>
          <cx:pt idx="261">52.990000000000002</cx:pt>
          <cx:pt idx="262">9.5299999999999994</cx:pt>
          <cx:pt idx="263">41.009999999999998</cx:pt>
          <cx:pt idx="264">141.99000000000001</cx:pt>
          <cx:pt idx="265">281.38999999999999</cx:pt>
          <cx:pt idx="266">42.719999999999999</cx:pt>
          <cx:pt idx="267">12.99</cx:pt>
          <cx:pt idx="268">42.390000000000001</cx:pt>
          <cx:pt idx="269">33.909999999999997</cx:pt>
          <cx:pt idx="270">25.129999999999999</cx:pt>
          <cx:pt idx="271">29.350000000000001</cx:pt>
          <cx:pt idx="272">36.530000000000001</cx:pt>
          <cx:pt idx="273">34.950000000000003</cx:pt>
          <cx:pt idx="274">30.800000000000001</cx:pt>
          <cx:pt idx="275">23.969999999999999</cx:pt>
          <cx:pt idx="276">14.33</cx:pt>
          <cx:pt idx="277">69.049999999999997</cx:pt>
          <cx:pt idx="278">39.939999999999998</cx:pt>
          <cx:pt idx="279">13.77</cx:pt>
          <cx:pt idx="280">103.29000000000001</cx:pt>
          <cx:pt idx="281">70.590000000000003</cx:pt>
          <cx:pt idx="282">4.9900000000000002</cx:pt>
          <cx:pt idx="283">72.549999999999997</cx:pt>
          <cx:pt idx="284">24.350000000000001</cx:pt>
          <cx:pt idx="285">549.39999999999998</cx:pt>
          <cx:pt idx="286">3</cx:pt>
          <cx:pt idx="287">40.369999999999997</cx:pt>
          <cx:pt idx="288">7.5999999999999996</cx:pt>
          <cx:pt idx="289">11.23</cx:pt>
          <cx:pt idx="290">13.99</cx:pt>
          <cx:pt idx="291">12.35</cx:pt>
          <cx:pt idx="292">17.260000000000002</cx:pt>
          <cx:pt idx="293">39.979999999999997</cx:pt>
          <cx:pt idx="294">78.469999999999999</cx:pt>
          <cx:pt idx="295">53</cx:pt>
          <cx:pt idx="296">84.769999999999996</cx:pt>
          <cx:pt idx="297">80</cx:pt>
          <cx:pt idx="298">21.350000000000001</cx:pt>
          <cx:pt idx="299">2.9300000000000002</cx:pt>
          <cx:pt idx="300">44.289999999999999</cx:pt>
          <cx:pt idx="301">9.5299999999999994</cx:pt>
          <cx:pt idx="302">13.19</cx:pt>
          <cx:pt idx="303">0.29999999999999999</cx:pt>
          <cx:pt idx="304">19.120000000000001</cx:pt>
          <cx:pt idx="305">15.99</cx:pt>
          <cx:pt idx="306">55.5</cx:pt>
          <cx:pt idx="307">5.2699999999999996</cx:pt>
          <cx:pt idx="308">174.38999999999999</cx:pt>
          <cx:pt idx="309">6.3499999999999996</cx:pt>
          <cx:pt idx="310">6.3499999999999996</cx:pt>
          <cx:pt idx="311">26.989999999999998</cx:pt>
          <cx:pt idx="312">49.799999999999997</cx:pt>
          <cx:pt idx="313">19.390000000000001</cx:pt>
          <cx:pt idx="314">4.3700000000000001</cx:pt>
          <cx:pt idx="315">38.390000000000001</cx:pt>
          <cx:pt idx="316">36.469999999999999</cx:pt>
          <cx:pt idx="317">1.6499999999999999</cx:pt>
          <cx:pt idx="318">34.039999999999999</cx:pt>
          <cx:pt idx="319">169.5</cx:pt>
          <cx:pt idx="320">21.18</cx:pt>
          <cx:pt idx="321">58.810000000000002</cx:pt>
          <cx:pt idx="322">72.549999999999997</cx:pt>
          <cx:pt idx="323">3.7400000000000002</cx:pt>
          <cx:pt idx="324">9.9900000000000002</cx:pt>
          <cx:pt idx="325">22.460000000000001</cx:pt>
          <cx:pt idx="326">1.99</cx:pt>
          <cx:pt idx="327">18.190000000000001</cx:pt>
          <cx:pt idx="328">77.640000000000001</cx:pt>
          <cx:pt idx="329">228.58000000000001</cx:pt>
          <cx:pt idx="330">96.739999999999995</cx:pt>
          <cx:pt idx="331">2.9900000000000002</cx:pt>
          <cx:pt idx="332">9.0999999999999996</cx:pt>
          <cx:pt idx="333">21.289999999999999</cx:pt>
          <cx:pt idx="334">69</cx:pt>
          <cx:pt idx="335">22.190000000000001</cx:pt>
          <cx:pt idx="336">16.920000000000002</cx:pt>
          <cx:pt idx="337">12.69</cx:pt>
          <cx:pt idx="338">10.800000000000001</cx:pt>
          <cx:pt idx="339">11.199999999999999</cx:pt>
          <cx:pt idx="340">18.390000000000001</cx:pt>
          <cx:pt idx="341">6.21</cx:pt>
          <cx:pt idx="342">31.02</cx:pt>
          <cx:pt idx="343">34</cx:pt>
          <cx:pt idx="344">54.259999999999998</cx:pt>
          <cx:pt idx="345">44.990000000000002</cx:pt>
          <cx:pt idx="346">21.989999999999998</cx:pt>
          <cx:pt idx="347">11.06</cx:pt>
          <cx:pt idx="348">7.1799999999999997</cx:pt>
          <cx:pt idx="349">11.58</cx:pt>
          <cx:pt idx="350">15.75</cx:pt>
          <cx:pt idx="351">3.8799999999999999</cx:pt>
          <cx:pt idx="352">13.199999999999999</cx:pt>
          <cx:pt idx="353">50.560000000000002</cx:pt>
          <cx:pt idx="354">8</cx:pt>
          <cx:pt idx="355">31.899999999999999</cx:pt>
          <cx:pt idx="356">25</cx:pt>
          <cx:pt idx="357">17.82</cx:pt>
          <cx:pt idx="358">90.560000000000002</cx:pt>
          <cx:pt idx="359">29.02</cx:pt>
          <cx:pt idx="360">90.670000000000002</cx:pt>
          <cx:pt idx="361">2.79</cx:pt>
          <cx:pt idx="362">16.949999999999999</cx:pt>
          <cx:pt idx="363">13.56</cx:pt>
          <cx:pt idx="364">12.92</cx:pt>
          <cx:pt idx="365">45.060000000000002</cx:pt>
          <cx:pt idx="366">18.010000000000002</cx:pt>
          <cx:pt idx="367">13.65</cx:pt>
          <cx:pt idx="368">13.77</cx:pt>
          <cx:pt idx="369">10</cx:pt>
          <cx:pt idx="370">16.949999999999999</cx:pt>
          <cx:pt idx="371">20</cx:pt>
          <cx:pt idx="372">53.899999999999999</cx:pt>
          <cx:pt idx="373">84.790000000000006</cx:pt>
          <cx:pt idx="374">78.060000000000002</cx:pt>
          <cx:pt idx="375">27.800000000000001</cx:pt>
          <cx:pt idx="376">8.4700000000000006</cx:pt>
          <cx:pt idx="377">20</cx:pt>
          <cx:pt idx="378">16</cx:pt>
          <cx:pt idx="379">91.950000000000003</cx:pt>
          <cx:pt idx="380">24.16</cx:pt>
          <cx:pt idx="381">10</cx:pt>
          <cx:pt idx="382">110.69</cx:pt>
          <cx:pt idx="383">22.449999999999999</cx:pt>
          <cx:pt idx="384">16.289999999999999</cx:pt>
          <cx:pt idx="385">36.020000000000003</cx:pt>
          <cx:pt idx="386">22.710000000000001</cx:pt>
          <cx:pt idx="387">10.07</cx:pt>
          <cx:pt idx="388">44.030000000000001</cx:pt>
          <cx:pt idx="389">16.379999999999999</cx:pt>
          <cx:pt idx="390">104.94</cx:pt>
          <cx:pt idx="391">9.9399999999999995</cx:pt>
          <cx:pt idx="392">10</cx:pt>
          <cx:pt idx="393">1.75</cx:pt>
          <cx:pt idx="394">10</cx:pt>
          <cx:pt idx="395">43.710000000000001</cx:pt>
          <cx:pt idx="396">6.3499999999999996</cx:pt>
          <cx:pt idx="397">17.440000000000001</cx:pt>
          <cx:pt idx="398">23</cx:pt>
          <cx:pt idx="399">14.43</cx:pt>
          <cx:pt idx="400">27.09</cx:pt>
          <cx:pt idx="401">45.609999999999999</cx:pt>
          <cx:pt idx="402">251.84999999999999</cx:pt>
          <cx:pt idx="403">12.710000000000001</cx:pt>
          <cx:pt idx="404">65.930000000000007</cx:pt>
          <cx:pt idx="405">9</cx:pt>
          <cx:pt idx="406">8</cx:pt>
          <cx:pt idx="407">11</cx:pt>
          <cx:pt idx="408">15.25</cx:pt>
          <cx:pt idx="409">12.93</cx:pt>
          <cx:pt idx="410">3.3500000000000001</cx:pt>
          <cx:pt idx="411">177.61000000000001</cx:pt>
          <cx:pt idx="412">13</cx:pt>
          <cx:pt idx="413">12.710000000000001</cx:pt>
          <cx:pt idx="414">51.210000000000001</cx:pt>
          <cx:pt idx="415">4.9500000000000002</cx:pt>
          <cx:pt idx="416">23.600000000000001</cx:pt>
          <cx:pt idx="417">9.5299999999999994</cx:pt>
          <cx:pt idx="418">3.3500000000000001</cx:pt>
          <cx:pt idx="419">25.449999999999999</cx:pt>
          <cx:pt idx="420">8.6400000000000006</cx:pt>
          <cx:pt idx="421">1.99</cx:pt>
          <cx:pt idx="422">32</cx:pt>
          <cx:pt idx="423">10.69</cx:pt>
          <cx:pt idx="424">7.2800000000000002</cx:pt>
          <cx:pt idx="425">20</cx:pt>
          <cx:pt idx="426">12.710000000000001</cx:pt>
          <cx:pt idx="427">38.149999999999999</cx:pt>
          <cx:pt idx="428">10</cx:pt>
          <cx:pt idx="429">77.560000000000002</cx:pt>
          <cx:pt idx="430">21.190000000000001</cx:pt>
          <cx:pt idx="431">10.59</cx:pt>
          <cx:pt idx="432">40.270000000000003</cx:pt>
          <cx:pt idx="433">19.07</cx:pt>
          <cx:pt idx="434">49</cx:pt>
          <cx:pt idx="435">4.9900000000000002</cx:pt>
          <cx:pt idx="436">66.319999999999993</cx:pt>
          <cx:pt idx="437">10.59</cx:pt>
          <cx:pt idx="438">5.8300000000000001</cx:pt>
          <cx:pt idx="439">8.4700000000000006</cx:pt>
          <cx:pt idx="440">27.859999999999999</cx:pt>
          <cx:pt idx="441">8.4700000000000006</cx:pt>
          <cx:pt idx="442">65.400000000000006</cx:pt>
          <cx:pt idx="443">16.039999999999999</cx:pt>
          <cx:pt idx="444">12.710000000000001</cx:pt>
          <cx:pt idx="445">39.210000000000001</cx:pt>
          <cx:pt idx="446">27.420000000000002</cx:pt>
          <cx:pt idx="447">25.859999999999999</cx:pt>
          <cx:pt idx="448">8.6500000000000004</cx:pt>
          <cx:pt idx="449">11.99</cx:pt>
          <cx:pt idx="450">10.56</cx:pt>
          <cx:pt idx="451">345.22000000000003</cx:pt>
          <cx:pt idx="452">6.3499999999999996</cx:pt>
          <cx:pt idx="453">38.399999999999999</cx:pt>
          <cx:pt idx="454">43.850000000000001</cx:pt>
          <cx:pt idx="455">1</cx:pt>
          <cx:pt idx="456">56</cx:pt>
          <cx:pt idx="457">110</cx:pt>
          <cx:pt idx="458">1</cx:pt>
          <cx:pt idx="459">8.1600000000000001</cx:pt>
          <cx:pt idx="460">152</cx:pt>
          <cx:pt idx="461">11.77</cx:pt>
          <cx:pt idx="462">128</cx:pt>
          <cx:pt idx="463">8.25</cx:pt>
          <cx:pt idx="464">2.54</cx:pt>
          <cx:pt idx="465">11.84</cx:pt>
          <cx:pt idx="466">50</cx:pt>
          <cx:pt idx="467">53.549999999999997</cx:pt>
          <cx:pt idx="468">6.4100000000000001</cx:pt>
          <cx:pt idx="469">24.5</cx:pt>
          <cx:pt idx="470">5.0800000000000001</cx:pt>
          <cx:pt idx="471">10</cx:pt>
          <cx:pt idx="472">21.469999999999999</cx:pt>
          <cx:pt idx="473">25</cx:pt>
          <cx:pt idx="474">40</cx:pt>
          <cx:pt idx="475">65.670000000000002</cx:pt>
          <cx:pt idx="476">19.949999999999999</cx:pt>
          <cx:pt idx="477">35.659999999999997</cx:pt>
          <cx:pt idx="478">44.460000000000001</cx:pt>
          <cx:pt idx="479">58.259999999999998</cx:pt>
          <cx:pt idx="480">13.49</cx:pt>
          <cx:pt idx="481">21.600000000000001</cx:pt>
          <cx:pt idx="482">77.370000000000005</cx:pt>
          <cx:pt idx="483">54.960000000000001</cx:pt>
          <cx:pt idx="484">7.5099999999999998</cx:pt>
          <cx:pt idx="485">37.450000000000003</cx:pt>
          <cx:pt idx="486">2.5</cx:pt>
          <cx:pt idx="487">66.319999999999993</cx:pt>
          <cx:pt idx="488">5.7999999999999998</cx:pt>
          <cx:pt idx="489">8.1600000000000001</cx:pt>
          <cx:pt idx="490">36</cx:pt>
          <cx:pt idx="491">19.98</cx:pt>
          <cx:pt idx="492">21.390000000000001</cx:pt>
          <cx:pt idx="493">23.25</cx:pt>
          <cx:pt idx="494">12.529999999999999</cx:pt>
          <cx:pt idx="495">6.3499999999999996</cx:pt>
          <cx:pt idx="496">75</cx:pt>
          <cx:pt idx="497">16</cx:pt>
          <cx:pt idx="498">111.06</cx:pt>
          <cx:pt idx="499">11.99</cx:pt>
          <cx:pt idx="500">16.940000000000001</cx:pt>
          <cx:pt idx="501">71.109999999999999</cx:pt>
          <cx:pt idx="502">22.890000000000001</cx:pt>
          <cx:pt idx="503">5.29</cx:pt>
          <cx:pt idx="504">12.710000000000001</cx:pt>
          <cx:pt idx="505">550</cx:pt>
          <cx:pt idx="506">35.939999999999998</cx:pt>
          <cx:pt idx="507">26.489999999999998</cx:pt>
          <cx:pt idx="508">111.86</cx:pt>
          <cx:pt idx="509">32.619999999999997</cx:pt>
          <cx:pt idx="510">17.969999999999999</cx:pt>
          <cx:pt idx="511">8.1600000000000001</cx:pt>
          <cx:pt idx="512">12.85</cx:pt>
          <cx:pt idx="513">8.1600000000000001</cx:pt>
          <cx:pt idx="514">33.920000000000002</cx:pt>
          <cx:pt idx="515">223.88999999999999</cx:pt>
          <cx:pt idx="516">86.909999999999997</cx:pt>
          <cx:pt idx="517">24.989999999999998</cx:pt>
          <cx:pt idx="518">9.9499999999999993</cx:pt>
          <cx:pt idx="519">6.7699999999999996</cx:pt>
          <cx:pt idx="520">45.189999999999998</cx:pt>
          <cx:pt idx="521">8.9900000000000002</cx:pt>
          <cx:pt idx="522">7.8799999999999999</cx:pt>
          <cx:pt idx="523">30.690000000000001</cx:pt>
          <cx:pt idx="524">45.960000000000001</cx:pt>
          <cx:pt idx="525">22.5</cx:pt>
          <cx:pt idx="526">53.289999999999999</cx:pt>
          <cx:pt idx="527">17.780000000000001</cx:pt>
          <cx:pt idx="528">158.77000000000001</cx:pt>
          <cx:pt idx="529">20.940000000000001</cx:pt>
          <cx:pt idx="530">9.9900000000000002</cx:pt>
          <cx:pt idx="531">7.9900000000000002</cx:pt>
          <cx:pt idx="532">8.1600000000000001</cx:pt>
          <cx:pt idx="533">4.9900000000000002</cx:pt>
          <cx:pt idx="534">8.1600000000000001</cx:pt>
          <cx:pt idx="535">123.97</cx:pt>
          <cx:pt idx="536">25.440000000000001</cx:pt>
          <cx:pt idx="537">604.96000000000004</cx:pt>
          <cx:pt idx="538">1</cx:pt>
          <cx:pt idx="539">46.869999999999997</cx:pt>
          <cx:pt idx="540">19.07</cx:pt>
          <cx:pt idx="541">33.890000000000001</cx:pt>
          <cx:pt idx="542">11</cx:pt>
          <cx:pt idx="543">11.890000000000001</cx:pt>
          <cx:pt idx="544">63.18</cx:pt>
          <cx:pt idx="545">16.27</cx:pt>
          <cx:pt idx="546">39.520000000000003</cx:pt>
          <cx:pt idx="547">19.07</cx:pt>
          <cx:pt idx="548">12</cx:pt>
          <cx:pt idx="549">12.460000000000001</cx:pt>
          <cx:pt idx="550">10</cx:pt>
          <cx:pt idx="551">39.259999999999998</cx:pt>
          <cx:pt idx="552">26.010000000000002</cx:pt>
          <cx:pt idx="553">5</cx:pt>
          <cx:pt idx="554">18</cx:pt>
          <cx:pt idx="555">41.350000000000001</cx:pt>
          <cx:pt idx="556">17.739999999999998</cx:pt>
          <cx:pt idx="557">17.68</cx:pt>
          <cx:pt idx="558">19.98</cx:pt>
          <cx:pt idx="559">12.710000000000001</cx:pt>
          <cx:pt idx="560">28.98</cx:pt>
          <cx:pt idx="561">27.280000000000001</cx:pt>
          <cx:pt idx="562">10.25</cx:pt>
          <cx:pt idx="563">3.1699999999999999</cx:pt>
          <cx:pt idx="564">15.44</cx:pt>
          <cx:pt idx="565">12.66</cx:pt>
          <cx:pt idx="566">25</cx:pt>
          <cx:pt idx="567">27.280000000000001</cx:pt>
          <cx:pt idx="568">2</cx:pt>
          <cx:pt idx="569">9.75</cx:pt>
          <cx:pt idx="570">16.280000000000001</cx:pt>
          <cx:pt idx="571">36.240000000000002</cx:pt>
          <cx:pt idx="572">7.9900000000000002</cx:pt>
          <cx:pt idx="573">12.6</cx:pt>
          <cx:pt idx="574">3.9700000000000002</cx:pt>
          <cx:pt idx="575">21.329999999999998</cx:pt>
          <cx:pt idx="576">5.2800000000000002</cx:pt>
          <cx:pt idx="577">16.43</cx:pt>
          <cx:pt idx="578">80</cx:pt>
          <cx:pt idx="579">67.469999999999999</cx:pt>
          <cx:pt idx="580">3.7799999999999998</cx:pt>
          <cx:pt idx="581">19.07</cx:pt>
          <cx:pt idx="582">12.65</cx:pt>
          <cx:pt idx="583">19.489999999999998</cx:pt>
          <cx:pt idx="584">193.24000000000001</cx:pt>
          <cx:pt idx="585">36.710000000000001</cx:pt>
          <cx:pt idx="586">10.01</cx:pt>
          <cx:pt idx="587">45.100000000000001</cx:pt>
          <cx:pt idx="588">73.930000000000007</cx:pt>
          <cx:pt idx="589">408.68000000000001</cx:pt>
          <cx:pt idx="590">84.799999999999997</cx:pt>
          <cx:pt idx="591">44.990000000000002</cx:pt>
          <cx:pt idx="592">46.329999999999998</cx:pt>
          <cx:pt idx="593">21.989999999999998</cx:pt>
          <cx:pt idx="594">48.549999999999997</cx:pt>
          <cx:pt idx="595">13.94</cx:pt>
          <cx:pt idx="596">1.99</cx:pt>
          <cx:pt idx="597">5.6500000000000004</cx:pt>
          <cx:pt idx="598">25.989999999999998</cx:pt>
          <cx:pt idx="599">12.69</cx:pt>
          <cx:pt idx="600">8.1600000000000001</cx:pt>
          <cx:pt idx="601">48</cx:pt>
          <cx:pt idx="602">51.280000000000001</cx:pt>
          <cx:pt idx="603">17.120000000000001</cx:pt>
          <cx:pt idx="604">8.4600000000000009</cx:pt>
          <cx:pt idx="605">40.369999999999997</cx:pt>
          <cx:pt idx="606">111.70999999999999</cx:pt>
          <cx:pt idx="607">6.0800000000000001</cx:pt>
          <cx:pt idx="608">10.960000000000001</cx:pt>
          <cx:pt idx="609">25.32</cx:pt>
          <cx:pt idx="610">33.960000000000001</cx:pt>
          <cx:pt idx="611">28.48</cx:pt>
          <cx:pt idx="612">118.70999999999999</cx:pt>
          <cx:pt idx="613">10</cx:pt>
          <cx:pt idx="614">77.049999999999997</cx:pt>
          <cx:pt idx="615">3.3999999999999999</cx:pt>
          <cx:pt idx="616">15.99</cx:pt>
          <cx:pt idx="617">19.989999999999998</cx:pt>
          <cx:pt idx="618">3.5</cx:pt>
          <cx:pt idx="619">34.07</cx:pt>
          <cx:pt idx="620">10.59</cx:pt>
          <cx:pt idx="621">22.859999999999999</cx:pt>
          <cx:pt idx="622">5.1299999999999999</cx:pt>
          <cx:pt idx="623">43.030000000000001</cx:pt>
          <cx:pt idx="624">49.659999999999997</cx:pt>
          <cx:pt idx="625">8.9700000000000006</cx:pt>
          <cx:pt idx="626">54</cx:pt>
          <cx:pt idx="627">13.91</cx:pt>
          <cx:pt idx="628">4.9900000000000002</cx:pt>
          <cx:pt idx="629">3.7000000000000002</cx:pt>
          <cx:pt idx="630">93.579999999999998</cx:pt>
          <cx:pt idx="631">77.370000000000005</cx:pt>
          <cx:pt idx="632">36.560000000000002</cx:pt>
          <cx:pt idx="633">34.939999999999998</cx:pt>
          <cx:pt idx="634">19.949999999999999</cx:pt>
          <cx:pt idx="635">28.190000000000001</cx:pt>
          <cx:pt idx="636">7.7999999999999998</cx:pt>
          <cx:pt idx="637">16.469999999999999</cx:pt>
          <cx:pt idx="638">13.93</cx:pt>
          <cx:pt idx="639">26</cx:pt>
          <cx:pt idx="640">66.319999999999993</cx:pt>
          <cx:pt idx="641">52.990000000000002</cx:pt>
          <cx:pt idx="642">35.990000000000002</cx:pt>
          <cx:pt idx="643">8.9299999999999997</cx:pt>
          <cx:pt idx="644">236.97</cx:pt>
          <cx:pt idx="645">13</cx:pt>
          <cx:pt idx="646">25</cx:pt>
          <cx:pt idx="647">254.88</cx:pt>
          <cx:pt idx="648">7.9900000000000002</cx:pt>
          <cx:pt idx="649">13.210000000000001</cx:pt>
          <cx:pt idx="650">15.300000000000001</cx:pt>
          <cx:pt idx="651">9</cx:pt>
          <cx:pt idx="652">4</cx:pt>
          <cx:pt idx="653">8.9499999999999993</cx:pt>
          <cx:pt idx="654">16.050000000000001</cx:pt>
          <cx:pt idx="655">36</cx:pt>
          <cx:pt idx="656">5.1600000000000001</cx:pt>
          <cx:pt idx="657">4.5</cx:pt>
          <cx:pt idx="658">25</cx:pt>
          <cx:pt idx="659">5</cx:pt>
          <cx:pt idx="660">11.99</cx:pt>
          <cx:pt idx="661">14.27</cx:pt>
          <cx:pt idx="662">11.119999999999999</cx:pt>
          <cx:pt idx="663">32.75</cx:pt>
          <cx:pt idx="664">50</cx:pt>
          <cx:pt idx="665">6.8799999999999999</cx:pt>
          <cx:pt idx="666">5.3399999999999999</cx:pt>
          <cx:pt idx="667">45</cx:pt>
          <cx:pt idx="668">30.899999999999999</cx:pt>
          <cx:pt idx="669">12.279999999999999</cx:pt>
          <cx:pt idx="670">37.490000000000002</cx:pt>
          <cx:pt idx="671">36.299999999999997</cx:pt>
          <cx:pt idx="672">81.959999999999994</cx:pt>
          <cx:pt idx="673">21.800000000000001</cx:pt>
          <cx:pt idx="674">20.210000000000001</cx:pt>
          <cx:pt idx="675">41.399999999999999</cx:pt>
          <cx:pt idx="676">39.899999999999999</cx:pt>
          <cx:pt idx="677">18.109999999999999</cx:pt>
          <cx:pt idx="678">27.100000000000001</cx:pt>
          <cx:pt idx="679">24.079999999999998</cx:pt>
          <cx:pt idx="680">592.30999999999995</cx:pt>
          <cx:pt idx="681">3.4900000000000002</cx:pt>
          <cx:pt idx="682">44.170000000000002</cx:pt>
          <cx:pt idx="683">31.18</cx:pt>
          <cx:pt idx="684">4.9100000000000001</cx:pt>
          <cx:pt idx="685">5.5099999999999998</cx:pt>
          <cx:pt idx="686">9.9499999999999993</cx:pt>
          <cx:pt idx="687">44.520000000000003</cx:pt>
          <cx:pt idx="688">10.99</cx:pt>
          <cx:pt idx="689">19.989999999999998</cx:pt>
          <cx:pt idx="690">24.989999999999998</cx:pt>
          <cx:pt idx="691">137.46000000000001</cx:pt>
          <cx:pt idx="692">8.9600000000000009</cx:pt>
          <cx:pt idx="693">6.04</cx:pt>
          <cx:pt idx="694">54.450000000000003</cx:pt>
          <cx:pt idx="695">28.670000000000002</cx:pt>
          <cx:pt idx="696">48.259999999999998</cx:pt>
          <cx:pt idx="697">8.9900000000000002</cx:pt>
          <cx:pt idx="698">13.35</cx:pt>
          <cx:pt idx="699">307.38999999999999</cx:pt>
          <cx:pt idx="700">38.109999999999999</cx:pt>
          <cx:pt idx="701">36.039999999999999</cx:pt>
          <cx:pt idx="702">17.949999999999999</cx:pt>
          <cx:pt idx="703">9.9900000000000002</cx:pt>
          <cx:pt idx="704">27.510000000000002</cx:pt>
          <cx:pt idx="705">101.76000000000001</cx:pt>
          <cx:pt idx="706">31.09</cx:pt>
          <cx:pt idx="707">18.010000000000002</cx:pt>
          <cx:pt idx="708">18.899999999999999</cx:pt>
          <cx:pt idx="709">32</cx:pt>
          <cx:pt idx="710">162.53999999999999</cx:pt>
          <cx:pt idx="711">100.7</cx:pt>
          <cx:pt idx="712">2.9900000000000002</cx:pt>
          <cx:pt idx="713">13.199999999999999</cx:pt>
          <cx:pt idx="714">27.989999999999998</cx:pt>
          <cx:pt idx="715">10.59</cx:pt>
          <cx:pt idx="716">8.0500000000000007</cx:pt>
          <cx:pt idx="717">23.140000000000001</cx:pt>
          <cx:pt idx="718">23.640000000000001</cx:pt>
          <cx:pt idx="719">19.370000000000001</cx:pt>
          <cx:pt idx="720">15.99</cx:pt>
          <cx:pt idx="721">15.84</cx:pt>
          <cx:pt idx="722">27.989999999999998</cx:pt>
          <cx:pt idx="723">30</cx:pt>
          <cx:pt idx="724">52.119999999999997</cx:pt>
          <cx:pt idx="725">12.51</cx:pt>
          <cx:pt idx="726">115.2</cx:pt>
          <cx:pt idx="727">36.100000000000001</cx:pt>
          <cx:pt idx="728">13.77</cx:pt>
          <cx:pt idx="729">32.289999999999999</cx:pt>
          <cx:pt idx="730">32.159999999999997</cx:pt>
          <cx:pt idx="731">26.829999999999998</cx:pt>
          <cx:pt idx="732">44.200000000000003</cx:pt>
          <cx:pt idx="733">25</cx:pt>
          <cx:pt idx="734">46.75</cx:pt>
          <cx:pt idx="735">22.859999999999999</cx:pt>
          <cx:pt idx="736">4.9900000000000002</cx:pt>
          <cx:pt idx="737">14</cx:pt>
          <cx:pt idx="738">4.5899999999999999</cx:pt>
          <cx:pt idx="739">15</cx:pt>
          <cx:pt idx="740">168.52000000000001</cx:pt>
          <cx:pt idx="741">132.53</cx:pt>
          <cx:pt idx="742">158.18000000000001</cx:pt>
          <cx:pt idx="743">176.31</cx:pt>
          <cx:pt idx="744">7.9900000000000002</cx:pt>
          <cx:pt idx="745">5.2800000000000002</cx:pt>
          <cx:pt idx="746">193.24000000000001</cx:pt>
          <cx:pt idx="747">25</cx:pt>
          <cx:pt idx="748">19.989999999999998</cx:pt>
          <cx:pt idx="749">6.9900000000000002</cx:pt>
          <cx:pt idx="750">15.99</cx:pt>
          <cx:pt idx="751">22.989999999999998</cx:pt>
          <cx:pt idx="752">27.550000000000001</cx:pt>
          <cx:pt idx="753">44.990000000000002</cx:pt>
          <cx:pt idx="754">1.99</cx:pt>
          <cx:pt idx="755">29.899999999999999</cx:pt>
          <cx:pt idx="756">18.960000000000001</cx:pt>
          <cx:pt idx="757">2.9300000000000002</cx:pt>
          <cx:pt idx="758">100.7</cx:pt>
          <cx:pt idx="759">21.190000000000001</cx:pt>
          <cx:pt idx="760">22.800000000000001</cx:pt>
          <cx:pt idx="761">3</cx:pt>
          <cx:pt idx="762">15.5</cx:pt>
          <cx:pt idx="763">17.48</cx:pt>
          <cx:pt idx="764">608.40999999999997</cx:pt>
          <cx:pt idx="765">74.150000000000006</cx:pt>
          <cx:pt idx="766">80</cx:pt>
          <cx:pt idx="767">21.190000000000001</cx:pt>
          <cx:pt idx="768">23.09</cx:pt>
          <cx:pt idx="769">30.329999999999998</cx:pt>
          <cx:pt idx="770">64.969999999999999</cx:pt>
          <cx:pt idx="771">67.260000000000005</cx:pt>
          <cx:pt idx="772">9.5299999999999994</cx:pt>
          <cx:pt idx="773">18.18</cx:pt>
          <cx:pt idx="774">150.77000000000001</cx:pt>
          <cx:pt idx="775">17.780000000000001</cx:pt>
          <cx:pt idx="776">345.06</cx:pt>
          <cx:pt idx="777">26</cx:pt>
          <cx:pt idx="778">13.970000000000001</cx:pt>
          <cx:pt idx="779">19.949999999999999</cx:pt>
          <cx:pt idx="780">77.370000000000005</cx:pt>
          <cx:pt idx="781">608.40999999999997</cx:pt>
          <cx:pt idx="782">23.09</cx:pt>
          <cx:pt idx="783">30.329999999999998</cx:pt>
          <cx:pt idx="784">64.969999999999999</cx:pt>
          <cx:pt idx="785">67.260000000000005</cx:pt>
          <cx:pt idx="786">9.5299999999999994</cx:pt>
          <cx:pt idx="787">18.18</cx:pt>
          <cx:pt idx="788">150.77000000000001</cx:pt>
          <cx:pt idx="789">17.780000000000001</cx:pt>
          <cx:pt idx="790">80</cx:pt>
          <cx:pt idx="791">345.06</cx:pt>
          <cx:pt idx="792">13.970000000000001</cx:pt>
          <cx:pt idx="793">26</cx:pt>
          <cx:pt idx="794">19.949999999999999</cx:pt>
          <cx:pt idx="795">3</cx:pt>
          <cx:pt idx="796">77.370000000000005</cx:pt>
          <cx:pt idx="797">74.150000000000006</cx:pt>
          <cx:pt idx="798">68.760000000000005</cx:pt>
          <cx:pt idx="799">217.78</cx:pt>
          <cx:pt idx="800">9.3800000000000008</cx:pt>
          <cx:pt idx="801">66.319999999999993</cx:pt>
          <cx:pt idx="802">326.95999999999998</cx:pt>
          <cx:pt idx="803">3.9700000000000002</cx:pt>
          <cx:pt idx="804">39.299999999999997</cx:pt>
          <cx:pt idx="805">78.739999999999995</cx:pt>
          <cx:pt idx="806">33.32</cx:pt>
          <cx:pt idx="807">68.760000000000005</cx:pt>
          <cx:pt idx="808">217.78</cx:pt>
          <cx:pt idx="809">9.3800000000000008</cx:pt>
          <cx:pt idx="810">66.319999999999993</cx:pt>
          <cx:pt idx="811">326.95999999999998</cx:pt>
          <cx:pt idx="812">3.9700000000000002</cx:pt>
          <cx:pt idx="813">39.299999999999997</cx:pt>
          <cx:pt idx="814">78.739999999999995</cx:pt>
          <cx:pt idx="815">33.32</cx:pt>
          <cx:pt idx="816">102.69</cx:pt>
          <cx:pt idx="817">18.010000000000002</cx:pt>
          <cx:pt idx="818">4.9900000000000002</cx:pt>
          <cx:pt idx="819">6.3300000000000001</cx:pt>
          <cx:pt idx="820">21.140000000000001</cx:pt>
          <cx:pt idx="821">9.5199999999999996</cx:pt>
          <cx:pt idx="822">18.010000000000002</cx:pt>
          <cx:pt idx="823">4.9900000000000002</cx:pt>
          <cx:pt idx="824">6.3300000000000001</cx:pt>
          <cx:pt idx="825">21.140000000000001</cx:pt>
          <cx:pt idx="826">9.5199999999999996</cx:pt>
          <cx:pt idx="827">40</cx:pt>
          <cx:pt idx="828">18</cx:pt>
          <cx:pt idx="829">8.5500000000000007</cx:pt>
          <cx:pt idx="830">69.159999999999997</cx:pt>
          <cx:pt idx="831">30</cx:pt>
          <cx:pt idx="832">48.590000000000003</cx:pt>
          <cx:pt idx="833">11.199999999999999</cx:pt>
          <cx:pt idx="834">28</cx:pt>
          <cx:pt idx="835">3.1600000000000001</cx:pt>
          <cx:pt idx="836">75.790000000000006</cx:pt>
          <cx:pt idx="837">10.220000000000001</cx:pt>
          <cx:pt idx="838">16.949999999999999</cx:pt>
          <cx:pt idx="839">15.66</cx:pt>
          <cx:pt idx="840">40</cx:pt>
          <cx:pt idx="841">18</cx:pt>
          <cx:pt idx="842">8.5500000000000007</cx:pt>
          <cx:pt idx="843">69.159999999999997</cx:pt>
          <cx:pt idx="844">30</cx:pt>
          <cx:pt idx="845">48.590000000000003</cx:pt>
          <cx:pt idx="846">11.199999999999999</cx:pt>
          <cx:pt idx="847">28</cx:pt>
          <cx:pt idx="848">3.1600000000000001</cx:pt>
          <cx:pt idx="849">75.790000000000006</cx:pt>
          <cx:pt idx="850">10.220000000000001</cx:pt>
          <cx:pt idx="851">16.949999999999999</cx:pt>
          <cx:pt idx="852">15.66</cx:pt>
          <cx:pt idx="853">6.5</cx:pt>
          <cx:pt idx="854">18</cx:pt>
          <cx:pt idx="855">8</cx:pt>
          <cx:pt idx="856">1</cx:pt>
          <cx:pt idx="857">12.98</cx:pt>
          <cx:pt idx="858">78.200000000000003</cx:pt>
          <cx:pt idx="859">5.3399999999999999</cx:pt>
          <cx:pt idx="860">24.289999999999999</cx:pt>
          <cx:pt idx="861">6.5</cx:pt>
          <cx:pt idx="862">18</cx:pt>
          <cx:pt idx="863">8</cx:pt>
          <cx:pt idx="864">1</cx:pt>
          <cx:pt idx="865">12.98</cx:pt>
          <cx:pt idx="866">78.200000000000003</cx:pt>
          <cx:pt idx="867">5.3399999999999999</cx:pt>
          <cx:pt idx="868">24.289999999999999</cx:pt>
          <cx:pt idx="869">44.990000000000002</cx:pt>
          <cx:pt idx="870">4.2300000000000004</cx:pt>
          <cx:pt idx="871">13.75</cx:pt>
          <cx:pt idx="872">7.29</cx:pt>
          <cx:pt idx="873">5.2599999999999998</cx:pt>
          <cx:pt idx="874">7</cx:pt>
          <cx:pt idx="875">9.9900000000000002</cx:pt>
          <cx:pt idx="876">44.990000000000002</cx:pt>
          <cx:pt idx="877">4.2300000000000004</cx:pt>
          <cx:pt idx="878">13.75</cx:pt>
          <cx:pt idx="879">7.29</cx:pt>
          <cx:pt idx="880">5.2599999999999998</cx:pt>
          <cx:pt idx="881">7</cx:pt>
          <cx:pt idx="882">9.9900000000000002</cx:pt>
          <cx:pt idx="883">20.09</cx:pt>
          <cx:pt idx="884">11.99</cx:pt>
          <cx:pt idx="885">14.65</cx:pt>
          <cx:pt idx="886">5.9900000000000002</cx:pt>
          <cx:pt idx="887">11.390000000000001</cx:pt>
          <cx:pt idx="888">13.73</cx:pt>
          <cx:pt idx="889">49.799999999999997</cx:pt>
          <cx:pt idx="890">29.469999999999999</cx:pt>
          <cx:pt idx="891">20.09</cx:pt>
          <cx:pt idx="892">11.99</cx:pt>
          <cx:pt idx="893">14.65</cx:pt>
          <cx:pt idx="894">5.9900000000000002</cx:pt>
          <cx:pt idx="895">11.390000000000001</cx:pt>
          <cx:pt idx="896">13.73</cx:pt>
          <cx:pt idx="897">29.469999999999999</cx:pt>
          <cx:pt idx="898">49.799999999999997</cx:pt>
          <cx:pt idx="899">70</cx:pt>
          <cx:pt idx="900">60</cx:pt>
          <cx:pt idx="901">333</cx:pt>
          <cx:pt idx="902">17.66</cx:pt>
          <cx:pt idx="903">6.3899999999999997</cx:pt>
          <cx:pt idx="904">70</cx:pt>
          <cx:pt idx="905">30</cx:pt>
          <cx:pt idx="906">9.3900000000000006</cx:pt>
          <cx:pt idx="907">10.59</cx:pt>
          <cx:pt idx="908">6</cx:pt>
          <cx:pt idx="909">20.140000000000001</cx:pt>
          <cx:pt idx="910">8.8200000000000003</cx:pt>
          <cx:pt idx="911">12.18</cx:pt>
          <cx:pt idx="912">144.43000000000001</cx:pt>
          <cx:pt idx="913">4.9699999999999998</cx:pt>
          <cx:pt idx="914">29.41</cx:pt>
          <cx:pt idx="915">24.59</cx:pt>
          <cx:pt idx="916">8.5500000000000007</cx:pt>
          <cx:pt idx="917">149.78999999999999</cx:pt>
          <cx:pt idx="918">67.019999999999996</cx:pt>
          <cx:pt idx="919">68</cx:pt>
          <cx:pt idx="920">65.769999999999996</cx:pt>
          <cx:pt idx="921">13.08</cx:pt>
          <cx:pt idx="922">14.43</cx:pt>
          <cx:pt idx="923">16.800000000000001</cx:pt>
          <cx:pt idx="924">70</cx:pt>
          <cx:pt idx="925">60</cx:pt>
          <cx:pt idx="926">333</cx:pt>
          <cx:pt idx="927">17.66</cx:pt>
          <cx:pt idx="928">6.3899999999999997</cx:pt>
          <cx:pt idx="929">70</cx:pt>
          <cx:pt idx="930">30</cx:pt>
          <cx:pt idx="931">9.3900000000000006</cx:pt>
          <cx:pt idx="932">10.59</cx:pt>
          <cx:pt idx="933">6</cx:pt>
          <cx:pt idx="934">20.140000000000001</cx:pt>
          <cx:pt idx="935">8.8200000000000003</cx:pt>
          <cx:pt idx="936">12.18</cx:pt>
          <cx:pt idx="937">144.43000000000001</cx:pt>
          <cx:pt idx="938">4.9699999999999998</cx:pt>
          <cx:pt idx="939">29.41</cx:pt>
          <cx:pt idx="940">24.59</cx:pt>
          <cx:pt idx="941">8.5500000000000007</cx:pt>
          <cx:pt idx="942">149.78999999999999</cx:pt>
          <cx:pt idx="943">67.019999999999996</cx:pt>
          <cx:pt idx="944">68</cx:pt>
          <cx:pt idx="945">65.769999999999996</cx:pt>
          <cx:pt idx="946">13.08</cx:pt>
          <cx:pt idx="947">14.43</cx:pt>
          <cx:pt idx="948">16.800000000000001</cx:pt>
          <cx:pt idx="949">9.9499999999999993</cx:pt>
          <cx:pt idx="950">16.239999999999998</cx:pt>
          <cx:pt idx="951">137.43000000000001</cx:pt>
          <cx:pt idx="952">8</cx:pt>
          <cx:pt idx="953">4</cx:pt>
          <cx:pt idx="954">51.600000000000001</cx:pt>
          <cx:pt idx="955">15.48</cx:pt>
          <cx:pt idx="956">10.99</cx:pt>
          <cx:pt idx="957">12.06</cx:pt>
          <cx:pt idx="958">14.550000000000001</cx:pt>
          <cx:pt idx="959">74.099999999999994</cx:pt>
          <cx:pt idx="960">3.9500000000000002</cx:pt>
          <cx:pt idx="961">9.9499999999999993</cx:pt>
          <cx:pt idx="962">16.239999999999998</cx:pt>
          <cx:pt idx="963">137.43000000000001</cx:pt>
          <cx:pt idx="964">8</cx:pt>
          <cx:pt idx="965">4</cx:pt>
          <cx:pt idx="966">51.600000000000001</cx:pt>
          <cx:pt idx="967">15.48</cx:pt>
          <cx:pt idx="968">10.99</cx:pt>
          <cx:pt idx="969">14.550000000000001</cx:pt>
          <cx:pt idx="970">12.06</cx:pt>
          <cx:pt idx="971">74.099999999999994</cx:pt>
          <cx:pt idx="972">3.9500000000000002</cx:pt>
          <cx:pt idx="973">7.9000000000000004</cx:pt>
          <cx:pt idx="974">17.899999999999999</cx:pt>
          <cx:pt idx="975">6.7699999999999996</cx:pt>
          <cx:pt idx="976">137.87</cx:pt>
          <cx:pt idx="977">12.369999999999999</cx:pt>
          <cx:pt idx="978">10</cx:pt>
          <cx:pt idx="979">9.9399999999999995</cx:pt>
          <cx:pt idx="980">42.789999999999999</cx:pt>
          <cx:pt idx="981">180.21000000000001</cx:pt>
          <cx:pt idx="982">6</cx:pt>
          <cx:pt idx="983">15</cx:pt>
          <cx:pt idx="984">96.900000000000006</cx:pt>
          <cx:pt idx="985">25.800000000000001</cx:pt>
          <cx:pt idx="986">7.9000000000000004</cx:pt>
          <cx:pt idx="987">17.899999999999999</cx:pt>
          <cx:pt idx="988">6.7699999999999996</cx:pt>
          <cx:pt idx="989">137.87</cx:pt>
          <cx:pt idx="990">12.369999999999999</cx:pt>
          <cx:pt idx="991">10</cx:pt>
          <cx:pt idx="992">42.789999999999999</cx:pt>
          <cx:pt idx="993">9.9399999999999995</cx:pt>
          <cx:pt idx="994">180.21000000000001</cx:pt>
          <cx:pt idx="995">6</cx:pt>
          <cx:pt idx="996">15</cx:pt>
          <cx:pt idx="997">96.900000000000006</cx:pt>
          <cx:pt idx="998">25.800000000000001</cx:pt>
          <cx:pt idx="999">21.120000000000001</cx:pt>
          <cx:pt idx="1000">13.08</cx:pt>
          <cx:pt idx="1001">18.010000000000002</cx:pt>
          <cx:pt idx="1002">17.899999999999999</cx:pt>
          <cx:pt idx="1003">8.9900000000000002</cx:pt>
          <cx:pt idx="1004">28.899999999999999</cx:pt>
          <cx:pt idx="1005">21.120000000000001</cx:pt>
          <cx:pt idx="1006">13.08</cx:pt>
          <cx:pt idx="1007">18.010000000000002</cx:pt>
          <cx:pt idx="1008">17.899999999999999</cx:pt>
          <cx:pt idx="1009">8.9900000000000002</cx:pt>
          <cx:pt idx="1010">28.899999999999999</cx:pt>
          <cx:pt idx="1011">30.609999999999999</cx:pt>
          <cx:pt idx="1012">31.789999999999999</cx:pt>
          <cx:pt idx="1013">16.960000000000001</cx:pt>
          <cx:pt idx="1014">11.65</cx:pt>
          <cx:pt idx="1015">69.980000000000004</cx:pt>
          <cx:pt idx="1016">29.690000000000001</cx:pt>
          <cx:pt idx="1017">86.75</cx:pt>
          <cx:pt idx="1018">26</cx:pt>
          <cx:pt idx="1019">39.770000000000003</cx:pt>
          <cx:pt idx="1020">9.9900000000000002</cx:pt>
          <cx:pt idx="1021">76.310000000000002</cx:pt>
          <cx:pt idx="1022">11.859999999999999</cx:pt>
          <cx:pt idx="1023">30.609999999999999</cx:pt>
          <cx:pt idx="1024">31.789999999999999</cx:pt>
          <cx:pt idx="1025">16.960000000000001</cx:pt>
          <cx:pt idx="1026">11.65</cx:pt>
          <cx:pt idx="1027">69.980000000000004</cx:pt>
          <cx:pt idx="1028">29.690000000000001</cx:pt>
          <cx:pt idx="1029">86.75</cx:pt>
          <cx:pt idx="1030">26</cx:pt>
          <cx:pt idx="1031">39.770000000000003</cx:pt>
          <cx:pt idx="1032">9.9900000000000002</cx:pt>
          <cx:pt idx="1033">76.310000000000002</cx:pt>
          <cx:pt idx="1034">11.859999999999999</cx:pt>
          <cx:pt idx="1035">41.490000000000002</cx:pt>
          <cx:pt idx="1036">45.159999999999997</cx:pt>
          <cx:pt idx="1037">33.950000000000003</cx:pt>
          <cx:pt idx="1038">7</cx:pt>
          <cx:pt idx="1039">38.399999999999999</cx:pt>
          <cx:pt idx="1040">13.85</cx:pt>
          <cx:pt idx="1041">2.9900000000000002</cx:pt>
          <cx:pt idx="1042">102</cx:pt>
          <cx:pt idx="1043">41.490000000000002</cx:pt>
          <cx:pt idx="1044">45.159999999999997</cx:pt>
          <cx:pt idx="1045">33.950000000000003</cx:pt>
          <cx:pt idx="1046">7</cx:pt>
          <cx:pt idx="1047">38.399999999999999</cx:pt>
          <cx:pt idx="1048">13.85</cx:pt>
          <cx:pt idx="1049">2.9900000000000002</cx:pt>
          <cx:pt idx="1050">102</cx:pt>
          <cx:pt idx="1051">53.890000000000001</cx:pt>
          <cx:pt idx="1052">42.270000000000003</cx:pt>
          <cx:pt idx="1053">30.260000000000002</cx:pt>
          <cx:pt idx="1054">15.99</cx:pt>
          <cx:pt idx="1055">28.989999999999998</cx:pt>
          <cx:pt idx="1056">53.890000000000001</cx:pt>
          <cx:pt idx="1057">42.270000000000003</cx:pt>
          <cx:pt idx="1058">30.260000000000002</cx:pt>
          <cx:pt idx="1059">28.989999999999998</cx:pt>
          <cx:pt idx="1060">15.99</cx:pt>
          <cx:pt idx="1061">66.769999999999996</cx:pt>
          <cx:pt idx="1062">40.880000000000003</cx:pt>
          <cx:pt idx="1063">6.6900000000000004</cx:pt>
          <cx:pt idx="1064">209.87</cx:pt>
          <cx:pt idx="1065">4.9900000000000002</cx:pt>
          <cx:pt idx="1066">13.85</cx:pt>
          <cx:pt idx="1067">66.769999999999996</cx:pt>
          <cx:pt idx="1068">40.880000000000003</cx:pt>
          <cx:pt idx="1069">6.6900000000000004</cx:pt>
          <cx:pt idx="1070">209.87</cx:pt>
          <cx:pt idx="1071">4.9900000000000002</cx:pt>
          <cx:pt idx="1072">13.85</cx:pt>
          <cx:pt idx="1073">264.30000000000001</cx:pt>
          <cx:pt idx="1074">24</cx:pt>
          <cx:pt idx="1075">26.600000000000001</cx:pt>
          <cx:pt idx="1076">134.97999999999999</cx:pt>
          <cx:pt idx="1077">71.989999999999995</cx:pt>
          <cx:pt idx="1078">3</cx:pt>
          <cx:pt idx="1079">81.989999999999995</cx:pt>
          <cx:pt idx="1080">18.449999999999999</cx:pt>
          <cx:pt idx="1081">81.989999999999995</cx:pt>
          <cx:pt idx="1082">6.0999999999999996</cx:pt>
          <cx:pt idx="1083">334.60000000000002</cx:pt>
          <cx:pt idx="1084">264.30000000000001</cx:pt>
          <cx:pt idx="1085">24</cx:pt>
          <cx:pt idx="1086">26.600000000000001</cx:pt>
          <cx:pt idx="1087">134.97999999999999</cx:pt>
          <cx:pt idx="1088">71.989999999999995</cx:pt>
          <cx:pt idx="1089">3</cx:pt>
          <cx:pt idx="1090">81.989999999999995</cx:pt>
          <cx:pt idx="1091">18.449999999999999</cx:pt>
          <cx:pt idx="1092">81.989999999999995</cx:pt>
          <cx:pt idx="1093">6.0999999999999996</cx:pt>
          <cx:pt idx="1094">334.60000000000002</cx:pt>
          <cx:pt idx="1095">158.18000000000001</cx:pt>
          <cx:pt idx="1096">141.33000000000001</cx:pt>
          <cx:pt idx="1097">102.19</cx:pt>
          <cx:pt idx="1098">7.9900000000000002</cx:pt>
          <cx:pt idx="1099">8</cx:pt>
          <cx:pt idx="1100">158.18000000000001</cx:pt>
          <cx:pt idx="1101">141.33000000000001</cx:pt>
          <cx:pt idx="1102">102.19</cx:pt>
          <cx:pt idx="1103">7.9900000000000002</cx:pt>
          <cx:pt idx="1104">8</cx:pt>
          <cx:pt idx="1105">12.6</cx:pt>
          <cx:pt idx="1106">213.49000000000001</cx:pt>
          <cx:pt idx="1107">41.140000000000001</cx:pt>
          <cx:pt idx="1108">53.5</cx:pt>
          <cx:pt idx="1109">12.6</cx:pt>
          <cx:pt idx="1110">213.49000000000001</cx:pt>
          <cx:pt idx="1111">41.140000000000001</cx:pt>
          <cx:pt idx="1112">53.5</cx:pt>
          <cx:pt idx="1113">37</cx:pt>
          <cx:pt idx="1114">2.9500000000000002</cx:pt>
          <cx:pt idx="1115">13.949999999999999</cx:pt>
          <cx:pt idx="1116">32.969999999999999</cx:pt>
          <cx:pt idx="1117">48</cx:pt>
          <cx:pt idx="1118">2.5</cx:pt>
          <cx:pt idx="1119">25.989999999999998</cx:pt>
          <cx:pt idx="1120">2.5</cx:pt>
          <cx:pt idx="1121">50.380000000000003</cx:pt>
          <cx:pt idx="1122">40</cx:pt>
          <cx:pt idx="1123">37</cx:pt>
          <cx:pt idx="1124">2.9500000000000002</cx:pt>
          <cx:pt idx="1125">13.949999999999999</cx:pt>
          <cx:pt idx="1126">32.969999999999999</cx:pt>
          <cx:pt idx="1127">48</cx:pt>
          <cx:pt idx="1128">2.5</cx:pt>
          <cx:pt idx="1129">25.989999999999998</cx:pt>
          <cx:pt idx="1130">2.5</cx:pt>
          <cx:pt idx="1131">50.380000000000003</cx:pt>
          <cx:pt idx="1132">40</cx:pt>
          <cx:pt idx="1133">10.5</cx:pt>
          <cx:pt idx="1134">55.079999999999998</cx:pt>
          <cx:pt idx="1135">193.34</cx:pt>
          <cx:pt idx="1136">40.270000000000003</cx:pt>
          <cx:pt idx="1137">11.49</cx:pt>
          <cx:pt idx="1138">22.949999999999999</cx:pt>
          <cx:pt idx="1139">0.89000000000000001</cx:pt>
          <cx:pt idx="1140">275</cx:pt>
          <cx:pt idx="1141">7.9900000000000002</cx:pt>
          <cx:pt idx="1142">19.989999999999998</cx:pt>
          <cx:pt idx="1143">7.9900000000000002</cx:pt>
          <cx:pt idx="1144">5.2800000000000002</cx:pt>
          <cx:pt idx="1145">10.99</cx:pt>
          <cx:pt idx="1146">10.5</cx:pt>
          <cx:pt idx="1147">55.079999999999998</cx:pt>
          <cx:pt idx="1148">193.34</cx:pt>
          <cx:pt idx="1149">40.270000000000003</cx:pt>
          <cx:pt idx="1150">11.49</cx:pt>
          <cx:pt idx="1151">22.949999999999999</cx:pt>
          <cx:pt idx="1152">0.89000000000000001</cx:pt>
          <cx:pt idx="1153">275</cx:pt>
          <cx:pt idx="1154">7.9900000000000002</cx:pt>
          <cx:pt idx="1155">19.989999999999998</cx:pt>
          <cx:pt idx="1156">7.9900000000000002</cx:pt>
          <cx:pt idx="1157">5.2800000000000002</cx:pt>
          <cx:pt idx="1158">10.99</cx:pt>
          <cx:pt idx="1159">33.649999999999999</cx:pt>
          <cx:pt idx="1160">58.329999999999998</cx:pt>
          <cx:pt idx="1161">15.99</cx:pt>
          <cx:pt idx="1162">33.649999999999999</cx:pt>
          <cx:pt idx="1163">58.329999999999998</cx:pt>
          <cx:pt idx="1164">15.99</cx:pt>
          <cx:pt idx="1165">5.5300000000000002</cx:pt>
          <cx:pt idx="1166">45.359999999999999</cx:pt>
          <cx:pt idx="1167">7.4800000000000004</cx:pt>
          <cx:pt idx="1168">44.990000000000002</cx:pt>
          <cx:pt idx="1169">22.989999999999998</cx:pt>
          <cx:pt idx="1170">309.79000000000002</cx:pt>
          <cx:pt idx="1171">5.5300000000000002</cx:pt>
          <cx:pt idx="1172">45.359999999999999</cx:pt>
          <cx:pt idx="1173">7.4800000000000004</cx:pt>
          <cx:pt idx="1174">44.990000000000002</cx:pt>
          <cx:pt idx="1175">22.989999999999998</cx:pt>
          <cx:pt idx="1176">309.79000000000002</cx:pt>
          <cx:pt idx="1177">13.49</cx:pt>
          <cx:pt idx="1178">19.989999999999998</cx:pt>
          <cx:pt idx="1179">1.1000000000000001</cx:pt>
          <cx:pt idx="1180">22.25</cx:pt>
          <cx:pt idx="1181">13.49</cx:pt>
          <cx:pt idx="1182">19.989999999999998</cx:pt>
          <cx:pt idx="1183">1.1000000000000001</cx:pt>
          <cx:pt idx="1184">22.25</cx:pt>
          <cx:pt idx="1185">34</cx:pt>
          <cx:pt idx="1186">13.449999999999999</cx:pt>
          <cx:pt idx="1187">7.5</cx:pt>
          <cx:pt idx="1188">99</cx:pt>
          <cx:pt idx="1189">93.780000000000001</cx:pt>
          <cx:pt idx="1190">14</cx:pt>
          <cx:pt idx="1191">50.920000000000002</cx:pt>
          <cx:pt idx="1192">154.75</cx:pt>
          <cx:pt idx="1193">34</cx:pt>
          <cx:pt idx="1194">13.449999999999999</cx:pt>
          <cx:pt idx="1195">7.5</cx:pt>
          <cx:pt idx="1196">99</cx:pt>
          <cx:pt idx="1197">93.780000000000001</cx:pt>
          <cx:pt idx="1198">14</cx:pt>
          <cx:pt idx="1199">50.920000000000002</cx:pt>
          <cx:pt idx="1200">154.75</cx:pt>
          <cx:pt idx="1201">6.9900000000000002</cx:pt>
          <cx:pt idx="1202">6.0999999999999996</cx:pt>
          <cx:pt idx="1203">80</cx:pt>
          <cx:pt idx="1204">61.799999999999997</cx:pt>
          <cx:pt idx="1205">9.4399999999999995</cx:pt>
          <cx:pt idx="1206">311.5</cx:pt>
          <cx:pt idx="1207">18.27</cx:pt>
          <cx:pt idx="1208">1.99</cx:pt>
          <cx:pt idx="1209">6.9900000000000002</cx:pt>
          <cx:pt idx="1210">80</cx:pt>
          <cx:pt idx="1211">6.0999999999999996</cx:pt>
          <cx:pt idx="1212">61.799999999999997</cx:pt>
          <cx:pt idx="1213">9.4399999999999995</cx:pt>
          <cx:pt idx="1214">311.5</cx:pt>
          <cx:pt idx="1215">18.27</cx:pt>
          <cx:pt idx="1216">1.99</cx:pt>
          <cx:pt idx="1217">17.98</cx:pt>
          <cx:pt idx="1218">26.5</cx:pt>
          <cx:pt idx="1219">3</cx:pt>
          <cx:pt idx="1220">54.130000000000003</cx:pt>
          <cx:pt idx="1221">14.449999999999999</cx:pt>
          <cx:pt idx="1222">159</cx:pt>
          <cx:pt idx="1223">8.7799999999999994</cx:pt>
          <cx:pt idx="1224">4.9900000000000002</cx:pt>
          <cx:pt idx="1225">365.95999999999998</cx:pt>
          <cx:pt idx="1226">70.510000000000005</cx:pt>
          <cx:pt idx="1227">17.98</cx:pt>
          <cx:pt idx="1228">26.5</cx:pt>
          <cx:pt idx="1229">3</cx:pt>
          <cx:pt idx="1230">54.130000000000003</cx:pt>
          <cx:pt idx="1231">14.449999999999999</cx:pt>
          <cx:pt idx="1232">159</cx:pt>
          <cx:pt idx="1233">8.7799999999999994</cx:pt>
          <cx:pt idx="1234">4.9900000000000002</cx:pt>
          <cx:pt idx="1235">365.95999999999998</cx:pt>
          <cx:pt idx="1236">70.510000000000005</cx:pt>
          <cx:pt idx="1237">20.800000000000001</cx:pt>
          <cx:pt idx="1238">64.989999999999995</cx:pt>
          <cx:pt idx="1239">40.039999999999999</cx:pt>
          <cx:pt idx="1240">19.949999999999999</cx:pt>
          <cx:pt idx="1241">20.800000000000001</cx:pt>
          <cx:pt idx="1242">64.989999999999995</cx:pt>
          <cx:pt idx="1243">40.039999999999999</cx:pt>
          <cx:pt idx="1244">19.949999999999999</cx:pt>
          <cx:pt idx="1245">9.9000000000000004</cx:pt>
          <cx:pt idx="1246">15</cx:pt>
          <cx:pt idx="1247">75.379999999999995</cx:pt>
          <cx:pt idx="1248">5</cx:pt>
          <cx:pt idx="1249">25.359999999999999</cx:pt>
          <cx:pt idx="1250">5</cx:pt>
          <cx:pt idx="1251">137.78</cx:pt>
          <cx:pt idx="1252">9.9000000000000004</cx:pt>
          <cx:pt idx="1253">15</cx:pt>
          <cx:pt idx="1254">75.379999999999995</cx:pt>
          <cx:pt idx="1255">5</cx:pt>
          <cx:pt idx="1256">25.359999999999999</cx:pt>
          <cx:pt idx="1257">5</cx:pt>
          <cx:pt idx="1258">137.78</cx:pt>
          <cx:pt idx="1259">28.899999999999999</cx:pt>
          <cx:pt idx="1260">104.97</cx:pt>
          <cx:pt idx="1261">142.75</cx:pt>
          <cx:pt idx="1262">79.390000000000001</cx:pt>
          <cx:pt idx="1263">0.89000000000000001</cx:pt>
          <cx:pt idx="1264">48.299999999999997</cx:pt>
          <cx:pt idx="1265">104.97</cx:pt>
          <cx:pt idx="1266">28.899999999999999</cx:pt>
          <cx:pt idx="1267">142.75</cx:pt>
          <cx:pt idx="1268">79.390000000000001</cx:pt>
          <cx:pt idx="1269">0.89000000000000001</cx:pt>
          <cx:pt idx="1270">48.299999999999997</cx:pt>
          <cx:pt idx="1271">6</cx:pt>
          <cx:pt idx="1272">6</cx:pt>
          <cx:pt idx="1273">24</cx:pt>
          <cx:pt idx="1274">12.300000000000001</cx:pt>
          <cx:pt idx="1275">15</cx:pt>
          <cx:pt idx="1276">60.25</cx:pt>
          <cx:pt idx="1277">480</cx:pt>
          <cx:pt idx="1278">1.1599999999999999</cx:pt>
          <cx:pt idx="1279">5.9900000000000002</cx:pt>
          <cx:pt idx="1280">78.069999999999993</cx:pt>
          <cx:pt idx="1281">8.5</cx:pt>
          <cx:pt idx="1282">30</cx:pt>
          <cx:pt idx="1283">330.26999999999998</cx:pt>
          <cx:pt idx="1284">140.68000000000001</cx:pt>
          <cx:pt idx="1285">30</cx:pt>
          <cx:pt idx="1286">84.189999999999998</cx:pt>
          <cx:pt idx="1287">27.5</cx:pt>
          <cx:pt idx="1288">32.310000000000002</cx:pt>
          <cx:pt idx="1289">5.9199999999999999</cx:pt>
          <cx:pt idx="1290">10.76</cx:pt>
          <cx:pt idx="1291">16.690000000000001</cx:pt>
          <cx:pt idx="1292">188.56999999999999</cx:pt>
          <cx:pt idx="1293">11.199999999999999</cx:pt>
          <cx:pt idx="1294">26.93</cx:pt>
          <cx:pt idx="1295">8.6099999999999994</cx:pt>
          <cx:pt idx="1296">17.550000000000001</cx:pt>
          <cx:pt idx="1297">18.870000000000001</cx:pt>
          <cx:pt idx="1298">31.5</cx:pt>
          <cx:pt idx="1299">13.25</cx:pt>
          <cx:pt idx="1300">17.77</cx:pt>
          <cx:pt idx="1301">20.25</cx:pt>
          <cx:pt idx="1302">14.25</cx:pt>
          <cx:pt idx="1303">59</cx:pt>
          <cx:pt idx="1304">14.31</cx:pt>
          <cx:pt idx="1305">15.039999999999999</cx:pt>
          <cx:pt idx="1306">43.090000000000003</cx:pt>
          <cx:pt idx="1307">5.9199999999999999</cx:pt>
          <cx:pt idx="1308">10.76</cx:pt>
          <cx:pt idx="1309">20.18</cx:pt>
          <cx:pt idx="1310">18.850000000000001</cx:pt>
          <cx:pt idx="1311">12.93</cx:pt>
          <cx:pt idx="1312">12.57</cx:pt>
          <cx:pt idx="1313">16.219999999999999</cx:pt>
          <cx:pt idx="1314">7</cx:pt>
          <cx:pt idx="1315">9.4600000000000009</cx:pt>
          <cx:pt idx="1316">11.99</cx:pt>
          <cx:pt idx="1317">10.76</cx:pt>
          <cx:pt idx="1318">30.84</cx:pt>
          <cx:pt idx="1319">13.65</cx:pt>
          <cx:pt idx="1320">12.92</cx:pt>
          <cx:pt idx="1321">32.310000000000002</cx:pt>
          <cx:pt idx="1322">133.18000000000001</cx:pt>
          <cx:pt idx="1323">6.9900000000000002</cx:pt>
          <cx:pt idx="1324">22.789999999999999</cx:pt>
          <cx:pt idx="1325">39.799999999999997</cx:pt>
          <cx:pt idx="1326">42.520000000000003</cx:pt>
          <cx:pt idx="1327">5.8399999999999999</cx:pt>
          <cx:pt idx="1328">20</cx:pt>
          <cx:pt idx="1329">12.359999999999999</cx:pt>
          <cx:pt idx="1330">46.310000000000002</cx:pt>
          <cx:pt idx="1331">8.3699999999999992</cx:pt>
          <cx:pt idx="1332">16.5</cx:pt>
          <cx:pt idx="1333">35.880000000000003</cx:pt>
          <cx:pt idx="1334">137.27000000000001</cx:pt>
          <cx:pt idx="1335">30</cx:pt>
          <cx:pt idx="1336">70.980000000000004</cx:pt>
          <cx:pt idx="1337">28.23</cx:pt>
          <cx:pt idx="1338">9.7400000000000002</cx:pt>
          <cx:pt idx="1339">30</cx:pt>
          <cx:pt idx="1340">15</cx:pt>
          <cx:pt idx="1341">10.99</cx:pt>
          <cx:pt idx="1342">6</cx:pt>
          <cx:pt idx="1343">9.9499999999999993</cx:pt>
          <cx:pt idx="1344">46</cx:pt>
          <cx:pt idx="1345">313.5</cx:pt>
          <cx:pt idx="1346">25</cx:pt>
          <cx:pt idx="1347">9.9900000000000002</cx:pt>
          <cx:pt idx="1348">18</cx:pt>
          <cx:pt idx="1349">8.9900000000000002</cx:pt>
          <cx:pt idx="1350">134.08000000000001</cx:pt>
          <cx:pt idx="1351">7.79</cx:pt>
          <cx:pt idx="1352">26.809999999999999</cx:pt>
          <cx:pt idx="1353">19.25</cx:pt>
          <cx:pt idx="1354">210</cx:pt>
          <cx:pt idx="1355">2.9900000000000002</cx:pt>
          <cx:pt idx="1356">84.670000000000002</cx:pt>
          <cx:pt idx="1357">48.380000000000003</cx:pt>
          <cx:pt idx="1358">106</cx:pt>
          <cx:pt idx="1359">78</cx:pt>
          <cx:pt idx="1360">19.989999999999998</cx:pt>
          <cx:pt idx="1361">4.9900000000000002</cx:pt>
          <cx:pt idx="1362">155</cx:pt>
          <cx:pt idx="1363">5.8600000000000003</cx:pt>
          <cx:pt idx="1364">10.050000000000001</cx:pt>
          <cx:pt idx="1365">60.229999999999997</cx:pt>
          <cx:pt idx="1366">9.3900000000000006</cx:pt>
          <cx:pt idx="1367">45.600000000000001</cx:pt>
          <cx:pt idx="1368">25</cx:pt>
          <cx:pt idx="1369">71.040000000000006</cx:pt>
          <cx:pt idx="1370">9.7400000000000002</cx:pt>
          <cx:pt idx="1371">12.99</cx:pt>
          <cx:pt idx="1372">1.99</cx:pt>
          <cx:pt idx="1373">19.920000000000002</cx:pt>
          <cx:pt idx="1374">3.9500000000000002</cx:pt>
          <cx:pt idx="1375">49</cx:pt>
          <cx:pt idx="1376">42.479999999999997</cx:pt>
          <cx:pt idx="1377">193.34</cx:pt>
          <cx:pt idx="1378">19.989999999999998</cx:pt>
          <cx:pt idx="1379">53.450000000000003</cx:pt>
          <cx:pt idx="1380">6.2800000000000002</cx:pt>
          <cx:pt idx="1381">280</cx:pt>
          <cx:pt idx="1382">24.579999999999998</cx:pt>
          <cx:pt idx="1383">7.9900000000000002</cx:pt>
          <cx:pt idx="1384">1.75</cx:pt>
          <cx:pt idx="1385">80.299999999999997</cx:pt>
          <cx:pt idx="1386">156.03999999999999</cx:pt>
          <cx:pt idx="1387">28.899999999999999</cx:pt>
          <cx:pt idx="1388">5.9500000000000002</cx:pt>
          <cx:pt idx="1389">6.9900000000000002</cx:pt>
          <cx:pt idx="1390">14.99</cx:pt>
          <cx:pt idx="1391">5.2800000000000002</cx:pt>
          <cx:pt idx="1392">240.59</cx:pt>
          <cx:pt idx="1393">6.79</cx:pt>
          <cx:pt idx="1394">195.59999999999999</cx:pt>
          <cx:pt idx="1395">26.25</cx:pt>
          <cx:pt idx="1396">128.62</cx:pt>
          <cx:pt idx="1397">13.44</cx:pt>
          <cx:pt idx="1398">2.5</cx:pt>
          <cx:pt idx="1399">4.8300000000000001</cx:pt>
          <cx:pt idx="1400">5.5</cx:pt>
          <cx:pt idx="1401">13.99</cx:pt>
          <cx:pt idx="1402">2.5</cx:pt>
          <cx:pt idx="1403">60</cx:pt>
          <cx:pt idx="1404">16.989999999999998</cx:pt>
          <cx:pt idx="1405">16</cx:pt>
          <cx:pt idx="1406">19.25</cx:pt>
          <cx:pt idx="1407">100</cx:pt>
          <cx:pt idx="1408">33.990000000000002</cx:pt>
          <cx:pt idx="1409">40</cx:pt>
          <cx:pt idx="1410">17.989999999999998</cx:pt>
          <cx:pt idx="1411">17.890000000000001</cx:pt>
          <cx:pt idx="1412">36.43</cx:pt>
          <cx:pt idx="1413">4.4000000000000004</cx:pt>
          <cx:pt idx="1414">49.899999999999999</cx:pt>
          <cx:pt idx="1415">8.5</cx:pt>
          <cx:pt idx="1416">197</cx:pt>
          <cx:pt idx="1417">23.989999999999998</cx:pt>
          <cx:pt idx="1418">27.34</cx:pt>
          <cx:pt idx="1419">5.25</cx:pt>
          <cx:pt idx="1420">36.979999999999997</cx:pt>
          <cx:pt idx="1421">80</cx:pt>
          <cx:pt idx="1422">5.9500000000000002</cx:pt>
          <cx:pt idx="1423">95</cx:pt>
          <cx:pt idx="1424">79</cx:pt>
          <cx:pt idx="1425">95</cx:pt>
          <cx:pt idx="1426">61.960000000000001</cx:pt>
          <cx:pt idx="1427">26.789999999999999</cx:pt>
          <cx:pt idx="1428">6.9900000000000002</cx:pt>
          <cx:pt idx="1429">21.949999999999999</cx:pt>
          <cx:pt idx="1430">11.07</cx:pt>
          <cx:pt idx="1431">34.990000000000002</cx:pt>
          <cx:pt idx="1432">121.03</cx:pt>
          <cx:pt idx="1433">15.970000000000001</cx:pt>
          <cx:pt idx="1434">11.49</cx:pt>
          <cx:pt idx="1435">52.509999999999998</cx:pt>
          <cx:pt idx="1436">6.79</cx:pt>
          <cx:pt idx="1437">64.989999999999995</cx:pt>
          <cx:pt idx="1438">19.949999999999999</cx:pt>
          <cx:pt idx="1439">11.99</cx:pt>
          <cx:pt idx="1440">23</cx:pt>
          <cx:pt idx="1441">41.259999999999998</cx:pt>
          <cx:pt idx="1442">11.390000000000001</cx:pt>
          <cx:pt idx="1443">123.12</cx:pt>
          <cx:pt idx="1444">28.899999999999999</cx:pt>
          <cx:pt idx="1445">24.899999999999999</cx:pt>
          <cx:pt idx="1446">21.039999999999999</cx:pt>
          <cx:pt idx="1447">147.44999999999999</cx:pt>
          <cx:pt idx="1448">13.99</cx:pt>
          <cx:pt idx="1449">78.739999999999995</cx:pt>
          <cx:pt idx="1450">79.390000000000001</cx:pt>
          <cx:pt idx="1451">14.98</cx:pt>
          <cx:pt idx="1452">14.75</cx:pt>
          <cx:pt idx="1453">44.990000000000002</cx:pt>
          <cx:pt idx="1454">22.989999999999998</cx:pt>
          <cx:pt idx="1455">33.399999999999999</cx:pt>
          <cx:pt idx="1456">84</cx:pt>
          <cx:pt idx="1457">6.29</cx:pt>
          <cx:pt idx="1458">8.9499999999999993</cx:pt>
          <cx:pt idx="1459">4.9900000000000002</cx:pt>
          <cx:pt idx="1460">15.380000000000001</cx:pt>
          <cx:pt idx="1461">489.14999999999998</cx:pt>
          <cx:pt idx="1462">59.990000000000002</cx:pt>
          <cx:pt idx="1463">3.6499999999999999</cx:pt>
          <cx:pt idx="1464">11.19</cx:pt>
          <cx:pt idx="1465">47.990000000000002</cx:pt>
          <cx:pt idx="1466">4.75</cx:pt>
          <cx:pt idx="1467">338</cx:pt>
          <cx:pt idx="1468">40</cx:pt>
          <cx:pt idx="1469">128.41</cx:pt>
          <cx:pt idx="1470">338</cx:pt>
          <cx:pt idx="1471">47.990000000000002</cx:pt>
          <cx:pt idx="1472">15.359999999999999</cx:pt>
          <cx:pt idx="1473">1865.3399999999999</cx:pt>
          <cx:pt idx="1474">18.949999999999999</cx:pt>
          <cx:pt idx="1475">11.99</cx:pt>
          <cx:pt idx="1476">42.479999999999997</cx:pt>
          <cx:pt idx="1477">24.239999999999998</cx:pt>
          <cx:pt idx="1478">5.5</cx:pt>
          <cx:pt idx="1479">42.990000000000002</cx:pt>
          <cx:pt idx="1480">9.4900000000000002</cx:pt>
          <cx:pt idx="1481">32.219999999999999</cx:pt>
          <cx:pt idx="1482">56.729999999999997</cx:pt>
          <cx:pt idx="1483">48.030000000000001</cx:pt>
          <cx:pt idx="1484">159.93000000000001</cx:pt>
          <cx:pt idx="1485">22.210000000000001</cx:pt>
          <cx:pt idx="1486">10.99</cx:pt>
          <cx:pt idx="1487">9.9499999999999993</cx:pt>
          <cx:pt idx="1488">31.98</cx:pt>
          <cx:pt idx="1489">10.19</cx:pt>
          <cx:pt idx="1490">24.75</cx:pt>
          <cx:pt idx="1491">12.26</cx:pt>
          <cx:pt idx="1492">25.899999999999999</cx:pt>
          <cx:pt idx="1493">38.640000000000001</cx:pt>
          <cx:pt idx="1494">90.849999999999994</cx:pt>
          <cx:pt idx="1495">15.98</cx:pt>
          <cx:pt idx="1496">82.689999999999998</cx:pt>
          <cx:pt idx="1497">5.4000000000000004</cx:pt>
          <cx:pt idx="1498">4.9500000000000002</cx:pt>
          <cx:pt idx="1499">198.81999999999999</cx:pt>
          <cx:pt idx="1500">9.75</cx:pt>
          <cx:pt idx="1501">5.5499999999999998</cx:pt>
          <cx:pt idx="1502">25.350000000000001</cx:pt>
          <cx:pt idx="1503">30</cx:pt>
          <cx:pt idx="1504">4.9500000000000002</cx:pt>
          <cx:pt idx="1505">46.539999999999999</cx:pt>
          <cx:pt idx="1506">13.289999999999999</cx:pt>
          <cx:pt idx="1507">61</cx:pt>
          <cx:pt idx="1508">92.030000000000001</cx:pt>
          <cx:pt idx="1509">9.9900000000000002</cx:pt>
          <cx:pt idx="1510">8.9900000000000002</cx:pt>
          <cx:pt idx="1511">68.379999999999995</cx:pt>
          <cx:pt idx="1512">12.289999999999999</cx:pt>
          <cx:pt idx="1513">38.409999999999997</cx:pt>
          <cx:pt idx="1514">2.9900000000000002</cx:pt>
          <cx:pt idx="1515">42.479999999999997</cx:pt>
          <cx:pt idx="1516">6.79</cx:pt>
          <cx:pt idx="1517">40</cx:pt>
          <cx:pt idx="1518">24.960000000000001</cx:pt>
          <cx:pt idx="1519">67.150000000000006</cx:pt>
          <cx:pt idx="1520">7.4800000000000004</cx:pt>
          <cx:pt idx="1521">6.79</cx:pt>
          <cx:pt idx="1522">27.850000000000001</cx:pt>
          <cx:pt idx="1523">4.9900000000000002</cx:pt>
          <cx:pt idx="1524">12.99</cx:pt>
          <cx:pt idx="1525">54.990000000000002</cx:pt>
          <cx:pt idx="1526">11.949999999999999</cx:pt>
          <cx:pt idx="1527">28</cx:pt>
          <cx:pt idx="1528">23.98</cx:pt>
          <cx:pt idx="1529">12.98</cx:pt>
          <cx:pt idx="1530">241.87</cx:pt>
          <cx:pt idx="1531">105.79000000000001</cx:pt>
          <cx:pt idx="1532">62.700000000000003</cx:pt>
          <cx:pt idx="1533">5.9900000000000002</cx:pt>
          <cx:pt idx="1534">40</cx:pt>
          <cx:pt idx="1535">93.329999999999998</cx:pt>
          <cx:pt idx="1536">60.219999999999999</cx:pt>
          <cx:pt idx="1537">6.79</cx:pt>
          <cx:pt idx="1538">5.2800000000000002</cx:pt>
          <cx:pt idx="1539">27.050000000000001</cx:pt>
          <cx:pt idx="1540">156.03999999999999</cx:pt>
          <cx:pt idx="1541">224.18000000000001</cx:pt>
          <cx:pt idx="1542">7.9900000000000002</cx:pt>
          <cx:pt idx="1543">19.989999999999998</cx:pt>
          <cx:pt idx="1544">5.9900000000000002</cx:pt>
          <cx:pt idx="1545">8.1999999999999993</cx:pt>
          <cx:pt idx="1546">246.43000000000001</cx:pt>
          <cx:pt idx="1547">198.65000000000001</cx:pt>
          <cx:pt idx="1548">62.990000000000002</cx:pt>
          <cx:pt idx="1549">1.99</cx:pt>
          <cx:pt idx="1550">11.050000000000001</cx:pt>
          <cx:pt idx="1551">17.010000000000002</cx:pt>
          <cx:pt idx="1552">22.850000000000001</cx:pt>
          <cx:pt idx="1553">5.9400000000000004</cx:pt>
          <cx:pt idx="1554">66.849999999999994</cx:pt>
          <cx:pt idx="1555">7.29</cx:pt>
          <cx:pt idx="1556">16.399999999999999</cx:pt>
          <cx:pt idx="1557">57.920000000000002</cx:pt>
          <cx:pt idx="1558">30.969999999999999</cx:pt>
          <cx:pt idx="1559">40</cx:pt>
          <cx:pt idx="1560">26.989999999999998</cx:pt>
          <cx:pt idx="1561">6.79</cx:pt>
          <cx:pt idx="1562">34.990000000000002</cx:pt>
          <cx:pt idx="1563">6.9900000000000002</cx:pt>
          <cx:pt idx="1564">10.94</cx:pt>
          <cx:pt idx="1565">16.489999999999998</cx:pt>
          <cx:pt idx="1566">81.760000000000005</cx:pt>
          <cx:pt idx="1567">12</cx:pt>
          <cx:pt idx="1568">6.79</cx:pt>
          <cx:pt idx="1569">18.100000000000001</cx:pt>
          <cx:pt idx="1570">7.1200000000000001</cx:pt>
          <cx:pt idx="1571">11.99</cx:pt>
          <cx:pt idx="1572">6.79</cx:pt>
          <cx:pt idx="1573">80</cx:pt>
          <cx:pt idx="1574">3.25</cx:pt>
          <cx:pt idx="1575">11.99</cx:pt>
          <cx:pt idx="1576">12.949999999999999</cx:pt>
          <cx:pt idx="1577">84.980000000000004</cx:pt>
          <cx:pt idx="1578">161.44</cx:pt>
          <cx:pt idx="1579">9.75</cx:pt>
          <cx:pt idx="1580">52</cx:pt>
          <cx:pt idx="1581">22.75</cx:pt>
          <cx:pt idx="1582">75.120000000000005</cx:pt>
          <cx:pt idx="1583">40</cx:pt>
          <cx:pt idx="1584">41.579999999999998</cx:pt>
          <cx:pt idx="1585">9.9900000000000002</cx:pt>
          <cx:pt idx="1586">33.850000000000001</cx:pt>
          <cx:pt idx="1587">6.79</cx:pt>
          <cx:pt idx="1588">70.980000000000004</cx:pt>
          <cx:pt idx="1589">79.390000000000001</cx:pt>
          <cx:pt idx="1590">4.9900000000000002</cx:pt>
          <cx:pt idx="1591">13.99</cx:pt>
          <cx:pt idx="1592">32.890000000000001</cx:pt>
          <cx:pt idx="1593">2</cx:pt>
          <cx:pt idx="1594">6.79</cx:pt>
          <cx:pt idx="1595">2.9100000000000001</cx:pt>
          <cx:pt idx="1596">19.25</cx:pt>
          <cx:pt idx="1597">77.859999999999999</cx:pt>
          <cx:pt idx="1598">32.299999999999997</cx:pt>
          <cx:pt idx="1599">19.48</cx:pt>
          <cx:pt idx="1600">8.2599999999999998</cx:pt>
          <cx:pt idx="1601">17</cx:pt>
          <cx:pt idx="1602">11.99</cx:pt>
          <cx:pt idx="1603">16.960000000000001</cx:pt>
          <cx:pt idx="1604">39.880000000000003</cx:pt>
          <cx:pt idx="1605">6.0999999999999996</cx:pt>
          <cx:pt idx="1606">10.449999999999999</cx:pt>
          <cx:pt idx="1607">336.63999999999999</cx:pt>
          <cx:pt idx="1608">15</cx:pt>
          <cx:pt idx="1609">40</cx:pt>
          <cx:pt idx="1610">21.84</cx:pt>
          <cx:pt idx="1611">23.199999999999999</cx:pt>
          <cx:pt idx="1612">34.799999999999997</cx:pt>
          <cx:pt idx="1613">14.4</cx:pt>
          <cx:pt idx="1614">59.799999999999997</cx:pt>
          <cx:pt idx="1615">10.99</cx:pt>
          <cx:pt idx="1616">4</cx:pt>
          <cx:pt idx="1617">3.6800000000000002</cx:pt>
          <cx:pt idx="1618">4.2999999999999998</cx:pt>
          <cx:pt idx="1619">6.79</cx:pt>
          <cx:pt idx="1620">14.779999999999999</cx:pt>
          <cx:pt idx="1621">9.8800000000000008</cx:pt>
          <cx:pt idx="1622">12</cx:pt>
          <cx:pt idx="1623">9.9499999999999993</cx:pt>
          <cx:pt idx="1624">5.5199999999999996</cx:pt>
          <cx:pt idx="1625">16.25</cx:pt>
          <cx:pt idx="1626">5.6200000000000001</cx:pt>
          <cx:pt idx="1627">0.90000000000000002</cx:pt>
          <cx:pt idx="1628">118.59999999999999</cx:pt>
          <cx:pt idx="1629">8.9900000000000002</cx:pt>
          <cx:pt idx="1630">12.050000000000001</cx:pt>
          <cx:pt idx="1631">13.65</cx:pt>
          <cx:pt idx="1632">9.9900000000000002</cx:pt>
          <cx:pt idx="1633">9.9900000000000002</cx:pt>
          <cx:pt idx="1634">9.9900000000000002</cx:pt>
          <cx:pt idx="1635">15.94</cx:pt>
          <cx:pt idx="1636">149.22999999999999</cx:pt>
          <cx:pt idx="1637">21.239999999999998</cx:pt>
          <cx:pt idx="1638">2.9900000000000002</cx:pt>
          <cx:pt idx="1639">17.989999999999998</cx:pt>
          <cx:pt idx="1640">6.0999999999999996</cx:pt>
          <cx:pt idx="1641">500</cx:pt>
          <cx:pt idx="1642">14.4</cx:pt>
          <cx:pt idx="1643">5.4000000000000004</cx:pt>
          <cx:pt idx="1644">26.399999999999999</cx:pt>
          <cx:pt idx="1645">40</cx:pt>
          <cx:pt idx="1646">49.490000000000002</cx:pt>
          <cx:pt idx="1647">35.969999999999999</cx:pt>
          <cx:pt idx="1648">12</cx:pt>
          <cx:pt idx="1649">8.8900000000000006</cx:pt>
          <cx:pt idx="1650">4.9900000000000002</cx:pt>
          <cx:pt idx="1651">69.180000000000007</cx:pt>
          <cx:pt idx="1652">11.99</cx:pt>
          <cx:pt idx="1653">44.990000000000002</cx:pt>
          <cx:pt idx="1654">22.989999999999998</cx:pt>
          <cx:pt idx="1655">20.449999999999999</cx:pt>
          <cx:pt idx="1656">104.52</cx:pt>
          <cx:pt idx="1657">12.56</cx:pt>
          <cx:pt idx="1658">20.280000000000001</cx:pt>
          <cx:pt idx="1659">156.03999999999999</cx:pt>
          <cx:pt idx="1660">96</cx:pt>
          <cx:pt idx="1661">5.25</cx:pt>
          <cx:pt idx="1662">15.27</cx:pt>
          <cx:pt idx="1663">88.609999999999999</cx:pt>
          <cx:pt idx="1664">30.600000000000001</cx:pt>
          <cx:pt idx="1665">29.239999999999998</cx:pt>
          <cx:pt idx="1666">11.6</cx:pt>
          <cx:pt idx="1667">193.05000000000001</cx:pt>
          <cx:pt idx="1668">3</cx:pt>
          <cx:pt idx="1669">70.159999999999997</cx:pt>
          <cx:pt idx="1670">10.58</cx:pt>
          <cx:pt idx="1671">2.8199999999999998</cx:pt>
          <cx:pt idx="1672">50</cx:pt>
          <cx:pt idx="1673">74.109999999999999</cx:pt>
          <cx:pt idx="1674">27.559999999999999</cx:pt>
          <cx:pt idx="1675">24.5</cx:pt>
          <cx:pt idx="1676">1</cx:pt>
          <cx:pt idx="1677">15.06</cx:pt>
          <cx:pt idx="1678">5.2800000000000002</cx:pt>
          <cx:pt idx="1679">3.5899999999999999</cx:pt>
          <cx:pt idx="1680">25.260000000000002</cx:pt>
          <cx:pt idx="1681">19.989999999999998</cx:pt>
          <cx:pt idx="1682">39.659999999999997</cx:pt>
          <cx:pt idx="1683">10.99</cx:pt>
          <cx:pt idx="1684">27.890000000000001</cx:pt>
          <cx:pt idx="1685">14.779999999999999</cx:pt>
          <cx:pt idx="1686">14</cx:pt>
          <cx:pt idx="1687">13.99</cx:pt>
          <cx:pt idx="1688">149</cx:pt>
          <cx:pt idx="1689">52.990000000000002</cx:pt>
          <cx:pt idx="1690">47.869999999999997</cx:pt>
          <cx:pt idx="1691">1.95</cx:pt>
          <cx:pt idx="1692">233.94</cx:pt>
          <cx:pt idx="1693">34.600000000000001</cx:pt>
          <cx:pt idx="1694">175.33000000000001</cx:pt>
          <cx:pt idx="1695">14.85</cx:pt>
          <cx:pt idx="1696">6</cx:pt>
          <cx:pt idx="1697">60.590000000000003</cx:pt>
          <cx:pt idx="1698">30.260000000000002</cx:pt>
          <cx:pt idx="1699">1.79</cx:pt>
          <cx:pt idx="1700">5.9900000000000002</cx:pt>
          <cx:pt idx="1701">16.699999999999999</cx:pt>
          <cx:pt idx="1702">17</cx:pt>
          <cx:pt idx="1703">40</cx:pt>
          <cx:pt idx="1704">80</cx:pt>
          <cx:pt idx="1705">28.719999999999999</cx:pt>
          <cx:pt idx="1706">67.989999999999995</cx:pt>
          <cx:pt idx="1707">200.03999999999999</cx:pt>
          <cx:pt idx="1708">6.9900000000000002</cx:pt>
          <cx:pt idx="1709">84.980000000000004</cx:pt>
          <cx:pt idx="1710">44.990000000000002</cx:pt>
          <cx:pt idx="1711">73.680000000000007</cx:pt>
          <cx:pt idx="1712">31.989999999999998</cx:pt>
          <cx:pt idx="1713">29.989999999999998</cx:pt>
          <cx:pt idx="1714">65.989999999999995</cx:pt>
          <cx:pt idx="1715">93.799999999999997</cx:pt>
          <cx:pt idx="1716">10.98</cx:pt>
          <cx:pt idx="1717">25.199999999999999</cx:pt>
          <cx:pt idx="1718">18.489999999999998</cx:pt>
          <cx:pt idx="1719">81.739999999999995</cx:pt>
          <cx:pt idx="1720">18.25</cx:pt>
          <cx:pt idx="1721">72.400000000000006</cx:pt>
          <cx:pt idx="1722">1.9099999999999999</cx:pt>
          <cx:pt idx="1723">85</cx:pt>
          <cx:pt idx="1724">297.61000000000001</cx:pt>
          <cx:pt idx="1725">14.99</cx:pt>
          <cx:pt idx="1726">32.840000000000003</cx:pt>
          <cx:pt idx="1727">11</cx:pt>
          <cx:pt idx="1728">5.9900000000000002</cx:pt>
          <cx:pt idx="1729">32.840000000000003</cx:pt>
          <cx:pt idx="1730">9.9900000000000002</cx:pt>
          <cx:pt idx="1731">80</cx:pt>
          <cx:pt idx="1732">22.469999999999999</cx:pt>
          <cx:pt idx="1733">173.75999999999999</cx:pt>
          <cx:pt idx="1734">81.239999999999995</cx:pt>
          <cx:pt idx="1735">27.890000000000001</cx:pt>
          <cx:pt idx="1736">20.93</cx:pt>
          <cx:pt idx="1737">46.240000000000002</cx:pt>
          <cx:pt idx="1738">44.549999999999997</cx:pt>
          <cx:pt idx="1739">11.99</cx:pt>
          <cx:pt idx="1740">28.239999999999998</cx:pt>
          <cx:pt idx="1741">61.829999999999998</cx:pt>
          <cx:pt idx="1742">9.9700000000000006</cx:pt>
          <cx:pt idx="1743">7.9900000000000002</cx:pt>
          <cx:pt idx="1744">17.59</cx:pt>
          <cx:pt idx="1745">448</cx:pt>
          <cx:pt idx="1746">38.200000000000003</cx:pt>
          <cx:pt idx="1747">40</cx:pt>
          <cx:pt idx="1748">10.02</cx:pt>
          <cx:pt idx="1749">12.99</cx:pt>
          <cx:pt idx="1750">15.99</cx:pt>
          <cx:pt idx="1751">26.77</cx:pt>
          <cx:pt idx="1752">12.09</cx:pt>
          <cx:pt idx="1753">14.5</cx:pt>
          <cx:pt idx="1754">27.690000000000001</cx:pt>
          <cx:pt idx="1755">10.99</cx:pt>
          <cx:pt idx="1756">69.799999999999997</cx:pt>
          <cx:pt idx="1757">19.800000000000001</cx:pt>
          <cx:pt idx="1758">11.109999999999999</cx:pt>
          <cx:pt idx="1759">15</cx:pt>
          <cx:pt idx="1760">7.9900000000000002</cx:pt>
          <cx:pt idx="1761">11.109999999999999</cx:pt>
          <cx:pt idx="1762">77.340000000000003</cx:pt>
          <cx:pt idx="1763">18.25</cx:pt>
          <cx:pt idx="1764">28.989999999999998</cx:pt>
          <cx:pt idx="1765">37.579999999999998</cx:pt>
          <cx:pt idx="1766">13.98</cx:pt>
          <cx:pt idx="1767">6.5</cx:pt>
          <cx:pt idx="1768">43.659999999999997</cx:pt>
          <cx:pt idx="1769">152.88</cx:pt>
          <cx:pt idx="1770">28.739999999999998</cx:pt>
          <cx:pt idx="1771">8.9900000000000002</cx:pt>
          <cx:pt idx="1772">51.170000000000002</cx:pt>
          <cx:pt idx="1773">86.400000000000006</cx:pt>
          <cx:pt idx="1774">9.9900000000000002</cx:pt>
          <cx:pt idx="1775">11.720000000000001</cx:pt>
          <cx:pt idx="1776">54.75</cx:pt>
          <cx:pt idx="1777">2.9900000000000002</cx:pt>
          <cx:pt idx="1778">4.8399999999999999</cx:pt>
          <cx:pt idx="1779">11.49</cx:pt>
          <cx:pt idx="1780">5</cx:pt>
          <cx:pt idx="1781">33.600000000000001</cx:pt>
          <cx:pt idx="1782">6</cx:pt>
          <cx:pt idx="1783">3.6499999999999999</cx:pt>
          <cx:pt idx="1784">40</cx:pt>
          <cx:pt idx="1785">25.989999999999998</cx:pt>
          <cx:pt idx="1786">11.99</cx:pt>
          <cx:pt idx="1787">44.07</cx:pt>
          <cx:pt idx="1788">4.9900000000000002</cx:pt>
          <cx:pt idx="1789">35</cx:pt>
          <cx:pt idx="1790">198.59999999999999</cx:pt>
          <cx:pt idx="1791">32.299999999999997</cx:pt>
          <cx:pt idx="1792">4.9900000000000002</cx:pt>
          <cx:pt idx="1793">10</cx:pt>
          <cx:pt idx="1794">7.8700000000000001</cx:pt>
          <cx:pt idx="1795">29.449999999999999</cx:pt>
          <cx:pt idx="1796">23</cx:pt>
          <cx:pt idx="1797">153.41999999999999</cx:pt>
          <cx:pt idx="1798">18.989999999999998</cx:pt>
          <cx:pt idx="1799">14.390000000000001</cx:pt>
          <cx:pt idx="1800">6.9400000000000004</cx:pt>
          <cx:pt idx="1801">98.599999999999994</cx:pt>
          <cx:pt idx="1802">229.59999999999999</cx:pt>
          <cx:pt idx="1803">6.9699999999999998</cx:pt>
          <cx:pt idx="1804">198.59999999999999</cx:pt>
          <cx:pt idx="1805">63.950000000000003</cx:pt>
          <cx:pt idx="1806">16.5</cx:pt>
          <cx:pt idx="1807">2.5899999999999999</cx:pt>
          <cx:pt idx="1808">7.9900000000000002</cx:pt>
          <cx:pt idx="1809">9.9900000000000002</cx:pt>
          <cx:pt idx="1810">16.329999999999998</cx:pt>
          <cx:pt idx="1811">19.949999999999999</cx:pt>
          <cx:pt idx="1812">83.299999999999997</cx:pt>
          <cx:pt idx="1813">156.03999999999999</cx:pt>
          <cx:pt idx="1814">13.890000000000001</cx:pt>
          <cx:pt idx="1815">14.130000000000001</cx:pt>
          <cx:pt idx="1816">6.9500000000000002</cx:pt>
          <cx:pt idx="1817">86.75</cx:pt>
          <cx:pt idx="1818">19.989999999999998</cx:pt>
          <cx:pt idx="1819">5.2800000000000002</cx:pt>
          <cx:pt idx="1820">1</cx:pt>
          <cx:pt idx="1821">27.030000000000001</cx:pt>
          <cx:pt idx="1822">157.25999999999999</cx:pt>
          <cx:pt idx="1823">32.240000000000002</cx:pt>
          <cx:pt idx="1824">233.96000000000001</cx:pt>
          <cx:pt idx="1825">141.91</cx:pt>
          <cx:pt idx="1826">30</cx:pt>
          <cx:pt idx="1827">15.99</cx:pt>
          <cx:pt idx="1828">44</cx:pt>
          <cx:pt idx="1829">25</cx:pt>
          <cx:pt idx="1830">112.86</cx:pt>
          <cx:pt idx="1831">17.699999999999999</cx:pt>
          <cx:pt idx="1832">30</cx:pt>
          <cx:pt idx="1833">16</cx:pt>
          <cx:pt idx="1834">38.990000000000002</cx:pt>
          <cx:pt idx="1835">86.890000000000001</cx:pt>
          <cx:pt idx="1836">38.990000000000002</cx:pt>
          <cx:pt idx="1837">19.989999999999998</cx:pt>
          <cx:pt idx="1838">57</cx:pt>
          <cx:pt idx="1839">26.93</cx:pt>
          <cx:pt idx="1840">30</cx:pt>
          <cx:pt idx="1841">44.039999999999999</cx:pt>
          <cx:pt idx="1842">65.790000000000006</cx:pt>
          <cx:pt idx="1843">8.6099999999999994</cx:pt>
          <cx:pt idx="1844">18.899999999999999</cx:pt>
          <cx:pt idx="1845">32.32</cx:pt>
          <cx:pt idx="1846">9.6899999999999995</cx:pt>
          <cx:pt idx="1847">9.25</cx:pt>
          <cx:pt idx="1848">25</cx:pt>
          <cx:pt idx="1849">18.940000000000001</cx:pt>
          <cx:pt idx="1850">92.599999999999994</cx:pt>
          <cx:pt idx="1851">169.96000000000001</cx:pt>
          <cx:pt idx="1852">63.799999999999997</cx:pt>
          <cx:pt idx="1853">12.699999999999999</cx:pt>
          <cx:pt idx="1854">33.380000000000003</cx:pt>
          <cx:pt idx="1855">20.48</cx:pt>
          <cx:pt idx="1856">5</cx:pt>
          <cx:pt idx="1857">12.48</cx:pt>
          <cx:pt idx="1858">29.07</cx:pt>
          <cx:pt idx="1859">29.07</cx:pt>
          <cx:pt idx="1860">16.199999999999999</cx:pt>
          <cx:pt idx="1861">11.630000000000001</cx:pt>
          <cx:pt idx="1862">14.539999999999999</cx:pt>
          <cx:pt idx="1863">10.720000000000001</cx:pt>
          <cx:pt idx="1864">20.75</cx:pt>
          <cx:pt idx="1865">21.300000000000001</cx:pt>
          <cx:pt idx="1866">37.579999999999998</cx:pt>
          <cx:pt idx="1867">91.75</cx:pt>
          <cx:pt idx="1868">9.6999999999999993</cx:pt>
          <cx:pt idx="1869">3.7000000000000002</cx:pt>
          <cx:pt idx="1870">30</cx:pt>
          <cx:pt idx="1871">25.399999999999999</cx:pt>
          <cx:pt idx="1872">19</cx:pt>
          <cx:pt idx="1873">11.65</cx:pt>
          <cx:pt idx="1874">36.960000000000001</cx:pt>
          <cx:pt idx="1875">23.25</cx:pt>
          <cx:pt idx="1876">20.32</cx:pt>
          <cx:pt idx="1877">30</cx:pt>
          <cx:pt idx="1878">52</cx:pt>
          <cx:pt idx="1879">6.3200000000000003</cx:pt>
          <cx:pt idx="1880">46.200000000000003</cx:pt>
          <cx:pt idx="1881">37.789999999999999</cx:pt>
          <cx:pt idx="1882">84.980000000000004</cx:pt>
          <cx:pt idx="1883">74.200000000000003</cx:pt>
          <cx:pt idx="1884">50.700000000000003</cx:pt>
          <cx:pt idx="1885">71.540000000000006</cx:pt>
          <cx:pt idx="1886">11.9</cx:pt>
          <cx:pt idx="1887">6.6799999999999997</cx:pt>
          <cx:pt idx="1888">28</cx:pt>
          <cx:pt idx="1889">23.98</cx:pt>
          <cx:pt idx="1890">199.27000000000001</cx:pt>
          <cx:pt idx="1891">95.200000000000003</cx:pt>
          <cx:pt idx="1892">2.9500000000000002</cx:pt>
          <cx:pt idx="1893">14</cx:pt>
          <cx:pt idx="1894">72.400000000000006</cx:pt>
          <cx:pt idx="1895">50.219999999999999</cx:pt>
          <cx:pt idx="1896">28.800000000000001</cx:pt>
          <cx:pt idx="1897">170.65000000000001</cx:pt>
          <cx:pt idx="1898">40</cx:pt>
          <cx:pt idx="1899">13.59</cx:pt>
          <cx:pt idx="1900">25</cx:pt>
          <cx:pt idx="1901">5</cx:pt>
          <cx:pt idx="1902">20.879999999999999</cx:pt>
          <cx:pt idx="1903">21.550000000000001</cx:pt>
          <cx:pt idx="1904">6.79</cx:pt>
          <cx:pt idx="1905">33.909999999999997</cx:pt>
          <cx:pt idx="1906">43.520000000000003</cx:pt>
          <cx:pt idx="1907">24.670000000000002</cx:pt>
          <cx:pt idx="1908">28.239999999999998</cx:pt>
          <cx:pt idx="1909">7.9900000000000002</cx:pt>
          <cx:pt idx="1910">11.99</cx:pt>
          <cx:pt idx="1911">62.590000000000003</cx:pt>
          <cx:pt idx="1912">26.969999999999999</cx:pt>
          <cx:pt idx="1913">42</cx:pt>
          <cx:pt idx="1914">24.940000000000001</cx:pt>
          <cx:pt idx="1915">36.909999999999997</cx:pt>
          <cx:pt idx="1916">16.940000000000001</cx:pt>
          <cx:pt idx="1917">132</cx:pt>
          <cx:pt idx="1918">6.29</cx:pt>
          <cx:pt idx="1919">203.16999999999999</cx:pt>
          <cx:pt idx="1920">2</cx:pt>
          <cx:pt idx="1921">15.99</cx:pt>
          <cx:pt idx="1922">2</cx:pt>
          <cx:pt idx="1923">29.989999999999998</cx:pt>
          <cx:pt idx="1924">14.99</cx:pt>
          <cx:pt idx="1925">40</cx:pt>
          <cx:pt idx="1926">9.9900000000000002</cx:pt>
          <cx:pt idx="1927">9.1999999999999993</cx:pt>
          <cx:pt idx="1928">79.200000000000003</cx:pt>
          <cx:pt idx="1929">6</cx:pt>
          <cx:pt idx="1930">8.9900000000000002</cx:pt>
          <cx:pt idx="1931">6.0999999999999996</cx:pt>
          <cx:pt idx="1932">161.28999999999999</cx:pt>
          <cx:pt idx="1933">9.9900000000000002</cx:pt>
          <cx:pt idx="1934">57.049999999999997</cx:pt>
          <cx:pt idx="1935">27.75</cx:pt>
          <cx:pt idx="1936">78.439999999999998</cx:pt>
          <cx:pt idx="1937">41.109999999999999</cx:pt>
          <cx:pt idx="1938">107.06</cx:pt>
          <cx:pt idx="1939">42.119999999999997</cx:pt>
          <cx:pt idx="1940">2.9900000000000002</cx:pt>
          <cx:pt idx="1941">156.03999999999999</cx:pt>
          <cx:pt idx="1942">25.989999999999998</cx:pt>
          <cx:pt idx="1943">266.36000000000001</cx:pt>
          <cx:pt idx="1944">5.9900000000000002</cx:pt>
          <cx:pt idx="1945">190.81999999999999</cx:pt>
          <cx:pt idx="1946">44.880000000000003</cx:pt>
          <cx:pt idx="1947">15.75</cx:pt>
          <cx:pt idx="1948">520</cx:pt>
          <cx:pt idx="1949">42</cx:pt>
          <cx:pt idx="1950">4.9900000000000002</cx:pt>
          <cx:pt idx="1951">25.760000000000002</cx:pt>
          <cx:pt idx="1952">9.9900000000000002</cx:pt>
          <cx:pt idx="1953">44.960000000000001</cx:pt>
          <cx:pt idx="1954">12</cx:pt>
          <cx:pt idx="1955">34.490000000000002</cx:pt>
          <cx:pt idx="1956">36.5</cx:pt>
          <cx:pt idx="1957">64.989999999999995</cx:pt>
          <cx:pt idx="1958">78.120000000000005</cx:pt>
          <cx:pt idx="1959">11.99</cx:pt>
          <cx:pt idx="1960">15.99</cx:pt>
          <cx:pt idx="1961">1385.75</cx:pt>
          <cx:pt idx="1962">16.989999999999998</cx:pt>
          <cx:pt idx="1963">14.640000000000001</cx:pt>
          <cx:pt idx="1964">16.989999999999998</cx:pt>
          <cx:pt idx="1965">1</cx:pt>
          <cx:pt idx="1966">19.190000000000001</cx:pt>
          <cx:pt idx="1967">161.94999999999999</cx:pt>
          <cx:pt idx="1968">21.66</cx:pt>
          <cx:pt idx="1969">5.2800000000000002</cx:pt>
          <cx:pt idx="1970">27.420000000000002</cx:pt>
          <cx:pt idx="1971">166.24000000000001</cx:pt>
          <cx:pt idx="1972">15.99</cx:pt>
          <cx:pt idx="1973">233.96000000000001</cx:pt>
          <cx:pt idx="1974">39.950000000000003</cx:pt>
          <cx:pt idx="1975">42</cx:pt>
          <cx:pt idx="1976">63</cx:pt>
          <cx:pt idx="1977">61.25</cx:pt>
          <cx:pt idx="1978">54.939999999999998</cx:pt>
          <cx:pt idx="1979">14.4</cx:pt>
          <cx:pt idx="1980">19.989999999999998</cx:pt>
          <cx:pt idx="1981">25</cx:pt>
          <cx:pt idx="1982">5.75</cx:pt>
          <cx:pt idx="1983">40</cx:pt>
          <cx:pt idx="1984">2.5</cx:pt>
          <cx:pt idx="1985">6.5300000000000002</cx:pt>
          <cx:pt idx="1986">11.99</cx:pt>
          <cx:pt idx="1987">102.79000000000001</cx:pt>
          <cx:pt idx="1988">42</cx:pt>
          <cx:pt idx="1989">14.07</cx:pt>
          <cx:pt idx="1990">14.359999999999999</cx:pt>
          <cx:pt idx="1991">204.03</cx:pt>
          <cx:pt idx="1992">40.899999999999999</cx:pt>
          <cx:pt idx="1993">28.899999999999999</cx:pt>
          <cx:pt idx="1994">23.469999999999999</cx:pt>
          <cx:pt idx="1995">10.42</cx:pt>
          <cx:pt idx="1996">22.25</cx:pt>
          <cx:pt idx="1997">2.9900000000000002</cx:pt>
          <cx:pt idx="1998">186.05000000000001</cx:pt>
          <cx:pt idx="1999">90.930000000000007</cx:pt>
          <cx:pt idx="2000">40</cx:pt>
          <cx:pt idx="2001">73.400000000000006</cx:pt>
          <cx:pt idx="2002">14</cx:pt>
          <cx:pt idx="2003">19.260000000000002</cx:pt>
          <cx:pt idx="2004">70.819999999999993</cx:pt>
          <cx:pt idx="2005">5.9900000000000002</cx:pt>
          <cx:pt idx="2006">75.099999999999994</cx:pt>
          <cx:pt idx="2007">23.850000000000001</cx:pt>
          <cx:pt idx="2008">3.4900000000000002</cx:pt>
          <cx:pt idx="2009">72.400000000000006</cx:pt>
          <cx:pt idx="2010">9.9900000000000002</cx:pt>
          <cx:pt idx="2011">10.17</cx:pt>
          <cx:pt idx="2012">46.32</cx:pt>
          <cx:pt idx="2013">33</cx:pt>
          <cx:pt idx="2014">14.5</cx:pt>
          <cx:pt idx="2015">42</cx:pt>
          <cx:pt idx="2016">36</cx:pt>
          <cx:pt idx="2017">23.989999999999998</cx:pt>
          <cx:pt idx="2018">48.039999999999999</cx:pt>
          <cx:pt idx="2019">51.899999999999999</cx:pt>
          <cx:pt idx="2020">92</cx:pt>
          <cx:pt idx="2021">85</cx:pt>
          <cx:pt idx="2022">42</cx:pt>
          <cx:pt idx="2023">28.239999999999998</cx:pt>
          <cx:pt idx="2024">60.149999999999999</cx:pt>
          <cx:pt idx="2025">6.9900000000000002</cx:pt>
          <cx:pt idx="2026">228.46000000000001</cx:pt>
          <cx:pt idx="2027">52.899999999999999</cx:pt>
          <cx:pt idx="2028">40</cx:pt>
          <cx:pt idx="2029">44.43</cx:pt>
          <cx:pt idx="2030">9.4900000000000002</cx:pt>
          <cx:pt idx="2031">51.289999999999999</cx:pt>
          <cx:pt idx="2032">42</cx:pt>
          <cx:pt idx="2033">115.59999999999999</cx:pt>
          <cx:pt idx="2034">20.550000000000001</cx:pt>
          <cx:pt idx="2035">37</cx:pt>
          <cx:pt idx="2036">14.390000000000001</cx:pt>
          <cx:pt idx="2037">52.700000000000003</cx:pt>
          <cx:pt idx="2038">38.329999999999998</cx:pt>
          <cx:pt idx="2039">28.899999999999999</cx:pt>
          <cx:pt idx="2040">9.9900000000000002</cx:pt>
          <cx:pt idx="2041">19.989999999999998</cx:pt>
          <cx:pt idx="2042">22.25</cx:pt>
          <cx:pt idx="2043">16.300000000000001</cx:pt>
          <cx:pt idx="2044">13.75</cx:pt>
          <cx:pt idx="2045">7.5300000000000002</cx:pt>
          <cx:pt idx="2046">6.7800000000000002</cx:pt>
          <cx:pt idx="2047">9.25</cx:pt>
          <cx:pt idx="2048">8.9900000000000002</cx:pt>
          <cx:pt idx="2049">8.9499999999999993</cx:pt>
          <cx:pt idx="2050">9.3200000000000003</cx:pt>
          <cx:pt idx="2051">111.8</cx:pt>
          <cx:pt idx="2052">37.729999999999997</cx:pt>
          <cx:pt idx="2053">44.990000000000002</cx:pt>
          <cx:pt idx="2054">157.47999999999999</cx:pt>
          <cx:pt idx="2055">28.899999999999999</cx:pt>
          <cx:pt idx="2056">50.979999999999997</cx:pt>
          <cx:pt idx="2057">6.0999999999999996</cx:pt>
          <cx:pt idx="2058">90.209999999999994</cx:pt>
          <cx:pt idx="2059">9.9900000000000002</cx:pt>
          <cx:pt idx="2060">6.96</cx:pt>
          <cx:pt idx="2061">26.75</cx:pt>
          <cx:pt idx="2062">2.9900000000000002</cx:pt>
          <cx:pt idx="2063">46.759999999999998</cx:pt>
          <cx:pt idx="2064">2.3900000000000001</cx:pt>
          <cx:pt idx="2065">25</cx:pt>
          <cx:pt idx="2066">72.519999999999996</cx:pt>
          <cx:pt idx="2067">5.3200000000000003</cx:pt>
          <cx:pt idx="2068">13.949999999999999</cx:pt>
          <cx:pt idx="2069">10.77</cx:pt>
          <cx:pt idx="2070">40</cx:pt>
          <cx:pt idx="2071">94.780000000000001</cx:pt>
          <cx:pt idx="2072">10.82</cx:pt>
          <cx:pt idx="2073">12</cx:pt>
          <cx:pt idx="2074">22.960000000000001</cx:pt>
          <cx:pt idx="2075">13.970000000000001</cx:pt>
          <cx:pt idx="2076">13</cx:pt>
          <cx:pt idx="2077">40.770000000000003</cx:pt>
          <cx:pt idx="2078">59.979999999999997</cx:pt>
          <cx:pt idx="2079">33.159999999999997</cx:pt>
          <cx:pt idx="2080">4.9900000000000002</cx:pt>
          <cx:pt idx="2081">69.920000000000002</cx:pt>
          <cx:pt idx="2082">25.489999999999998</cx:pt>
          <cx:pt idx="2083">156.03999999999999</cx:pt>
          <cx:pt idx="2084">214.88</cx:pt>
          <cx:pt idx="2085">24.48</cx:pt>
          <cx:pt idx="2086">18.66</cx:pt>
          <cx:pt idx="2087">29.039999999999999</cx:pt>
          <cx:pt idx="2088">164.91999999999999</cx:pt>
          <cx:pt idx="2089">306.00999999999999</cx:pt>
          <cx:pt idx="2090">4.75</cx:pt>
          <cx:pt idx="2091">40</cx:pt>
          <cx:pt idx="2092">13.630000000000001</cx:pt>
          <cx:pt idx="2093">17</cx:pt>
          <cx:pt idx="2094">26.969999999999999</cx:pt>
          <cx:pt idx="2095">24.469999999999999</cx:pt>
          <cx:pt idx="2096">5.2699999999999996</cx:pt>
          <cx:pt idx="2097">64.519999999999996</cx:pt>
          <cx:pt idx="2098">165.94</cx:pt>
          <cx:pt idx="2099">19.989999999999998</cx:pt>
          <cx:pt idx="2100">1</cx:pt>
          <cx:pt idx="2101">11.25</cx:pt>
          <cx:pt idx="2102">16.600000000000001</cx:pt>
          <cx:pt idx="2103">84.340000000000003</cx:pt>
          <cx:pt idx="2104">238.05000000000001</cx:pt>
          <cx:pt idx="2105">12.66</cx:pt>
          <cx:pt idx="2106">91.25</cx:pt>
          <cx:pt idx="2107">66.760000000000005</cx:pt>
          <cx:pt idx="2108">14.960000000000001</cx:pt>
          <cx:pt idx="2109">42</cx:pt>
          <cx:pt idx="2110">42</cx:pt>
          <cx:pt idx="2111">57.240000000000002</cx:pt>
          <cx:pt idx="2112">38.899999999999999</cx:pt>
          <cx:pt idx="2113">13.99</cx:pt>
          <cx:pt idx="2114">30.600000000000001</cx:pt>
          <cx:pt idx="2115">34.859999999999999</cx:pt>
          <cx:pt idx="2116">73.799999999999997</cx:pt>
          <cx:pt idx="2117">22.989999999999998</cx:pt>
          <cx:pt idx="2118">11.5</cx:pt>
          <cx:pt idx="2119">10.789999999999999</cx:pt>
          <cx:pt idx="2120">9.7799999999999994</cx:pt>
          <cx:pt idx="2121">129.94999999999999</cx:pt>
          <cx:pt idx="2122">55.5</cx:pt>
          <cx:pt idx="2123">24.940000000000001</cx:pt>
          <cx:pt idx="2124">174.50999999999999</cx:pt>
          <cx:pt idx="2125">32.990000000000002</cx:pt>
          <cx:pt idx="2126">44.990000000000002</cx:pt>
          <cx:pt idx="2127">7.2000000000000002</cx:pt>
          <cx:pt idx="2128">7.3899999999999997</cx:pt>
          <cx:pt idx="2129">8.0999999999999996</cx:pt>
          <cx:pt idx="2130">17.469999999999999</cx:pt>
          <cx:pt idx="2131">40</cx:pt>
          <cx:pt idx="2132">7.4699999999999998</cx:pt>
          <cx:pt idx="2133">8.9900000000000002</cx:pt>
          <cx:pt idx="2134">24.77</cx:pt>
          <cx:pt idx="2135">82.700000000000003</cx:pt>
          <cx:pt idx="2136">16.140000000000001</cx:pt>
          <cx:pt idx="2137">67.260000000000005</cx:pt>
          <cx:pt idx="2138">69.540000000000006</cx:pt>
          <cx:pt idx="2139">25.98</cx:pt>
          <cx:pt idx="2140">10</cx:pt>
          <cx:pt idx="2141">18.579999999999998</cx:pt>
          <cx:pt idx="2142">72.400000000000006</cx:pt>
          <cx:pt idx="2143">232.30000000000001</cx:pt>
          <cx:pt idx="2144">9</cx:pt>
          <cx:pt idx="2145">6.9900000000000002</cx:pt>
          <cx:pt idx="2146">12.77</cx:pt>
          <cx:pt idx="2147">42</cx:pt>
          <cx:pt idx="2148">15.949999999999999</cx:pt>
          <cx:pt idx="2149">20.280000000000001</cx:pt>
          <cx:pt idx="2150">12</cx:pt>
          <cx:pt idx="2151">188.84</cx:pt>
          <cx:pt idx="2152">25</cx:pt>
          <cx:pt idx="2153">12.6</cx:pt>
          <cx:pt idx="2154">41.100000000000001</cx:pt>
          <cx:pt idx="2155">6.0999999999999996</cx:pt>
          <cx:pt idx="2156">4.9900000000000002</cx:pt>
          <cx:pt idx="2157">40</cx:pt>
          <cx:pt idx="2158">28.239999999999998</cx:pt>
          <cx:pt idx="2159">159</cx:pt>
          <cx:pt idx="2160">8.9900000000000002</cx:pt>
          <cx:pt idx="2161">11.68</cx:pt>
          <cx:pt idx="2162">377.19999999999999</cx:pt>
          <cx:pt idx="2163">8.0999999999999996</cx:pt>
          <cx:pt idx="2164">6.9900000000000002</cx:pt>
          <cx:pt idx="2165">10.99</cx:pt>
          <cx:pt idx="2166">377.19999999999999</cx:pt>
          <cx:pt idx="2167">22.809999999999999</cx:pt>
          <cx:pt idx="2168">37.990000000000002</cx:pt>
          <cx:pt idx="2169">6.9900000000000002</cx:pt>
          <cx:pt idx="2170">46.5</cx:pt>
          <cx:pt idx="2171">40.490000000000002</cx:pt>
          <cx:pt idx="2172">12</cx:pt>
          <cx:pt idx="2173">13.99</cx:pt>
          <cx:pt idx="2174">17.989999999999998</cx:pt>
          <cx:pt idx="2175">28.899999999999999</cx:pt>
          <cx:pt idx="2176">61.990000000000002</cx:pt>
          <cx:pt idx="2177">199.75</cx:pt>
          <cx:pt idx="2178">212.86000000000001</cx:pt>
          <cx:pt idx="2179">9.9900000000000002</cx:pt>
          <cx:pt idx="2180">40.990000000000002</cx:pt>
          <cx:pt idx="2181">12.970000000000001</cx:pt>
          <cx:pt idx="2182">71.579999999999998</cx:pt>
          <cx:pt idx="2183">84</cx:pt>
          <cx:pt idx="2184">44.899999999999999</cx:pt>
          <cx:pt idx="2185">6.9900000000000002</cx:pt>
          <cx:pt idx="2186">12.98</cx:pt>
          <cx:pt idx="2187">32.920000000000002</cx:pt>
          <cx:pt idx="2188">43.659999999999997</cx:pt>
          <cx:pt idx="2189">11.98</cx:pt>
          <cx:pt idx="2190">5.75</cx:pt>
          <cx:pt idx="2191">8.4000000000000004</cx:pt>
          <cx:pt idx="2192">8.9900000000000002</cx:pt>
          <cx:pt idx="2193">8</cx:pt>
          <cx:pt idx="2194">11.050000000000001</cx:pt>
          <cx:pt idx="2195">8.0999999999999996</cx:pt>
          <cx:pt idx="2196">16.449999999999999</cx:pt>
          <cx:pt idx="2197">20</cx:pt>
          <cx:pt idx="2198">18</cx:pt>
          <cx:pt idx="2199">79.730000000000004</cx:pt>
          <cx:pt idx="2200">66.349999999999994</cx:pt>
          <cx:pt idx="2201">5.75</cx:pt>
          <cx:pt idx="2202">14.4</cx:pt>
          <cx:pt idx="2203">9.2300000000000004</cx:pt>
          <cx:pt idx="2204">15.949999999999999</cx:pt>
          <cx:pt idx="2205">2.9900000000000002</cx:pt>
          <cx:pt idx="2206">24</cx:pt>
          <cx:pt idx="2207">5.9000000000000004</cx:pt>
          <cx:pt idx="2208">9.9900000000000002</cx:pt>
          <cx:pt idx="2209">42.82</cx:pt>
          <cx:pt idx="2210">13.59</cx:pt>
          <cx:pt idx="2211">148.49000000000001</cx:pt>
          <cx:pt idx="2212">42</cx:pt>
          <cx:pt idx="2213">6.9900000000000002</cx:pt>
          <cx:pt idx="2214">4.9900000000000002</cx:pt>
          <cx:pt idx="2215">13.98</cx:pt>
          <cx:pt idx="2216">24.07</cx:pt>
          <cx:pt idx="2217">24.239999999999998</cx:pt>
          <cx:pt idx="2218">6.5099999999999998</cx:pt>
          <cx:pt idx="2219">73.650000000000006</cx:pt>
          <cx:pt idx="2220">28.899999999999999</cx:pt>
          <cx:pt idx="2221">240.38999999999999</cx:pt>
          <cx:pt idx="2222">20.129999999999999</cx:pt>
          <cx:pt idx="2223">6.9900000000000002</cx:pt>
          <cx:pt idx="2224">12</cx:pt>
          <cx:pt idx="2225">14.039999999999999</cx:pt>
          <cx:pt idx="2226">40</cx:pt>
          <cx:pt idx="2227">12</cx:pt>
          <cx:pt idx="2228">15.6</cx:pt>
          <cx:pt idx="2229">16.789999999999999</cx:pt>
          <cx:pt idx="2230">21.059999999999999</cx:pt>
          <cx:pt idx="2231">41.719999999999999</cx:pt>
          <cx:pt idx="2232">42.32</cx:pt>
          <cx:pt idx="2233">32.270000000000003</cx:pt>
          <cx:pt idx="2234">86.189999999999998</cx:pt>
          <cx:pt idx="2235">5.0899999999999999</cx:pt>
          <cx:pt idx="2236">11.99</cx:pt>
          <cx:pt idx="2237">16.989999999999998</cx:pt>
          <cx:pt idx="2238">1</cx:pt>
          <cx:pt idx="2239">19.989999999999998</cx:pt>
          <cx:pt idx="2240">59.990000000000002</cx:pt>
          <cx:pt idx="2241">9.9900000000000002</cx:pt>
          <cx:pt idx="2242">54.5</cx:pt>
          <cx:pt idx="2243">34.5</cx:pt>
          <cx:pt idx="2244">11.99</cx:pt>
          <cx:pt idx="2245">2.5</cx:pt>
          <cx:pt idx="2246">9.9000000000000004</cx:pt>
          <cx:pt idx="2247">24.940000000000001</cx:pt>
          <cx:pt idx="2248">150.16</cx:pt>
          <cx:pt idx="2249">21.5</cx:pt>
          <cx:pt idx="2250">31.969999999999999</cx:pt>
          <cx:pt idx="2251">28.899999999999999</cx:pt>
          <cx:pt idx="2252">0.67000000000000004</cx:pt>
          <cx:pt idx="2253">16.170000000000002</cx:pt>
          <cx:pt idx="2254">39.850000000000001</cx:pt>
          <cx:pt idx="2255">25.609999999999999</cx:pt>
          <cx:pt idx="2256">21.399999999999999</cx:pt>
          <cx:pt idx="2257">9</cx:pt>
          <cx:pt idx="2258">62.789999999999999</cx:pt>
          <cx:pt idx="2259">19.98</cx:pt>
          <cx:pt idx="2260">5.6200000000000001</cx:pt>
          <cx:pt idx="2261">49.990000000000002</cx:pt>
          <cx:pt idx="2262">27.989999999999998</cx:pt>
          <cx:pt idx="2263">25.98</cx:pt>
          <cx:pt idx="2264">13.800000000000001</cx:pt>
          <cx:pt idx="2265">22.989999999999998</cx:pt>
          <cx:pt idx="2266">49.350000000000001</cx:pt>
          <cx:pt idx="2267">50.149999999999999</cx:pt>
          <cx:pt idx="2268">24.809999999999999</cx:pt>
          <cx:pt idx="2269">59.5</cx:pt>
          <cx:pt idx="2270">42</cx:pt>
          <cx:pt idx="2271">13.15</cx:pt>
          <cx:pt idx="2272">14.98</cx:pt>
          <cx:pt idx="2273">9.4199999999999999</cx:pt>
          <cx:pt idx="2274">23.859999999999999</cx:pt>
          <cx:pt idx="2275">5.3799999999999999</cx:pt>
          <cx:pt idx="2276">40</cx:pt>
          <cx:pt idx="2277">1.2</cx:pt>
          <cx:pt idx="2278">104.12</cx:pt>
          <cx:pt idx="2279">9.5</cx:pt>
          <cx:pt idx="2280">40</cx:pt>
          <cx:pt idx="2281">44.990000000000002</cx:pt>
          <cx:pt idx="2282">26.969999999999999</cx:pt>
          <cx:pt idx="2283">29.649999999999999</cx:pt>
          <cx:pt idx="2284">22.84</cx:pt>
          <cx:pt idx="2285">59</cx:pt>
          <cx:pt idx="2286">18.489999999999998</cx:pt>
          <cx:pt idx="2287">216.36000000000001</cx:pt>
          <cx:pt idx="2288">25.68</cx:pt>
          <cx:pt idx="2289">22.989999999999998</cx:pt>
          <cx:pt idx="2290">72.400000000000006</cx:pt>
          <cx:pt idx="2291">38.670000000000002</cx:pt>
          <cx:pt idx="2292">4.2000000000000002</cx:pt>
          <cx:pt idx="2293">14</cx:pt>
          <cx:pt idx="2294">12</cx:pt>
          <cx:pt idx="2295">46.799999999999997</cx:pt>
          <cx:pt idx="2296">80</cx:pt>
          <cx:pt idx="2297">72.159999999999997</cx:pt>
          <cx:pt idx="2298">5.7999999999999998</cx:pt>
          <cx:pt idx="2299">39.770000000000003</cx:pt>
          <cx:pt idx="2300">6.7400000000000002</cx:pt>
          <cx:pt idx="2301">24.969999999999999</cx:pt>
          <cx:pt idx="2302">9.9900000000000002</cx:pt>
          <cx:pt idx="2303">50.979999999999997</cx:pt>
          <cx:pt idx="2304">80.75</cx:pt>
          <cx:pt idx="2305">40</cx:pt>
          <cx:pt idx="2306">9.25</cx:pt>
          <cx:pt idx="2307">71.879999999999995</cx:pt>
          <cx:pt idx="2308">32.299999999999997</cx:pt>
          <cx:pt idx="2309">18</cx:pt>
          <cx:pt idx="2310">24.690000000000001</cx:pt>
          <cx:pt idx="2311">4</cx:pt>
          <cx:pt idx="2312">2</cx:pt>
          <cx:pt idx="2313">1</cx:pt>
          <cx:pt idx="2314">54.5</cx:pt>
          <cx:pt idx="2315">77</cx:pt>
          <cx:pt idx="2316">6.9000000000000004</cx:pt>
          <cx:pt idx="2317">9.9900000000000002</cx:pt>
          <cx:pt idx="2318">33.899999999999999</cx:pt>
          <cx:pt idx="2319">57.780000000000001</cx:pt>
          <cx:pt idx="2320">25.989999999999998</cx:pt>
          <cx:pt idx="2321">37.990000000000002</cx:pt>
          <cx:pt idx="2322">2.8900000000000001</cx:pt>
          <cx:pt idx="2323">60</cx:pt>
          <cx:pt idx="2324">30.949999999999999</cx:pt>
          <cx:pt idx="2325">70.659999999999997</cx:pt>
          <cx:pt idx="2326">10.710000000000001</cx:pt>
          <cx:pt idx="2327">40.789999999999999</cx:pt>
          <cx:pt idx="2328">3.8900000000000001</cx:pt>
          <cx:pt idx="2329">15.6</cx:pt>
          <cx:pt idx="2330">2.9900000000000002</cx:pt>
          <cx:pt idx="2331">216.97</cx:pt>
          <cx:pt idx="2332">12.880000000000001</cx:pt>
          <cx:pt idx="2333">81.159999999999997</cx:pt>
          <cx:pt idx="2334">6.4000000000000004</cx:pt>
          <cx:pt idx="2335">79.120000000000005</cx:pt>
          <cx:pt idx="2336">13.970000000000001</cx:pt>
          <cx:pt idx="2337">54.399999999999999</cx:pt>
          <cx:pt idx="2338">16.800000000000001</cx:pt>
          <cx:pt idx="2339">4.9900000000000002</cx:pt>
          <cx:pt idx="2340">13.65</cx:pt>
          <cx:pt idx="2341">119</cx:pt>
          <cx:pt idx="2342">32</cx:pt>
          <cx:pt idx="2343">63.090000000000003</cx:pt>
          <cx:pt idx="2344">39.990000000000002</cx:pt>
          <cx:pt idx="2345">25.329999999999998</cx:pt>
          <cx:pt idx="2346">24.420000000000002</cx:pt>
          <cx:pt idx="2347">77.349999999999994</cx:pt>
          <cx:pt idx="2348">17.300000000000001</cx:pt>
          <cx:pt idx="2349">73</cx:pt>
          <cx:pt idx="2350">10.98</cx:pt>
          <cx:pt idx="2351">1</cx:pt>
          <cx:pt idx="2352">3.3399999999999999</cx:pt>
          <cx:pt idx="2353">6</cx:pt>
          <cx:pt idx="2354">187.15000000000001</cx:pt>
          <cx:pt idx="2355">42</cx:pt>
          <cx:pt idx="2356">27.199999999999999</cx:pt>
          <cx:pt idx="2357">159.97999999999999</cx:pt>
          <cx:pt idx="2358">19.079999999999998</cx:pt>
          <cx:pt idx="2359">17.469999999999999</cx:pt>
          <cx:pt idx="2360">191.75</cx:pt>
          <cx:pt idx="2361">20</cx:pt>
          <cx:pt idx="2362">59.990000000000002</cx:pt>
          <cx:pt idx="2363">72.400000000000006</cx:pt>
          <cx:pt idx="2364">20.859999999999999</cx:pt>
          <cx:pt idx="2365">10</cx:pt>
          <cx:pt idx="2366">5.29</cx:pt>
          <cx:pt idx="2367">20</cx:pt>
          <cx:pt idx="2368">22.550000000000001</cx:pt>
          <cx:pt idx="2369">153.94999999999999</cx:pt>
          <cx:pt idx="2370">10</cx:pt>
          <cx:pt idx="2371">7.9900000000000002</cx:pt>
          <cx:pt idx="2372">3.7999999999999998</cx:pt>
          <cx:pt idx="2373">30</cx:pt>
          <cx:pt idx="2374">22.98</cx:pt>
          <cx:pt idx="2375">5</cx:pt>
          <cx:pt idx="2376">7.6500000000000004</cx:pt>
          <cx:pt idx="2377">32.439999999999998</cx:pt>
          <cx:pt idx="2378">5.4500000000000002</cx:pt>
          <cx:pt idx="2379">36.780000000000001</cx:pt>
          <cx:pt idx="2380">9.9900000000000002</cx:pt>
          <cx:pt idx="2381">5.4500000000000002</cx:pt>
          <cx:pt idx="2382">9.3100000000000005</cx:pt>
          <cx:pt idx="2383">3.4500000000000002</cx:pt>
          <cx:pt idx="2384">14.65</cx:pt>
          <cx:pt idx="2385">199.97999999999999</cx:pt>
          <cx:pt idx="2386">32.829999999999998</cx:pt>
          <cx:pt idx="2387">27.199999999999999</cx:pt>
          <cx:pt idx="2388">11.48</cx:pt>
          <cx:pt idx="2389">49.909999999999997</cx:pt>
          <cx:pt idx="2390">70</cx:pt>
          <cx:pt idx="2391">38</cx:pt>
          <cx:pt idx="2392">46.25</cx:pt>
          <cx:pt idx="2393">19.66</cx:pt>
          <cx:pt idx="2394">10.81</cx:pt>
          <cx:pt idx="2395">38.509999999999998</cx:pt>
          <cx:pt idx="2396">18</cx:pt>
          <cx:pt idx="2397">42.020000000000003</cx:pt>
          <cx:pt idx="2398">16.52</cx:pt>
          <cx:pt idx="2399">26.25</cx:pt>
          <cx:pt idx="2400">14.65</cx:pt>
          <cx:pt idx="2401">10.130000000000001</cx:pt>
          <cx:pt idx="2402">40.060000000000002</cx:pt>
          <cx:pt idx="2403">15</cx:pt>
          <cx:pt idx="2404">27</cx:pt>
          <cx:pt idx="2405">8</cx:pt>
          <cx:pt idx="2406">54.460000000000001</cx:pt>
          <cx:pt idx="2407">7</cx:pt>
          <cx:pt idx="2408">60.810000000000002</cx:pt>
          <cx:pt idx="2409">12.15</cx:pt>
          <cx:pt idx="2410">20.379999999999999</cx:pt>
          <cx:pt idx="2411">45.469999999999999</cx:pt>
          <cx:pt idx="2412">2.9900000000000002</cx:pt>
          <cx:pt idx="2413">17.969999999999999</cx:pt>
          <cx:pt idx="2414">24</cx:pt>
          <cx:pt idx="2415">17.300000000000001</cx:pt>
          <cx:pt idx="2416">15.6</cx:pt>
          <cx:pt idx="2417">29.640000000000001</cx:pt>
          <cx:pt idx="2418">42.75</cx:pt>
          <cx:pt idx="2419">25.940000000000001</cx:pt>
          <cx:pt idx="2420">14</cx:pt>
          <cx:pt idx="2421">26.25</cx:pt>
          <cx:pt idx="2422">45.700000000000003</cx:pt>
          <cx:pt idx="2423">95</cx:pt>
          <cx:pt idx="2424">20.379999999999999</cx:pt>
          <cx:pt idx="2425">110.66</cx:pt>
          <cx:pt idx="2426">57.009999999999998</cx:pt>
          <cx:pt idx="2427">25.370000000000001</cx:pt>
          <cx:pt idx="2428">18.75</cx:pt>
          <cx:pt idx="2429">38.090000000000003</cx:pt>
          <cx:pt idx="2430">23.879999999999999</cx:pt>
          <cx:pt idx="2431">27.600000000000001</cx:pt>
          <cx:pt idx="2432">16.879999999999999</cx:pt>
          <cx:pt idx="2433">100</cx:pt>
          <cx:pt idx="2434">50</cx:pt>
          <cx:pt idx="2435">30.25</cx:pt>
          <cx:pt idx="2436">7</cx:pt>
          <cx:pt idx="2437">8.9000000000000004</cx:pt>
          <cx:pt idx="2438">64.659999999999997</cx:pt>
          <cx:pt idx="2439">4.9900000000000002</cx:pt>
          <cx:pt idx="2440">35</cx:pt>
          <cx:pt idx="2441">12</cx:pt>
          <cx:pt idx="2442">14.050000000000001</cx:pt>
          <cx:pt idx="2443">68</cx:pt>
          <cx:pt idx="2444">47.979999999999997</cx:pt>
          <cx:pt idx="2445">10.390000000000001</cx:pt>
          <cx:pt idx="2446">128.63999999999999</cx:pt>
          <cx:pt idx="2447">29</cx:pt>
          <cx:pt idx="2448">18.25</cx:pt>
          <cx:pt idx="2449">17</cx:pt>
          <cx:pt idx="2450">36</cx:pt>
          <cx:pt idx="2451">27.989999999999998</cx:pt>
          <cx:pt idx="2452">9</cx:pt>
          <cx:pt idx="2453">15.6</cx:pt>
          <cx:pt idx="2454">124.8</cx:pt>
          <cx:pt idx="2455">27.199999999999999</cx:pt>
          <cx:pt idx="2456">25</cx:pt>
          <cx:pt idx="2457">6</cx:pt>
          <cx:pt idx="2458">67.950000000000003</cx:pt>
          <cx:pt idx="2459">47.189999999999998</cx:pt>
          <cx:pt idx="2460">1165.6700000000001</cx:pt>
          <cx:pt idx="2461">4.0499999999999998</cx:pt>
          <cx:pt idx="2462">75.120000000000005</cx:pt>
          <cx:pt idx="2463">24.98</cx:pt>
          <cx:pt idx="2464">19.190000000000001</cx:pt>
          <cx:pt idx="2465">22.960000000000001</cx:pt>
          <cx:pt idx="2466">30</cx:pt>
          <cx:pt idx="2467">144.43000000000001</cx:pt>
          <cx:pt idx="2468">25.07</cx:pt>
          <cx:pt idx="2469">26.25</cx:pt>
          <cx:pt idx="2470">15.98</cx:pt>
          <cx:pt idx="2471">46.799999999999997</cx:pt>
          <cx:pt idx="2472">62.5</cx:pt>
          <cx:pt idx="2473">100</cx:pt>
          <cx:pt idx="2474">8.5</cx:pt>
          <cx:pt idx="2475">27.510000000000002</cx:pt>
          <cx:pt idx="2476">64.129999999999995</cx:pt>
          <cx:pt idx="2477">23.989999999999998</cx:pt>
          <cx:pt idx="2478">46.979999999999997</cx:pt>
          <cx:pt idx="2479">36.119999999999997</cx:pt>
          <cx:pt idx="2480">8.0800000000000001</cx:pt>
          <cx:pt idx="2481">47.979999999999997</cx:pt>
          <cx:pt idx="2482">143.88</cx:pt>
          <cx:pt idx="2483">44.990000000000002</cx:pt>
          <cx:pt idx="2484">150</cx:pt>
          <cx:pt idx="2485">27.969999999999999</cx:pt>
          <cx:pt idx="2486">21.25</cx:pt>
          <cx:pt idx="2487">72.400000000000006</cx:pt>
          <cx:pt idx="2488">26.25</cx:pt>
          <cx:pt idx="2489">61.829999999999998</cx:pt>
          <cx:pt idx="2490">82.420000000000002</cx:pt>
          <cx:pt idx="2491">9.6500000000000004</cx:pt>
          <cx:pt idx="2492">34.799999999999997</cx:pt>
          <cx:pt idx="2493">11.199999999999999</cx:pt>
          <cx:pt idx="2494">81.75</cx:pt>
          <cx:pt idx="2495">14.4</cx:pt>
          <cx:pt idx="2496">16.530000000000001</cx:pt>
          <cx:pt idx="2497">8.9800000000000004</cx:pt>
          <cx:pt idx="2498">83.969999999999999</cx:pt>
          <cx:pt idx="2499">5.9000000000000004</cx:pt>
          <cx:pt idx="2500">40.799999999999997</cx:pt>
          <cx:pt idx="2501">16.039999999999999</cx:pt>
          <cx:pt idx="2502">13.08</cx:pt>
          <cx:pt idx="2503">68.159999999999997</cx:pt>
          <cx:pt idx="2504">26.399999999999999</cx:pt>
          <cx:pt idx="2505">24</cx:pt>
          <cx:pt idx="2506">29.989999999999998</cx:pt>
          <cx:pt idx="2507">38.399999999999999</cx:pt>
          <cx:pt idx="2508">39.399999999999999</cx:pt>
          <cx:pt idx="2509">29.530000000000001</cx:pt>
          <cx:pt idx="2510">76.620000000000005</cx:pt>
          <cx:pt idx="2511">25.120000000000001</cx:pt>
          <cx:pt idx="2512">9.9900000000000002</cx:pt>
          <cx:pt idx="2513">33.109999999999999</cx:pt>
          <cx:pt idx="2514">18</cx:pt>
          <cx:pt idx="2515">7.1500000000000004</cx:pt>
          <cx:pt idx="2516">52.039999999999999</cx:pt>
          <cx:pt idx="2517">17.969999999999999</cx:pt>
          <cx:pt idx="2518">62.979999999999997</cx:pt>
          <cx:pt idx="2519">15</cx:pt>
          <cx:pt idx="2520">43.200000000000003</cx:pt>
          <cx:pt idx="2521">15</cx:pt>
          <cx:pt idx="2522">19.16</cx:pt>
          <cx:pt idx="2523">35</cx:pt>
          <cx:pt idx="2524">195.69999999999999</cx:pt>
          <cx:pt idx="2525">2.9900000000000002</cx:pt>
          <cx:pt idx="2526">26.350000000000001</cx:pt>
          <cx:pt idx="2527">74.980000000000004</cx:pt>
          <cx:pt idx="2528">36.109999999999999</cx:pt>
          <cx:pt idx="2529">60.979999999999997</cx:pt>
          <cx:pt idx="2530">39</cx:pt>
          <cx:pt idx="2531">441.42000000000002</cx:pt>
          <cx:pt idx="2532">30</cx:pt>
          <cx:pt idx="2533">39</cx:pt>
          <cx:pt idx="2534">118.43000000000001</cx:pt>
          <cx:pt idx="2535">38.399999999999999</cx:pt>
          <cx:pt idx="2536">30</cx:pt>
          <cx:pt idx="2537">23</cx:pt>
          <cx:pt idx="2538">6.2199999999999998</cx:pt>
          <cx:pt idx="2539">53.479999999999997</cx:pt>
          <cx:pt idx="2540">18.960000000000001</cx:pt>
          <cx:pt idx="2541">4.9900000000000002</cx:pt>
          <cx:pt idx="2542">31</cx:pt>
          <cx:pt idx="2543">24.870000000000001</cx:pt>
          <cx:pt idx="2544">54.75</cx:pt>
          <cx:pt idx="2545">179.99000000000001</cx:pt>
          <cx:pt idx="2546">675</cx:pt>
          <cx:pt idx="2547">81.579999999999998</cx:pt>
          <cx:pt idx="2548">81.950000000000003</cx:pt>
          <cx:pt idx="2549">1</cx:pt>
          <cx:pt idx="2550">10</cx:pt>
          <cx:pt idx="2551">14</cx:pt>
          <cx:pt idx="2552">40.799999999999997</cx:pt>
          <cx:pt idx="2553">4.9800000000000004</cx:pt>
          <cx:pt idx="2554">26.25</cx:pt>
          <cx:pt idx="2555">15.529999999999999</cx:pt>
          <cx:pt idx="2556">30</cx:pt>
          <cx:pt idx="2557">14.65</cx:pt>
          <cx:pt idx="2558">4.29</cx:pt>
          <cx:pt idx="2559">14.98</cx:pt>
          <cx:pt idx="2560">108</cx:pt>
          <cx:pt idx="2561">33.960000000000001</cx:pt>
          <cx:pt idx="2562">7</cx:pt>
          <cx:pt idx="2563">15</cx:pt>
          <cx:pt idx="2564">25.739999999999998</cx:pt>
          <cx:pt idx="2565">24.649999999999999</cx:pt>
          <cx:pt idx="2566">179.99000000000001</cx:pt>
          <cx:pt idx="2567">6</cx:pt>
          <cx:pt idx="2568">14</cx:pt>
          <cx:pt idx="2569">95</cx:pt>
          <cx:pt idx="2570">39.399999999999999</cx:pt>
          <cx:pt idx="2571">2</cx:pt>
          <cx:pt idx="2572">30</cx:pt>
          <cx:pt idx="2573">24</cx:pt>
          <cx:pt idx="2574">2</cx:pt>
          <cx:pt idx="2575">1</cx:pt>
          <cx:pt idx="2576">28.969999999999999</cx:pt>
          <cx:pt idx="2577">8.8800000000000008</cx:pt>
          <cx:pt idx="2578">10</cx:pt>
          <cx:pt idx="2579">107.40000000000001</cx:pt>
          <cx:pt idx="2580">30</cx:pt>
          <cx:pt idx="2581">43.979999999999997</cx:pt>
          <cx:pt idx="2582">52.990000000000002</cx:pt>
          <cx:pt idx="2583">26.25</cx:pt>
          <cx:pt idx="2584">88.180000000000007</cx:pt>
          <cx:pt idx="2585">32</cx:pt>
          <cx:pt idx="2586">54.399999999999999</cx:pt>
          <cx:pt idx="2587">84.450000000000003</cx:pt>
          <cx:pt idx="2588">5.8700000000000001</cx:pt>
          <cx:pt idx="2589">5.75</cx:pt>
          <cx:pt idx="2590">45.899999999999999</cx:pt>
          <cx:pt idx="2591">30</cx:pt>
          <cx:pt idx="2592">17</cx:pt>
          <cx:pt idx="2593">8.9900000000000002</cx:pt>
          <cx:pt idx="2594">204.40000000000001</cx:pt>
          <cx:pt idx="2595">15</cx:pt>
          <cx:pt idx="2596">55.189999999999998</cx:pt>
          <cx:pt idx="2597">15</cx:pt>
          <cx:pt idx="2598">34.200000000000003</cx:pt>
          <cx:pt idx="2599">26.399999999999999</cx:pt>
          <cx:pt idx="2600">19.199999999999999</cx:pt>
          <cx:pt idx="2601">29.989999999999998</cx:pt>
          <cx:pt idx="2602">20.18</cx:pt>
          <cx:pt idx="2603">72.400000000000006</cx:pt>
          <cx:pt idx="2604">30</cx:pt>
          <cx:pt idx="2605">24.059999999999999</cx:pt>
          <cx:pt idx="2606">1020</cx:pt>
          <cx:pt idx="2607">12.99</cx:pt>
          <cx:pt idx="2608">19.43</cx:pt>
          <cx:pt idx="2609">75.230000000000004</cx:pt>
          <cx:pt idx="2610">135.27000000000001</cx:pt>
          <cx:pt idx="2611">5.5</cx:pt>
          <cx:pt idx="2612">96.819999999999993</cx:pt>
          <cx:pt idx="2613">37.109999999999999</cx:pt>
          <cx:pt idx="2614">9.9900000000000002</cx:pt>
          <cx:pt idx="2615">66.019999999999996</cx:pt>
          <cx:pt idx="2616">6.9900000000000002</cx:pt>
          <cx:pt idx="2617">125.8</cx:pt>
          <cx:pt idx="2618">14.4</cx:pt>
          <cx:pt idx="2619">30</cx:pt>
          <cx:pt idx="2620">2.9900000000000002</cx:pt>
          <cx:pt idx="2621">18.25</cx:pt>
          <cx:pt idx="2622">60</cx:pt>
          <cx:pt idx="2623">466.85000000000002</cx:pt>
          <cx:pt idx="2624">215.72999999999999</cx:pt>
          <cx:pt idx="2625">38.979999999999997</cx:pt>
          <cx:pt idx="2626">27.699999999999999</cx:pt>
          <cx:pt idx="2627">4.9900000000000002</cx:pt>
          <cx:pt idx="2628">17</cx:pt>
          <cx:pt idx="2629">20.25</cx:pt>
          <cx:pt idx="2630">37.399999999999999</cx:pt>
          <cx:pt idx="2631">55.899999999999999</cx:pt>
          <cx:pt idx="2632">22.66</cx:pt>
          <cx:pt idx="2633">9.75</cx:pt>
          <cx:pt idx="2634">24</cx:pt>
          <cx:pt idx="2635">52</cx:pt>
          <cx:pt idx="2636">23.5</cx:pt>
          <cx:pt idx="2637">44.149999999999999</cx:pt>
          <cx:pt idx="2638">30</cx:pt>
          <cx:pt idx="2639">5.9900000000000002</cx:pt>
          <cx:pt idx="2640">22.280000000000001</cx:pt>
          <cx:pt idx="2641">38.149999999999999</cx:pt>
          <cx:pt idx="2642">56.119999999999997</cx:pt>
          <cx:pt idx="2643">36</cx:pt>
          <cx:pt idx="2644">15</cx:pt>
          <cx:pt idx="2645">30</cx:pt>
          <cx:pt idx="2646">15</cx:pt>
          <cx:pt idx="2647">32.380000000000003</cx:pt>
          <cx:pt idx="2648">65.379999999999995</cx:pt>
          <cx:pt idx="2649">17.920000000000002</cx:pt>
          <cx:pt idx="2650">14</cx:pt>
          <cx:pt idx="2651">72.400000000000006</cx:pt>
          <cx:pt idx="2652">12.57</cx:pt>
          <cx:pt idx="2653">47.990000000000002</cx:pt>
          <cx:pt idx="2654">30</cx:pt>
          <cx:pt idx="2655">7.2800000000000002</cx:pt>
          <cx:pt idx="2656">64.989999999999995</cx:pt>
          <cx:pt idx="2657">20.989999999999998</cx:pt>
          <cx:pt idx="2658">47.990000000000002</cx:pt>
          <cx:pt idx="2659">47.990000000000002</cx:pt>
          <cx:pt idx="2660">21.989999999999998</cx:pt>
          <cx:pt idx="2661">30</cx:pt>
          <cx:pt idx="2662">28.989999999999998</cx:pt>
          <cx:pt idx="2663">8.25</cx:pt>
          <cx:pt idx="2664">17.25</cx:pt>
          <cx:pt idx="2665">238.25999999999999</cx:pt>
          <cx:pt idx="2666">6.46</cx:pt>
          <cx:pt idx="2667">20.780000000000001</cx:pt>
          <cx:pt idx="2668">33.130000000000003</cx:pt>
          <cx:pt idx="2669">9.9900000000000002</cx:pt>
          <cx:pt idx="2670">12.85</cx:pt>
          <cx:pt idx="2671">21.219999999999999</cx:pt>
          <cx:pt idx="2672">201.55000000000001</cx:pt>
          <cx:pt idx="2673">30</cx:pt>
          <cx:pt idx="2674">36.100000000000001</cx:pt>
          <cx:pt idx="2675">55.310000000000002</cx:pt>
          <cx:pt idx="2676">2.9900000000000002</cx:pt>
          <cx:pt idx="2677">17</cx:pt>
          <cx:pt idx="2678">3.98</cx:pt>
          <cx:pt idx="2679">30</cx:pt>
          <cx:pt idx="2680">65.5</cx:pt>
          <cx:pt idx="2681">45</cx:pt>
          <cx:pt idx="2682">11.99</cx:pt>
          <cx:pt idx="2683">19.09</cx:pt>
          <cx:pt idx="2684">17.07</cx:pt>
          <cx:pt idx="2685">44.969999999999999</cx:pt>
          <cx:pt idx="2686">30</cx:pt>
          <cx:pt idx="2687">4.9900000000000002</cx:pt>
          <cx:pt idx="2688">6.9900000000000002</cx:pt>
          <cx:pt idx="2689">20.449999999999999</cx:pt>
          <cx:pt idx="2690">13.25</cx:pt>
          <cx:pt idx="2691">11.25</cx:pt>
          <cx:pt idx="2692">24</cx:pt>
          <cx:pt idx="2693">20.629999999999999</cx:pt>
          <cx:pt idx="2694">6.0999999999999996</cx:pt>
          <cx:pt idx="2695">33.729999999999997</cx:pt>
          <cx:pt idx="2696">59.170000000000002</cx:pt>
          <cx:pt idx="2697">352.47000000000003</cx:pt>
          <cx:pt idx="2698">12.9</cx:pt>
          <cx:pt idx="2699">9.9900000000000002</cx:pt>
          <cx:pt idx="2700">30</cx:pt>
          <cx:pt idx="2701">27.600000000000001</cx:pt>
          <cx:pt idx="2702">10.5</cx:pt>
          <cx:pt idx="2703">53.159999999999997</cx:pt>
          <cx:pt idx="2704">32.100000000000001</cx:pt>
          <cx:pt idx="2705">79.519999999999996</cx:pt>
          <cx:pt idx="2706">8</cx:pt>
          <cx:pt idx="2707">30</cx:pt>
          <cx:pt idx="2708">46.310000000000002</cx:pt>
          <cx:pt idx="2709">14.279999999999999</cx:pt>
          <cx:pt idx="2710">15.66</cx:pt>
          <cx:pt idx="2711">18.600000000000001</cx:pt>
          <cx:pt idx="2712">29.75</cx:pt>
          <cx:pt idx="2713">112.5</cx:pt>
          <cx:pt idx="2714">72.400000000000006</cx:pt>
          <cx:pt idx="2715">30</cx:pt>
          <cx:pt idx="2716">40.07</cx:pt>
          <cx:pt idx="2717">59</cx:pt>
          <cx:pt idx="2718">352.48000000000002</cx:pt>
          <cx:pt idx="2719">36.530000000000001</cx:pt>
          <cx:pt idx="2720">30</cx:pt>
          <cx:pt idx="2721">83</cx:pt>
          <cx:pt idx="2722">58.560000000000002</cx:pt>
          <cx:pt idx="2723">30</cx:pt>
          <cx:pt idx="2724">9.9900000000000002</cx:pt>
          <cx:pt idx="2725">42.549999999999997</cx:pt>
          <cx:pt idx="2726">16.25</cx:pt>
          <cx:pt idx="2727">29.940000000000001</cx:pt>
          <cx:pt idx="2728">2.9900000000000002</cx:pt>
          <cx:pt idx="2729">30</cx:pt>
          <cx:pt idx="2730">2.6800000000000002</cx:pt>
          <cx:pt idx="2731">3.98</cx:pt>
          <cx:pt idx="2732">30</cx:pt>
          <cx:pt idx="2733">155.80000000000001</cx:pt>
          <cx:pt idx="2734">42.990000000000002</cx:pt>
          <cx:pt idx="2735">16.300000000000001</cx:pt>
          <cx:pt idx="2736">52.32</cx:pt>
          <cx:pt idx="2737">4.9900000000000002</cx:pt>
          <cx:pt idx="2738">30</cx:pt>
          <cx:pt idx="2739">27.199999999999999</cx:pt>
          <cx:pt idx="2740">30</cx:pt>
          <cx:pt idx="2741">52.310000000000002</cx:pt>
          <cx:pt idx="2742">14.44</cx:pt>
          <cx:pt idx="2743">65.980000000000004</cx:pt>
          <cx:pt idx="2744">72.400000000000006</cx:pt>
          <cx:pt idx="2745">12.56</cx:pt>
          <cx:pt idx="2746">31.16</cx:pt>
          <cx:pt idx="2747">53.43</cx:pt>
          <cx:pt idx="2748">30</cx:pt>
          <cx:pt idx="2749">19.989999999999998</cx:pt>
          <cx:pt idx="2750">24</cx:pt>
          <cx:pt idx="2751">110.5</cx:pt>
          <cx:pt idx="2752">9.9900000000000002</cx:pt>
          <cx:pt idx="2753">30</cx:pt>
          <cx:pt idx="2754">8.0999999999999996</cx:pt>
          <cx:pt idx="2755">42.149999999999999</cx:pt>
          <cx:pt idx="2756">9.4800000000000004</cx:pt>
          <cx:pt idx="2757">55.850000000000001</cx:pt>
          <cx:pt idx="2758">46.100000000000001</cx:pt>
          <cx:pt idx="2759">2.9900000000000002</cx:pt>
          <cx:pt idx="2760">150</cx:pt>
          <cx:pt idx="2761">30</cx:pt>
          <cx:pt idx="2762">34.200000000000003</cx:pt>
          <cx:pt idx="2763">39.380000000000003</cx:pt>
          <cx:pt idx="2764">39.75</cx:pt>
          <cx:pt idx="2765">15.289999999999999</cx:pt>
          <cx:pt idx="2766">4.9900000000000002</cx:pt>
          <cx:pt idx="2767">45.659999999999997</cx:pt>
          <cx:pt idx="2768">19</cx:pt>
          <cx:pt idx="2769">30</cx:pt>
          <cx:pt idx="2770">14.470000000000001</cx:pt>
          <cx:pt idx="2771">474.75</cx:pt>
          <cx:pt idx="2772">11.49</cx:pt>
          <cx:pt idx="2773">133.03</cx:pt>
          <cx:pt idx="2774">22.5</cx:pt>
          <cx:pt idx="2775">2.5</cx:pt>
          <cx:pt idx="2776">26.309999999999999</cx:pt>
          <cx:pt idx="2777">131.06</cx:pt>
          <cx:pt idx="2778">2.5</cx:pt>
          <cx:pt idx="2779">24.23</cx:pt>
          <cx:pt idx="2780">12.859999999999999</cx:pt>
          <cx:pt idx="2781">3.5</cx:pt>
          <cx:pt idx="2782">7.9000000000000004</cx:pt>
          <cx:pt idx="2783">54</cx:pt>
          <cx:pt idx="2784">14.84</cx:pt>
          <cx:pt idx="2785">2.79</cx:pt>
          <cx:pt idx="2786">2.8999999999999999</cx:pt>
          <cx:pt idx="2787">18.920000000000002</cx:pt>
          <cx:pt idx="2788">9.8300000000000001</cx:pt>
          <cx:pt idx="2789">4.9900000000000002</cx:pt>
          <cx:pt idx="2790">37.619999999999997</cx:pt>
          <cx:pt idx="2791">10.609999999999999</cx:pt>
          <cx:pt idx="2792">47</cx:pt>
          <cx:pt idx="2793">43.060000000000002</cx:pt>
          <cx:pt idx="2794">3</cx:pt>
          <cx:pt idx="2795">43.490000000000002</cx:pt>
          <cx:pt idx="2796">30</cx:pt>
          <cx:pt idx="2797">38.960000000000001</cx:pt>
          <cx:pt idx="2798">6.0899999999999999</cx:pt>
          <cx:pt idx="2799">30.98</cx:pt>
          <cx:pt idx="2800">30</cx:pt>
          <cx:pt idx="2801">54</cx:pt>
          <cx:pt idx="2802">53.600000000000001</cx:pt>
          <cx:pt idx="2803">5</cx:pt>
          <cx:pt idx="2804">110.36</cx:pt>
          <cx:pt idx="2805">72.400000000000006</cx:pt>
          <cx:pt idx="2806">50.539999999999999</cx:pt>
          <cx:pt idx="2807">30</cx:pt>
          <cx:pt idx="2808">17.649999999999999</cx:pt>
          <cx:pt idx="2809">17.920000000000002</cx:pt>
          <cx:pt idx="2810">9.25</cx:pt>
          <cx:pt idx="2811">20.600000000000001</cx:pt>
          <cx:pt idx="2812">172.00999999999999</cx:pt>
          <cx:pt idx="2813">86.379999999999995</cx:pt>
          <cx:pt idx="2814">9.9900000000000002</cx:pt>
          <cx:pt idx="2815">2.5</cx:pt>
          <cx:pt idx="2816">27.199999999999999</cx:pt>
          <cx:pt idx="2817">30</cx:pt>
          <cx:pt idx="2818">121.95</cx:pt>
          <cx:pt idx="2819">2</cx:pt>
          <cx:pt idx="2820">237.99000000000001</cx:pt>
          <cx:pt idx="2821">14.17</cx:pt>
          <cx:pt idx="2822">49.200000000000003</cx:pt>
          <cx:pt idx="2823">70.150000000000006</cx:pt>
          <cx:pt idx="2824">42.259999999999998</cx:pt>
          <cx:pt idx="2825">2.9900000000000002</cx:pt>
          <cx:pt idx="2826">6.9000000000000004</cx:pt>
          <cx:pt idx="2827">55</cx:pt>
          <cx:pt idx="2828">27.289999999999999</cx:pt>
          <cx:pt idx="2829">3.9900000000000002</cx:pt>
          <cx:pt idx="2830">0.83999999999999997</cx:pt>
          <cx:pt idx="2831">30</cx:pt>
          <cx:pt idx="2832">8.8800000000000008</cx:pt>
          <cx:pt idx="2833">35.649999999999999</cx:pt>
          <cx:pt idx="2834">4.9900000000000002</cx:pt>
          <cx:pt idx="2835">26.739999999999998</cx:pt>
          <cx:pt idx="2836">25.300000000000001</cx:pt>
          <cx:pt idx="2837">149</cx:pt>
          <cx:pt idx="2838">233.22</cx:pt>
          <cx:pt idx="2839">30</cx:pt>
          <cx:pt idx="2840">195</cx:pt>
          <cx:pt idx="2841">30</cx:pt>
          <cx:pt idx="2842">4.5800000000000001</cx:pt>
          <cx:pt idx="2843">44.130000000000003</cx:pt>
          <cx:pt idx="2844">53.939999999999998</cx:pt>
          <cx:pt idx="2845">10</cx:pt>
          <cx:pt idx="2846">114.81999999999999</cx:pt>
          <cx:pt idx="2847">19.559999999999999</cx:pt>
          <cx:pt idx="2848">67.049999999999997</cx:pt>
          <cx:pt idx="2849">30</cx:pt>
          <cx:pt idx="2850">11.199999999999999</cx:pt>
          <cx:pt idx="2851">25.390000000000001</cx:pt>
          <cx:pt idx="2852">37.18</cx:pt>
          <cx:pt idx="2853">30</cx:pt>
          <cx:pt idx="2854">88.480000000000004</cx:pt>
          <cx:pt idx="2855">44.990000000000002</cx:pt>
          <cx:pt idx="2856">37.990000000000002</cx:pt>
          <cx:pt idx="2857">48.560000000000002</cx:pt>
          <cx:pt idx="2858">54.990000000000002</cx:pt>
          <cx:pt idx="2859">418.85000000000002</cx:pt>
          <cx:pt idx="2860">0.13</cx:pt>
          <cx:pt idx="2861">205</cx:pt>
          <cx:pt idx="2862">50.270000000000003</cx:pt>
          <cx:pt idx="2863">30</cx:pt>
          <cx:pt idx="2864">17.969999999999999</cx:pt>
          <cx:pt idx="2865">9.9900000000000002</cx:pt>
          <cx:pt idx="2866">33.789999999999999</cx:pt>
          <cx:pt idx="2867">20</cx:pt>
          <cx:pt idx="2868">31.370000000000001</cx:pt>
          <cx:pt idx="2869">10</cx:pt>
          <cx:pt idx="2870">73.950000000000003</cx:pt>
          <cx:pt idx="2871">160.88999999999999</cx:pt>
          <cx:pt idx="2872">50.960000000000001</cx:pt>
          <cx:pt idx="2873">16.760000000000002</cx:pt>
          <cx:pt idx="2874">2.9900000000000002</cx:pt>
          <cx:pt idx="2875">10</cx:pt>
          <cx:pt idx="2876">29.91</cx:pt>
          <cx:pt idx="2877">341.52999999999997</cx:pt>
          <cx:pt idx="2878">29.989999999999998</cx:pt>
          <cx:pt idx="2879">8</cx:pt>
          <cx:pt idx="2880">25.190000000000001</cx:pt>
          <cx:pt idx="2881">28.879999999999999</cx:pt>
          <cx:pt idx="2882">35.920000000000002</cx:pt>
          <cx:pt idx="2883">75</cx:pt>
          <cx:pt idx="2884">20</cx:pt>
          <cx:pt idx="2885">10</cx:pt>
          <cx:pt idx="2886">168</cx:pt>
          <cx:pt idx="2887">6.7000000000000002</cx:pt>
          <cx:pt idx="2888">10</cx:pt>
          <cx:pt idx="2889">20</cx:pt>
          <cx:pt idx="2890">10</cx:pt>
          <cx:pt idx="2891">10</cx:pt>
          <cx:pt idx="2892">10</cx:pt>
          <cx:pt idx="2893">24.27</cx:pt>
          <cx:pt idx="2894">50</cx:pt>
          <cx:pt idx="2895">15.94</cx:pt>
          <cx:pt idx="2896">10</cx:pt>
          <cx:pt idx="2897">25</cx:pt>
          <cx:pt idx="2898">30</cx:pt>
          <cx:pt idx="2899">25</cx:pt>
          <cx:pt idx="2900">4.9900000000000002</cx:pt>
          <cx:pt idx="2901">10</cx:pt>
          <cx:pt idx="2902">9.8000000000000007</cx:pt>
          <cx:pt idx="2903">66.060000000000002</cx:pt>
          <cx:pt idx="2904">28</cx:pt>
          <cx:pt idx="2905">14.91</cx:pt>
          <cx:pt idx="2906">20</cx:pt>
          <cx:pt idx="2907">36.600000000000001</cx:pt>
          <cx:pt idx="2908">8</cx:pt>
          <cx:pt idx="2909">2.9500000000000002</cx:pt>
          <cx:pt idx="2910">64.920000000000002</cx:pt>
          <cx:pt idx="2911">25</cx:pt>
          <cx:pt idx="2912">10</cx:pt>
          <cx:pt idx="2913">2</cx:pt>
          <cx:pt idx="2914">44.460000000000001</cx:pt>
          <cx:pt idx="2915">50</cx:pt>
          <cx:pt idx="2916">8.75</cx:pt>
          <cx:pt idx="2917">51.850000000000001</cx:pt>
          <cx:pt idx="2918">9.7100000000000009</cx:pt>
          <cx:pt idx="2919">27.48</cx:pt>
          <cx:pt idx="2920">52</cx:pt>
          <cx:pt idx="2921">26.870000000000001</cx:pt>
          <cx:pt idx="2922">37.399999999999999</cx:pt>
          <cx:pt idx="2923">32.75</cx:pt>
          <cx:pt idx="2924">78.099999999999994</cx:pt>
          <cx:pt idx="2925">6</cx:pt>
          <cx:pt idx="2926">10.58</cx:pt>
          <cx:pt idx="2927">2.75</cx:pt>
          <cx:pt idx="2928">35</cx:pt>
          <cx:pt idx="2929">35.57</cx:pt>
          <cx:pt idx="2930">67.049999999999997</cx:pt>
          <cx:pt idx="2931">34</cx:pt>
          <cx:pt idx="2932">55</cx:pt>
          <cx:pt idx="2933">38.810000000000002</cx:pt>
          <cx:pt idx="2934">26</cx:pt>
          <cx:pt idx="2935">3.2999999999999998</cx:pt>
          <cx:pt idx="2936">55.259999999999998</cx:pt>
          <cx:pt idx="2937">34.100000000000001</cx:pt>
          <cx:pt idx="2938">31.07</cx:pt>
          <cx:pt idx="2939">43.079999999999998</cx:pt>
          <cx:pt idx="2940">45.170000000000002</cx:pt>
          <cx:pt idx="2941">25</cx:pt>
          <cx:pt idx="2942">10.48</cx:pt>
          <cx:pt idx="2943">23.600000000000001</cx:pt>
          <cx:pt idx="2944">57.490000000000002</cx:pt>
          <cx:pt idx="2945">371.58999999999997</cx:pt>
          <cx:pt idx="2946">9.9900000000000002</cx:pt>
          <cx:pt idx="2947">58.609999999999999</cx:pt>
          <cx:pt idx="2948">15.17</cx:pt>
          <cx:pt idx="2949">84.349999999999994</cx:pt>
          <cx:pt idx="2950">2.9900000000000002</cx:pt>
          <cx:pt idx="2951">7</cx:pt>
          <cx:pt idx="2952">27.77</cx:pt>
          <cx:pt idx="2953">30.449999999999999</cx:pt>
          <cx:pt idx="2954">990</cx:pt>
          <cx:pt idx="2955">37.619999999999997</cx:pt>
          <cx:pt idx="2956">100.12</cx:pt>
          <cx:pt idx="2957">14.99</cx:pt>
          <cx:pt idx="2958">48.409999999999997</cx:pt>
          <cx:pt idx="2959">4.9900000000000002</cx:pt>
          <cx:pt idx="2960">27.199999999999999</cx:pt>
          <cx:pt idx="2961">23.600000000000001</cx:pt>
          <cx:pt idx="2962">17.920000000000002</cx:pt>
          <cx:pt idx="2963">38.399999999999999</cx:pt>
          <cx:pt idx="2964">18.579999999999998</cx:pt>
          <cx:pt idx="2965">68.700000000000003</cx:pt>
          <cx:pt idx="2966">22</cx:pt>
          <cx:pt idx="2967">4.5</cx:pt>
          <cx:pt idx="2968">50</cx:pt>
          <cx:pt idx="2969">22.800000000000001</cx:pt>
          <cx:pt idx="2970">29.140000000000001</cx:pt>
          <cx:pt idx="2971">55</cx:pt>
          <cx:pt idx="2972">9.9000000000000004</cx:pt>
          <cx:pt idx="2973">12.300000000000001</cx:pt>
          <cx:pt idx="2974">58.609999999999999</cx:pt>
          <cx:pt idx="2975">50</cx:pt>
          <cx:pt idx="2976">50</cx:pt>
          <cx:pt idx="2977">20</cx:pt>
          <cx:pt idx="2978">8</cx:pt>
          <cx:pt idx="2979">64.989999999999995</cx:pt>
          <cx:pt idx="2980">2.5</cx:pt>
          <cx:pt idx="2981">16.870000000000001</cx:pt>
          <cx:pt idx="2982">30</cx:pt>
          <cx:pt idx="2983">31.989999999999998</cx:pt>
          <cx:pt idx="2984">28.149999999999999</cx:pt>
          <cx:pt idx="2985">7.1699999999999999</cx:pt>
          <cx:pt idx="2986">6.8799999999999999</cx:pt>
          <cx:pt idx="2987">68</cx:pt>
          <cx:pt idx="2988">4</cx:pt>
          <cx:pt idx="2989">5.5499999999999998</cx:pt>
          <cx:pt idx="2990">5.9800000000000004</cx:pt>
          <cx:pt idx="2991">26.059999999999999</cx:pt>
          <cx:pt idx="2992">3.2999999999999998</cx:pt>
          <cx:pt idx="2993">67.049999999999997</cx:pt>
          <cx:pt idx="2994">10</cx:pt>
          <cx:pt idx="2995">14.18</cx:pt>
          <cx:pt idx="2996">7.0999999999999996</cx:pt>
          <cx:pt idx="2997">54.18</cx:pt>
          <cx:pt idx="2998">55.979999999999997</cx:pt>
          <cx:pt idx="2999">69.659999999999997</cx:pt>
          <cx:pt idx="3000">30</cx:pt>
          <cx:pt idx="3001">278.94999999999999</cx:pt>
          <cx:pt idx="3002">37.909999999999997</cx:pt>
          <cx:pt idx="3003">266.16000000000003</cx:pt>
          <cx:pt idx="3004">10.9</cx:pt>
          <cx:pt idx="3005">2.9500000000000002</cx:pt>
          <cx:pt idx="3006">31.18</cx:pt>
          <cx:pt idx="3007">14.4</cx:pt>
          <cx:pt idx="3008">73.379999999999995</cx:pt>
          <cx:pt idx="3009">84.170000000000002</cx:pt>
          <cx:pt idx="3010">9.9900000000000002</cx:pt>
          <cx:pt idx="3011">80.390000000000001</cx:pt>
          <cx:pt idx="3012">30</cx:pt>
          <cx:pt idx="3013">38.409999999999997</cx:pt>
          <cx:pt idx="3014">21</cx:pt>
          <cx:pt idx="3015">47.840000000000003</cx:pt>
          <cx:pt idx="3016">50.990000000000002</cx:pt>
          <cx:pt idx="3017">26.530000000000001</cx:pt>
          <cx:pt idx="3018">2.9900000000000002</cx:pt>
          <cx:pt idx="3019">102.87</cx:pt>
          <cx:pt idx="3020">17.899999999999999</cx:pt>
          <cx:pt idx="3021">6</cx:pt>
          <cx:pt idx="3022">30</cx:pt>
          <cx:pt idx="3023">62</cx:pt>
          <cx:pt idx="3024">2.79</cx:pt>
          <cx:pt idx="3025">20</cx:pt>
          <cx:pt idx="3026">25.600000000000001</cx:pt>
          <cx:pt idx="3027">28.760000000000002</cx:pt>
          <cx:pt idx="3028">43.25</cx:pt>
          <cx:pt idx="3029">10</cx:pt>
          <cx:pt idx="3030">81.439999999999998</cx:pt>
          <cx:pt idx="3031">7.9800000000000004</cx:pt>
          <cx:pt idx="3032">4.9900000000000002</cx:pt>
          <cx:pt idx="3033">30</cx:pt>
          <cx:pt idx="3034">63.130000000000003</cx:pt>
          <cx:pt idx="3035">57.990000000000002</cx:pt>
          <cx:pt idx="3036">51.539999999999999</cx:pt>
          <cx:pt idx="3037">80</cx:pt>
          <cx:pt idx="3038">25.789999999999999</cx:pt>
          <cx:pt idx="3039">25.57</cx:pt>
          <cx:pt idx="3040">30</cx:pt>
          <cx:pt idx="3041">3.8900000000000001</cx:pt>
          <cx:pt idx="3042">50.399999999999999</cx:pt>
          <cx:pt idx="3043">160.88999999999999</cx:pt>
          <cx:pt idx="3044">58.049999999999997</cx:pt>
          <cx:pt idx="3045">16.18</cx:pt>
          <cx:pt idx="3046">34.670000000000002</cx:pt>
          <cx:pt idx="3047">67.049999999999997</cx:pt>
          <cx:pt idx="3048">16.379999999999999</cx:pt>
          <cx:pt idx="3049">25.800000000000001</cx:pt>
          <cx:pt idx="3050">13.17</cx:pt>
          <cx:pt idx="3051">24.300000000000001</cx:pt>
          <cx:pt idx="3052">3.2999999999999998</cx:pt>
          <cx:pt idx="3053">3.9900000000000002</cx:pt>
          <cx:pt idx="3054">30</cx:pt>
          <cx:pt idx="3055">47.979999999999997</cx:pt>
          <cx:pt idx="3056">28.43</cx:pt>
          <cx:pt idx="3057">7.3799999999999999</cx:pt>
          <cx:pt idx="3058">34.380000000000003</cx:pt>
          <cx:pt idx="3059">15</cx:pt>
          <cx:pt idx="3060">6.4900000000000002</cx:pt>
          <cx:pt idx="3061">12.300000000000001</cx:pt>
          <cx:pt idx="3062">9.9900000000000002</cx:pt>
          <cx:pt idx="3063">18.600000000000001</cx:pt>
          <cx:pt idx="3064">14.16</cx:pt>
          <cx:pt idx="3065">7.0800000000000001</cx:pt>
          <cx:pt idx="3066">33.600000000000001</cx:pt>
          <cx:pt idx="3067">30</cx:pt>
          <cx:pt idx="3068">60</cx:pt>
          <cx:pt idx="3069">2.9900000000000002</cx:pt>
          <cx:pt idx="3070">86.319999999999993</cx:pt>
          <cx:pt idx="3071">371.60000000000002</cx:pt>
          <cx:pt idx="3072">22.829999999999998</cx:pt>
          <cx:pt idx="3073">24.989999999999998</cx:pt>
          <cx:pt idx="3074">159.99000000000001</cx:pt>
          <cx:pt idx="3075">20.48</cx:pt>
          <cx:pt idx="3076">186.40000000000001</cx:pt>
          <cx:pt idx="3077">34.990000000000002</cx:pt>
          <cx:pt idx="3078">233.47</cx:pt>
          <cx:pt idx="3079">9.6999999999999993</cx:pt>
          <cx:pt idx="3080">30</cx:pt>
          <cx:pt idx="3081">17.989999999999998</cx:pt>
          <cx:pt idx="3082">3.7999999999999998</cx:pt>
          <cx:pt idx="3083">41.030000000000001</cx:pt>
          <cx:pt idx="3084">48.189999999999998</cx:pt>
          <cx:pt idx="3085">30</cx:pt>
          <cx:pt idx="3086">52.229999999999997</cx:pt>
          <cx:pt idx="3087">26.329999999999998</cx:pt>
          <cx:pt idx="3088">34</cx:pt>
          <cx:pt idx="3089">35.770000000000003</cx:pt>
          <cx:pt idx="3090">14.68</cx:pt>
          <cx:pt idx="3091">9.6999999999999993</cx:pt>
          <cx:pt idx="3092">46.140000000000001</cx:pt>
          <cx:pt idx="3093">48.5</cx:pt>
          <cx:pt idx="3094">51</cx:pt>
          <cx:pt idx="3095">9.5500000000000007</cx:pt>
          <cx:pt idx="3096">66.069999999999993</cx:pt>
          <cx:pt idx="3097">21.629999999999999</cx:pt>
          <cx:pt idx="3098">21.300000000000001</cx:pt>
          <cx:pt idx="3099">25.489999999999998</cx:pt>
          <cx:pt idx="3100">30</cx:pt>
          <cx:pt idx="3101">50</cx:pt>
          <cx:pt idx="3102">14.4</cx:pt>
          <cx:pt idx="3103">24</cx:pt>
          <cx:pt idx="3104">9.1500000000000004</cx:pt>
          <cx:pt idx="3105">50.170000000000002</cx:pt>
          <cx:pt idx="3106">53.049999999999997</cx:pt>
          <cx:pt idx="3107">15.59</cx:pt>
          <cx:pt idx="3108">28.800000000000001</cx:pt>
          <cx:pt idx="3109">67.049999999999997</cx:pt>
          <cx:pt idx="3110">13.99</cx:pt>
          <cx:pt idx="3111">24</cx:pt>
          <cx:pt idx="3112">21.940000000000001</cx:pt>
          <cx:pt idx="3113">30</cx:pt>
          <cx:pt idx="3114">3.9900000000000002</cx:pt>
          <cx:pt idx="3115">10.5</cx:pt>
          <cx:pt idx="3116">11.93</cx:pt>
          <cx:pt idx="3117">2.8399999999999999</cx:pt>
          <cx:pt idx="3118">34.880000000000003</cx:pt>
          <cx:pt idx="3119">60</cx:pt>
          <cx:pt idx="3120">113.72</cx:pt>
          <cx:pt idx="3121">1.95</cx:pt>
          <cx:pt idx="3122">768.98000000000002</cx:pt>
          <cx:pt idx="3123">5.4000000000000004</cx:pt>
          <cx:pt idx="3124">36</cx:pt>
          <cx:pt idx="3125">3.2999999999999998</cx:pt>
          <cx:pt idx="3126">4.9900000000000002</cx:pt>
          <cx:pt idx="3127">4.2999999999999998</cx:pt>
          <cx:pt idx="3128">61.200000000000003</cx:pt>
          <cx:pt idx="3129">121.09999999999999</cx:pt>
          <cx:pt idx="3130">29.469999999999999</cx:pt>
          <cx:pt idx="3131">44.399999999999999</cx:pt>
          <cx:pt idx="3132">5.2999999999999998</cx:pt>
          <cx:pt idx="3133">180</cx:pt>
          <cx:pt idx="3134">15.48</cx:pt>
          <cx:pt idx="3135">24.149999999999999</cx:pt>
          <cx:pt idx="3136">5.79</cx:pt>
          <cx:pt idx="3137">2.9900000000000002</cx:pt>
          <cx:pt idx="3138">21.18</cx:pt>
          <cx:pt idx="3139">15.050000000000001</cx:pt>
          <cx:pt idx="3140">21.48</cx:pt>
          <cx:pt idx="3141">70.859999999999999</cx:pt>
          <cx:pt idx="3142">14.1</cx:pt>
          <cx:pt idx="3143">15.27</cx:pt>
          <cx:pt idx="3144">8.7699999999999996</cx:pt>
          <cx:pt idx="3145">1.3500000000000001</cx:pt>
          <cx:pt idx="3146">20.399999999999999</cx:pt>
          <cx:pt idx="3147">19.300000000000001</cx:pt>
          <cx:pt idx="3148">2.3500000000000001</cx:pt>
          <cx:pt idx="3149">4.0999999999999996</cx:pt>
          <cx:pt idx="3150">2.6000000000000001</cx:pt>
          <cx:pt idx="3151">32</cx:pt>
          <cx:pt idx="3152">15.9</cx:pt>
          <cx:pt idx="3153">29.34</cx:pt>
          <cx:pt idx="3154">54.280000000000001</cx:pt>
          <cx:pt idx="3155">30</cx:pt>
          <cx:pt idx="3156">44.210000000000001</cx:pt>
          <cx:pt idx="3157">158.19999999999999</cx:pt>
          <cx:pt idx="3158">35.780000000000001</cx:pt>
          <cx:pt idx="3159">16.91</cx:pt>
          <cx:pt idx="3160">49.079999999999998</cx:pt>
          <cx:pt idx="3161">23.600000000000001</cx:pt>
          <cx:pt idx="3162">30</cx:pt>
          <cx:pt idx="3163">46.920000000000002</cx:pt>
          <cx:pt idx="3164">32.979999999999997</cx:pt>
          <cx:pt idx="3165">30</cx:pt>
          <cx:pt idx="3166">18.390000000000001</cx:pt>
          <cx:pt idx="3167">11.5</cx:pt>
          <cx:pt idx="3168">16.16</cx:pt>
          <cx:pt idx="3169">37</cx:pt>
          <cx:pt idx="3170">30</cx:pt>
          <cx:pt idx="3171">59.990000000000002</cx:pt>
          <cx:pt idx="3172">67.049999999999997</cx:pt>
          <cx:pt idx="3173">30</cx:pt>
          <cx:pt idx="3174">159.49000000000001</cx:pt>
          <cx:pt idx="3175">30</cx:pt>
          <cx:pt idx="3176">38.920000000000002</cx:pt>
          <cx:pt idx="3177">30</cx:pt>
          <cx:pt idx="3178">4.9900000000000002</cx:pt>
          <cx:pt idx="3179">5.7599999999999998</cx:pt>
          <cx:pt idx="3180">36.060000000000002</cx:pt>
          <cx:pt idx="3181">70</cx:pt>
          <cx:pt idx="3182">23.600000000000001</cx:pt>
          <cx:pt idx="3183">6.5999999999999996</cx:pt>
          <cx:pt idx="3184">246</cx:pt>
          <cx:pt idx="3185">2.9900000000000002</cx:pt>
          <cx:pt idx="3186">30</cx:pt>
          <cx:pt idx="3187">14.92</cx:pt>
          <cx:pt idx="3188">23.600000000000001</cx:pt>
          <cx:pt idx="3189">30.149999999999999</cx:pt>
          <cx:pt idx="3190">580.13999999999999</cx:pt>
          <cx:pt idx="3191">12.67</cx:pt>
          <cx:pt idx="3192">64</cx:pt>
          <cx:pt idx="3193">4.4800000000000004</cx:pt>
          <cx:pt idx="3194">30</cx:pt>
          <cx:pt idx="3195">26.5</cx:pt>
          <cx:pt idx="3196">18.09</cx:pt>
          <cx:pt idx="3197">2.29</cx:pt>
          <cx:pt idx="3198">30</cx:pt>
          <cx:pt idx="3199">33.780000000000001</cx:pt>
          <cx:pt idx="3200">29.559999999999999</cx:pt>
          <cx:pt idx="3201">16.359999999999999</cx:pt>
          <cx:pt idx="3202">44.469999999999999</cx:pt>
          <cx:pt idx="3203">45.479999999999997</cx:pt>
          <cx:pt idx="3204">56.439999999999998</cx:pt>
          <cx:pt idx="3205">4.4900000000000002</cx:pt>
          <cx:pt idx="3206">20.210000000000001</cx:pt>
          <cx:pt idx="3207">30</cx:pt>
          <cx:pt idx="3208">30</cx:pt>
          <cx:pt idx="3209">2.5</cx:pt>
          <cx:pt idx="3210">146.03999999999999</cx:pt>
          <cx:pt idx="3211">67.049999999999997</cx:pt>
          <cx:pt idx="3212">27.949999999999999</cx:pt>
          <cx:pt idx="3213">30</cx:pt>
          <cx:pt idx="3214">21.469999999999999</cx:pt>
          <cx:pt idx="3215">4.9900000000000002</cx:pt>
          <cx:pt idx="3216">30</cx:pt>
          <cx:pt idx="3217">2.9900000000000002</cx:pt>
          <cx:pt idx="3218">7.4100000000000001</cx:pt>
          <cx:pt idx="3219">30</cx:pt>
          <cx:pt idx="3220">30</cx:pt>
          <cx:pt idx="3221">25.199999999999999</cx:pt>
          <cx:pt idx="3222">30</cx:pt>
          <cx:pt idx="3223">127</cx:pt>
          <cx:pt idx="3224">4.9900000000000002</cx:pt>
          <cx:pt idx="3225">19.199999999999999</cx:pt>
          <cx:pt idx="3226">30</cx:pt>
          <cx:pt idx="3227">18.149999999999999</cx:pt>
          <cx:pt idx="3228">43.509999999999998</cx:pt>
          <cx:pt idx="3229">42</cx:pt>
          <cx:pt idx="3230">63</cx:pt>
          <cx:pt idx="3231">100.70999999999999</cx:pt>
          <cx:pt idx="3232">46.5</cx:pt>
          <cx:pt idx="3233">2.5</cx:pt>
          <cx:pt idx="3234">1.75</cx:pt>
          <cx:pt idx="3235">44.789999999999999</cx:pt>
          <cx:pt idx="3236">11</cx:pt>
          <cx:pt idx="3237">30</cx:pt>
          <cx:pt idx="3238">19.199999999999999</cx:pt>
          <cx:pt idx="3239">5.4000000000000004</cx:pt>
          <cx:pt idx="3240">67.049999999999997</cx:pt>
          <cx:pt idx="3241">2.5</cx:pt>
          <cx:pt idx="3242">2.5</cx:pt>
          <cx:pt idx="3243">30</cx:pt>
          <cx:pt idx="3244">30</cx:pt>
          <cx:pt idx="3245">10.949999999999999</cx:pt>
          <cx:pt idx="3246">38.189999999999998</cx:pt>
          <cx:pt idx="3247">7.0800000000000001</cx:pt>
          <cx:pt idx="3248">16.800000000000001</cx:pt>
          <cx:pt idx="3249">10</cx:pt>
          <cx:pt idx="3250">57.399999999999999</cx:pt>
          <cx:pt idx="3251">28.800000000000001</cx:pt>
          <cx:pt idx="3252">30</cx:pt>
          <cx:pt idx="3253">72.060000000000002</cx:pt>
          <cx:pt idx="3254">30</cx:pt>
          <cx:pt idx="3255">9.7799999999999994</cx:pt>
          <cx:pt idx="3256">4.9900000000000002</cx:pt>
          <cx:pt idx="3257">30</cx:pt>
          <cx:pt idx="3258">0.89000000000000001</cx:pt>
          <cx:pt idx="3259">5.7999999999999998</cx:pt>
          <cx:pt idx="3260">30</cx:pt>
          <cx:pt idx="3261">12.800000000000001</cx:pt>
          <cx:pt idx="3262">218.13999999999999</cx:pt>
          <cx:pt idx="3263">30</cx:pt>
          <cx:pt idx="3264">30</cx:pt>
          <cx:pt idx="3265">38.670000000000002</cx:pt>
          <cx:pt idx="3266">74</cx:pt>
          <cx:pt idx="3267">67.049999999999997</cx:pt>
          <cx:pt idx="3268">80</cx:pt>
          <cx:pt idx="3269">11.06</cx:pt>
          <cx:pt idx="3270">16.559999999999999</cx:pt>
          <cx:pt idx="3271">3.48</cx:pt>
          <cx:pt idx="3272">45</cx:pt>
          <cx:pt idx="3273">4</cx:pt>
          <cx:pt idx="3274">3.2400000000000002</cx:pt>
          <cx:pt idx="3275">8</cx:pt>
          <cx:pt idx="3276">60</cx:pt>
          <cx:pt idx="3277">30</cx:pt>
          <cx:pt idx="3278">39.229999999999997</cx:pt>
          <cx:pt idx="3279">4.9900000000000002</cx:pt>
          <cx:pt idx="3280">30</cx:pt>
          <cx:pt idx="3281">42.939999999999998</cx:pt>
          <cx:pt idx="3282">9.3499999999999996</cx:pt>
          <cx:pt idx="3283">630</cx:pt>
          <cx:pt idx="3284">19.530000000000001</cx:pt>
          <cx:pt idx="3285">35.5</cx:pt>
          <cx:pt idx="3286">30</cx:pt>
          <cx:pt idx="3287">49</cx:pt>
          <cx:pt idx="3288">30</cx:pt>
          <cx:pt idx="3289">67.049999999999997</cx:pt>
          <cx:pt idx="3290">4.46</cx:pt>
          <cx:pt idx="3291">1.99</cx:pt>
          <cx:pt idx="3292">30</cx:pt>
          <cx:pt idx="3293">30</cx:pt>
          <cx:pt idx="3294">17.559999999999999</cx:pt>
          <cx:pt idx="3295">3.2999999999999998</cx:pt>
          <cx:pt idx="3296">10.039999999999999</cx:pt>
          <cx:pt idx="3297">11.25</cx:pt>
          <cx:pt idx="3298">54.600000000000001</cx:pt>
          <cx:pt idx="3299">30</cx:pt>
          <cx:pt idx="3300">30</cx:pt>
          <cx:pt idx="3301">4.9900000000000002</cx:pt>
          <cx:pt idx="3302">34.530000000000001</cx:pt>
          <cx:pt idx="3303">30</cx:pt>
          <cx:pt idx="3304">30</cx:pt>
          <cx:pt idx="3305">30</cx:pt>
          <cx:pt idx="3306">143.19999999999999</cx:pt>
          <cx:pt idx="3307">30</cx:pt>
          <cx:pt idx="3308">34.060000000000002</cx:pt>
          <cx:pt idx="3309">17.989999999999998</cx:pt>
          <cx:pt idx="3310">13.199999999999999</cx:pt>
          <cx:pt idx="3311">67.049999999999997</cx:pt>
          <cx:pt idx="3312">33.68</cx:pt>
          <cx:pt idx="3313">35.32</cx:pt>
          <cx:pt idx="3314">12.98</cx:pt>
          <cx:pt idx="3315">22.010000000000002</cx:pt>
          <cx:pt idx="3316">30</cx:pt>
          <cx:pt idx="3317">3.2999999999999998</cx:pt>
          <cx:pt idx="3318">30</cx:pt>
          <cx:pt idx="3319">7.7999999999999998</cx:pt>
          <cx:pt idx="3320">30</cx:pt>
          <cx:pt idx="3321">11.18</cx:pt>
          <cx:pt idx="3322">79.989999999999995</cx:pt>
          <cx:pt idx="3323">30</cx:pt>
          <cx:pt idx="3324">29.989999999999998</cx:pt>
          <cx:pt idx="3325">95</cx:pt>
          <cx:pt idx="3326">24.989999999999998</cx:pt>
          <cx:pt idx="3327">63.439999999999998</cx:pt>
          <cx:pt idx="3328">4.9900000000000002</cx:pt>
          <cx:pt idx="3329">30</cx:pt>
          <cx:pt idx="3330">29.41</cx:pt>
          <cx:pt idx="3331">120.47</cx:pt>
          <cx:pt idx="3332">3.2999999999999998</cx:pt>
          <cx:pt idx="3333">4.9900000000000002</cx:pt>
          <cx:pt idx="3334">30</cx:pt>
          <cx:pt idx="3335">18.739999999999998</cx:pt>
          <cx:pt idx="3336">33.310000000000002</cx:pt>
          <cx:pt idx="3337">5.2000000000000002</cx:pt>
          <cx:pt idx="3338">70</cx:pt>
          <cx:pt idx="3339">30</cx:pt>
          <cx:pt idx="3340">35.490000000000002</cx:pt>
          <cx:pt idx="3341">30</cx:pt>
          <cx:pt idx="3342">137.31999999999999</cx:pt>
          <cx:pt idx="3343">16</cx:pt>
          <cx:pt idx="3344">78.200000000000003</cx:pt>
          <cx:pt idx="3345">13.99</cx:pt>
          <cx:pt idx="3346">61.329999999999998</cx:pt>
          <cx:pt idx="3347">75.340000000000003</cx:pt>
          <cx:pt idx="3348">70.439999999999998</cx:pt>
          <cx:pt idx="3349">30</cx:pt>
          <cx:pt idx="3350">31.77</cx:pt>
          <cx:pt idx="3351">14</cx:pt>
          <cx:pt idx="3352">1104.1700000000001</cx:pt>
          <cx:pt idx="3353">21.219999999999999</cx:pt>
          <cx:pt idx="3354">22.399999999999999</cx:pt>
          <cx:pt idx="3355">30</cx:pt>
          <cx:pt idx="3356">30</cx:pt>
          <cx:pt idx="3357">25</cx:pt>
          <cx:pt idx="3358">25</cx:pt>
          <cx:pt idx="3359">25</cx:pt>
          <cx:pt idx="3360">38</cx:pt>
          <cx:pt idx="3361">14.58</cx:pt>
          <cx:pt idx="3362">3</cx:pt>
          <cx:pt idx="3363">15</cx:pt>
          <cx:pt idx="3364">9.9900000000000002</cx:pt>
          <cx:pt idx="3365">6.5700000000000003</cx:pt>
          <cx:pt idx="3366">8.9900000000000002</cx:pt>
          <cx:pt idx="3367">32.939999999999998</cx:pt>
          <cx:pt idx="3368">39.060000000000002</cx:pt>
          <cx:pt idx="3369">51.770000000000003</cx:pt>
          <cx:pt idx="3370">5.9900000000000002</cx:pt>
          <cx:pt idx="3371">10.949999999999999</cx:pt>
          <cx:pt idx="3372">30</cx:pt>
          <cx:pt idx="3373">24.5</cx:pt>
          <cx:pt idx="3374">20.989999999999998</cx:pt>
          <cx:pt idx="3375">34.969999999999999</cx:pt>
          <cx:pt idx="3376">50.950000000000003</cx:pt>
          <cx:pt idx="3377">177.08000000000001</cx:pt>
          <cx:pt idx="3378">16.829999999999998</cx:pt>
          <cx:pt idx="3379">28.780000000000001</cx:pt>
          <cx:pt idx="3380">23.210000000000001</cx:pt>
          <cx:pt idx="3381">38.710000000000001</cx:pt>
          <cx:pt idx="3382">7.8499999999999996</cx:pt>
          <cx:pt idx="3383">34.380000000000003</cx:pt>
          <cx:pt idx="3384">35.259999999999998</cx:pt>
          <cx:pt idx="3385">30</cx:pt>
          <cx:pt idx="3386">64.989999999999995</cx:pt>
          <cx:pt idx="3387">20.289999999999999</cx:pt>
          <cx:pt idx="3388">8.6799999999999997</cx:pt>
          <cx:pt idx="3389">20.989999999999998</cx:pt>
          <cx:pt idx="3390">16</cx:pt>
          <cx:pt idx="3391">28.030000000000001</cx:pt>
          <cx:pt idx="3392">60</cx:pt>
          <cx:pt idx="3393">24.850000000000001</cx:pt>
          <cx:pt idx="3394">5.9900000000000002</cx:pt>
          <cx:pt idx="3395">42.119999999999997</cx:pt>
          <cx:pt idx="3396">29.989999999999998</cx:pt>
          <cx:pt idx="3397">17.5</cx:pt>
          <cx:pt idx="3398">18.969999999999999</cx:pt>
          <cx:pt idx="3399">479.95999999999998</cx:pt>
          <cx:pt idx="3400">17.050000000000001</cx:pt>
          <cx:pt idx="3401">6.0300000000000002</cx:pt>
          <cx:pt idx="3402">93</cx:pt>
          <cx:pt idx="3403">1.5</cx:pt>
          <cx:pt idx="3404">1.5</cx:pt>
          <cx:pt idx="3405">29.989999999999998</cx:pt>
          <cx:pt idx="3406">29.989999999999998</cx:pt>
          <cx:pt idx="3407">34.390000000000001</cx:pt>
          <cx:pt idx="3408">15.890000000000001</cx:pt>
          <cx:pt idx="3409">10</cx:pt>
          <cx:pt idx="3410">4.9900000000000002</cx:pt>
          <cx:pt idx="3411">158.81</cx:pt>
          <cx:pt idx="3412">19</cx:pt>
          <cx:pt idx="3413">35.289999999999999</cx:pt>
          <cx:pt idx="3414">217.53999999999999</cx:pt>
          <cx:pt idx="3415">22.280000000000001</cx:pt>
          <cx:pt idx="3416">4.9900000000000002</cx:pt>
          <cx:pt idx="3417">29.280000000000001</cx:pt>
          <cx:pt idx="3418">53.490000000000002</cx:pt>
          <cx:pt idx="3419">6.9699999999999998</cx:pt>
          <cx:pt idx="3420">9.7799999999999994</cx:pt>
          <cx:pt idx="3421">6.9000000000000004</cx:pt>
          <cx:pt idx="3422">21.030000000000001</cx:pt>
          <cx:pt idx="3423">21.5</cx:pt>
          <cx:pt idx="3424">30.010000000000002</cx:pt>
          <cx:pt idx="3425">38.829999999999998</cx:pt>
          <cx:pt idx="3426">7.4800000000000004</cx:pt>
          <cx:pt idx="3427">26.449999999999999</cx:pt>
          <cx:pt idx="3428">92.040000000000006</cx:pt>
          <cx:pt idx="3429">15.85</cx:pt>
          <cx:pt idx="3430">51.770000000000003</cx:pt>
          <cx:pt idx="3431">19.5</cx:pt>
          <cx:pt idx="3432">24.739999999999998</cx:pt>
          <cx:pt idx="3433">70</cx:pt>
          <cx:pt idx="3434">4.9000000000000004</cx:pt>
          <cx:pt idx="3435">34.950000000000003</cx:pt>
          <cx:pt idx="3436">4.4900000000000002</cx:pt>
          <cx:pt idx="3437">39.609999999999999</cx:pt>
          <cx:pt idx="3438">16.989999999999998</cx:pt>
          <cx:pt idx="3439">28</cx:pt>
          <cx:pt idx="3440">18.48</cx:pt>
          <cx:pt idx="3441">18.239999999999998</cx:pt>
          <cx:pt idx="3442">64.989999999999995</cx:pt>
          <cx:pt idx="3443">11.699999999999999</cx:pt>
          <cx:pt idx="3444">25.710000000000001</cx:pt>
          <cx:pt idx="3445">54.960000000000001</cx:pt>
          <cx:pt idx="3446">22.949999999999999</cx:pt>
          <cx:pt idx="3447">19.989999999999998</cx:pt>
          <cx:pt idx="3448">22.949999999999999</cx:pt>
          <cx:pt idx="3449">13.19</cx:pt>
          <cx:pt idx="3450">62.939999999999998</cx:pt>
          <cx:pt idx="3451">14.6</cx:pt>
          <cx:pt idx="3452">29.989999999999998</cx:pt>
          <cx:pt idx="3453">20.109999999999999</cx:pt>
          <cx:pt idx="3454">31.030000000000001</cx:pt>
          <cx:pt idx="3455">38.909999999999997</cx:pt>
          <cx:pt idx="3456">127.98</cx:pt>
          <cx:pt idx="3457">27.32</cx:pt>
          <cx:pt idx="3458">19</cx:pt>
          <cx:pt idx="3459">54</cx:pt>
          <cx:pt idx="3460">8.1899999999999995</cx:pt>
          <cx:pt idx="3461">8.9499999999999993</cx:pt>
          <cx:pt idx="3462">5.0300000000000002</cx:pt>
          <cx:pt idx="3463">63.5</cx:pt>
          <cx:pt idx="3464">249</cx:pt>
          <cx:pt idx="3465">35.170000000000002</cx:pt>
          <cx:pt idx="3466">22.579999999999998</cx:pt>
          <cx:pt idx="3467">15.890000000000001</cx:pt>
          <cx:pt idx="3468">15.960000000000001</cx:pt>
          <cx:pt idx="3469">231</cx:pt>
          <cx:pt idx="3470">2.9199999999999999</cx:pt>
          <cx:pt idx="3471">35</cx:pt>
          <cx:pt idx="3472">73.609999999999999</cx:pt>
          <cx:pt idx="3473">22.620000000000001</cx:pt>
          <cx:pt idx="3474">30</cx:pt>
          <cx:pt idx="3475">23.98</cx:pt>
          <cx:pt idx="3476">6.5300000000000002</cx:pt>
          <cx:pt idx="3477">9.9499999999999993</cx:pt>
          <cx:pt idx="3478">30</cx:pt>
          <cx:pt idx="3479">8.9499999999999993</cx:pt>
          <cx:pt idx="3480">298.54000000000002</cx:pt>
          <cx:pt idx="3481">58.549999999999997</cx:pt>
          <cx:pt idx="3482">5</cx:pt>
          <cx:pt idx="3483">4.9900000000000002</cx:pt>
          <cx:pt idx="3484">21.98</cx:pt>
          <cx:pt idx="3485">26.949999999999999</cx:pt>
          <cx:pt idx="3486">7.2400000000000002</cx:pt>
          <cx:pt idx="3487">70</cx:pt>
          <cx:pt idx="3488">185</cx:pt>
          <cx:pt idx="3489">24.93</cx:pt>
          <cx:pt idx="3490">53.490000000000002</cx:pt>
          <cx:pt idx="3491">36.700000000000003</cx:pt>
          <cx:pt idx="3492">125.97</cx:pt>
          <cx:pt idx="3493">57</cx:pt>
          <cx:pt idx="3494">30</cx:pt>
          <cx:pt idx="3495">65.950000000000003</cx:pt>
          <cx:pt idx="3496">14.85</cx:pt>
          <cx:pt idx="3497">65.989999999999995</cx:pt>
          <cx:pt idx="3498">66</cx:pt>
          <cx:pt idx="3499">30</cx:pt>
          <cx:pt idx="3500">23.989999999999998</cx:pt>
          <cx:pt idx="3501">36</cx:pt>
          <cx:pt idx="3502">51.770000000000003</cx:pt>
          <cx:pt idx="3503">115</cx:pt>
          <cx:pt idx="3504">10.970000000000001</cx:pt>
          <cx:pt idx="3505">102</cx:pt>
          <cx:pt idx="3506">2</cx:pt>
          <cx:pt idx="3507">21.16</cx:pt>
          <cx:pt idx="3508">119.98999999999999</cx:pt>
          <cx:pt idx="3509">48.5</cx:pt>
          <cx:pt idx="3510">49.5</cx:pt>
          <cx:pt idx="3511">194.21000000000001</cx:pt>
          <cx:pt idx="3512">49</cx:pt>
          <cx:pt idx="3513">48.770000000000003</cx:pt>
          <cx:pt idx="3514">1.1000000000000001</cx:pt>
          <cx:pt idx="3515">56.479999999999997</cx:pt>
          <cx:pt idx="3516">49.990000000000002</cx:pt>
          <cx:pt idx="3517">51.5</cx:pt>
          <cx:pt idx="3518">28.32</cx:pt>
          <cx:pt idx="3519">9.5800000000000001</cx:pt>
          <cx:pt idx="3520">7.3099999999999996</cx:pt>
          <cx:pt idx="3521">9</cx:pt>
          <cx:pt idx="3522">27</cx:pt>
          <cx:pt idx="3523">5</cx:pt>
          <cx:pt idx="3524">90</cx:pt>
          <cx:pt idx="3525">35.060000000000002</cx:pt>
          <cx:pt idx="3526">41.200000000000003</cx:pt>
          <cx:pt idx="3527">53.490000000000002</cx:pt>
          <cx:pt idx="3528">4.6100000000000003</cx:pt>
          <cx:pt idx="3529">225.44999999999999</cx:pt>
          <cx:pt idx="3530">1.0900000000000001</cx:pt>
          <cx:pt idx="3531">6.0700000000000003</cx:pt>
          <cx:pt idx="3532">45</cx:pt>
          <cx:pt idx="3533">42.990000000000002</cx:pt>
          <cx:pt idx="3534">98</cx:pt>
          <cx:pt idx="3535">17</cx:pt>
          <cx:pt idx="3536">2</cx:pt>
          <cx:pt idx="3537">10.800000000000001</cx:pt>
          <cx:pt idx="3538">29</cx:pt>
          <cx:pt idx="3539">21.25</cx:pt>
          <cx:pt idx="3540">7</cx:pt>
          <cx:pt idx="3541">30.760000000000002</cx:pt>
          <cx:pt idx="3542">7.6500000000000004</cx:pt>
          <cx:pt idx="3543">40.630000000000003</cx:pt>
          <cx:pt idx="3544">63</cx:pt>
          <cx:pt idx="3545">35.25</cx:pt>
          <cx:pt idx="3546">29.989999999999998</cx:pt>
          <cx:pt idx="3547">26.719999999999999</cx:pt>
          <cx:pt idx="3548">25</cx:pt>
          <cx:pt idx="3549">11.99</cx:pt>
          <cx:pt idx="3550">79</cx:pt>
          <cx:pt idx="3551">40.829999999999998</cx:pt>
          <cx:pt idx="3552">88.680000000000007</cx:pt>
          <cx:pt idx="3553">28.98</cx:pt>
          <cx:pt idx="3554">12.98</cx:pt>
          <cx:pt idx="3555">19.57</cx:pt>
          <cx:pt idx="3556">30</cx:pt>
          <cx:pt idx="3557">21.93</cx:pt>
          <cx:pt idx="3558">15.369999999999999</cx:pt>
          <cx:pt idx="3559">120.52</cx:pt>
          <cx:pt idx="3560">17.969999999999999</cx:pt>
          <cx:pt idx="3561">5</cx:pt>
          <cx:pt idx="3562">6.1900000000000004</cx:pt>
          <cx:pt idx="3563">31.989999999999998</cx:pt>
          <cx:pt idx="3564">10.859999999999999</cx:pt>
          <cx:pt idx="3565">16.800000000000001</cx:pt>
          <cx:pt idx="3566">43.200000000000003</cx:pt>
          <cx:pt idx="3567">81</cx:pt>
          <cx:pt idx="3568">15</cx:pt>
          <cx:pt idx="3569">15</cx:pt>
          <cx:pt idx="3570">36</cx:pt>
          <cx:pt idx="3571">19</cx:pt>
          <cx:pt idx="3572">24</cx:pt>
          <cx:pt idx="3573">15.17</cx:pt>
          <cx:pt idx="3574">61.200000000000003</cx:pt>
          <cx:pt idx="3575">9.9900000000000002</cx:pt>
          <cx:pt idx="3576">22.199999999999999</cx:pt>
          <cx:pt idx="3577">11.539999999999999</cx:pt>
          <cx:pt idx="3578">15.890000000000001</cx:pt>
          <cx:pt idx="3579">27</cx:pt>
          <cx:pt idx="3580">27.890000000000001</cx:pt>
          <cx:pt idx="3581">19.870000000000001</cx:pt>
          <cx:pt idx="3582">16.050000000000001</cx:pt>
          <cx:pt idx="3583">35.960000000000001</cx:pt>
          <cx:pt idx="3584">9.5800000000000001</cx:pt>
          <cx:pt idx="3585">35</cx:pt>
          <cx:pt idx="3586">131.19</cx:pt>
          <cx:pt idx="3587">33.5</cx:pt>
          <cx:pt idx="3588">30</cx:pt>
          <cx:pt idx="3589">36</cx:pt>
          <cx:pt idx="3590">18.5</cx:pt>
          <cx:pt idx="3591">4.9900000000000002</cx:pt>
          <cx:pt idx="3592">53</cx:pt>
          <cx:pt idx="3593">119.90000000000001</cx:pt>
          <cx:pt idx="3594">16</cx:pt>
          <cx:pt idx="3595">35.619999999999997</cx:pt>
          <cx:pt idx="3596">16</cx:pt>
          <cx:pt idx="3597">29.399999999999999</cx:pt>
          <cx:pt idx="3598">143.05000000000001</cx:pt>
          <cx:pt idx="3599">9.8499999999999996</cx:pt>
          <cx:pt idx="3600">43.799999999999997</cx:pt>
          <cx:pt idx="3601">12.99</cx:pt>
          <cx:pt idx="3602">56.5</cx:pt>
          <cx:pt idx="3603">41.969999999999999</cx:pt>
          <cx:pt idx="3604">60</cx:pt>
          <cx:pt idx="3605">15</cx:pt>
          <cx:pt idx="3606">29.969999999999999</cx:pt>
          <cx:pt idx="3607">49.539999999999999</cx:pt>
          <cx:pt idx="3608">0.76000000000000001</cx:pt>
          <cx:pt idx="3609">7.9900000000000002</cx:pt>
          <cx:pt idx="3610">37.979999999999997</cx:pt>
          <cx:pt idx="3611">11.300000000000001</cx:pt>
          <cx:pt idx="3612">21.600000000000001</cx:pt>
          <cx:pt idx="3613">16.98</cx:pt>
          <cx:pt idx="3614">533.79999999999995</cx:pt>
          <cx:pt idx="3615">26.989999999999998</cx:pt>
          <cx:pt idx="3616">51.770000000000003</cx:pt>
          <cx:pt idx="3617">27</cx:pt>
          <cx:pt idx="3618">172.30000000000001</cx:pt>
          <cx:pt idx="3619">8.7200000000000006</cx:pt>
          <cx:pt idx="3620">28.91</cx:pt>
          <cx:pt idx="3621">39.990000000000002</cx:pt>
          <cx:pt idx="3622">2.9500000000000002</cx:pt>
          <cx:pt idx="3623">18.77</cx:pt>
          <cx:pt idx="3624">5</cx:pt>
          <cx:pt idx="3625">30</cx:pt>
          <cx:pt idx="3626">39.310000000000002</cx:pt>
          <cx:pt idx="3627">10</cx:pt>
          <cx:pt idx="3628">20.640000000000001</cx:pt>
          <cx:pt idx="3629">25.27</cx:pt>
          <cx:pt idx="3630">49.990000000000002</cx:pt>
          <cx:pt idx="3631">51.799999999999997</cx:pt>
          <cx:pt idx="3632">10.99</cx:pt>
          <cx:pt idx="3633">21.079999999999998</cx:pt>
          <cx:pt idx="3634">63.5</cx:pt>
          <cx:pt idx="3635">57.799999999999997</cx:pt>
          <cx:pt idx="3636">46.969999999999999</cx:pt>
          <cx:pt idx="3637">9.4199999999999999</cx:pt>
          <cx:pt idx="3638">11.970000000000001</cx:pt>
          <cx:pt idx="3639">33.799999999999997</cx:pt>
          <cx:pt idx="3640">120.97</cx:pt>
          <cx:pt idx="3641">42</cx:pt>
          <cx:pt idx="3642">21.600000000000001</cx:pt>
          <cx:pt idx="3643">66.25</cx:pt>
          <cx:pt idx="3644">34.5</cx:pt>
          <cx:pt idx="3645">24</cx:pt>
          <cx:pt idx="3646">11.98</cx:pt>
          <cx:pt idx="3647">17.75</cx:pt>
          <cx:pt idx="3648">30</cx:pt>
          <cx:pt idx="3649">62</cx:pt>
          <cx:pt idx="3650">10.99</cx:pt>
          <cx:pt idx="3651">36.509999999999998</cx:pt>
          <cx:pt idx="3652">8.8499999999999996</cx:pt>
          <cx:pt idx="3653">6.9800000000000004</cx:pt>
          <cx:pt idx="3654">92.069999999999993</cx:pt>
          <cx:pt idx="3655">133.25</cx:pt>
          <cx:pt idx="3656">55.729999999999997</cx:pt>
          <cx:pt idx="3657">39.340000000000003</cx:pt>
          <cx:pt idx="3658">58.479999999999997</cx:pt>
          <cx:pt idx="3659">47.5</cx:pt>
          <cx:pt idx="3660">14.99</cx:pt>
          <cx:pt idx="3661">12</cx:pt>
          <cx:pt idx="3662">30</cx:pt>
          <cx:pt idx="3663">65.25</cx:pt>
          <cx:pt idx="3664">10</cx:pt>
          <cx:pt idx="3665">6</cx:pt>
          <cx:pt idx="3666">30</cx:pt>
          <cx:pt idx="3667">13.199999999999999</cx:pt>
          <cx:pt idx="3668">74</cx:pt>
          <cx:pt idx="3669">85</cx:pt>
          <cx:pt idx="3670">4.7000000000000002</cx:pt>
          <cx:pt idx="3671">65.109999999999999</cx:pt>
          <cx:pt idx="3672">58.729999999999997</cx:pt>
          <cx:pt idx="3673">5.4500000000000002</cx:pt>
          <cx:pt idx="3674">15.890000000000001</cx:pt>
          <cx:pt idx="3675">13.99</cx:pt>
          <cx:pt idx="3676">30</cx:pt>
          <cx:pt idx="3677">34</cx:pt>
          <cx:pt idx="3678">121.56</cx:pt>
          <cx:pt idx="3679">16.989999999999998</cx:pt>
          <cx:pt idx="3680">30</cx:pt>
          <cx:pt idx="3681">52.270000000000003</cx:pt>
          <cx:pt idx="3682">62.539999999999999</cx:pt>
          <cx:pt idx="3683">9.75</cx:pt>
          <cx:pt idx="3684">6.29</cx:pt>
          <cx:pt idx="3685">19.98</cx:pt>
          <cx:pt idx="3686">6.0999999999999996</cx:pt>
          <cx:pt idx="3687">13.75</cx:pt>
          <cx:pt idx="3688">27</cx:pt>
          <cx:pt idx="3689">23.379999999999999</cx:pt>
          <cx:pt idx="3690">4</cx:pt>
          <cx:pt idx="3691">31.199999999999999</cx:pt>
          <cx:pt idx="3692">14.18</cx:pt>
          <cx:pt idx="3693">26.399999999999999</cx:pt>
          <cx:pt idx="3694">41.289999999999999</cx:pt>
          <cx:pt idx="3695">14.99</cx:pt>
          <cx:pt idx="3696">10.550000000000001</cx:pt>
          <cx:pt idx="3697">5.3799999999999999</cx:pt>
          <cx:pt idx="3698">18.649999999999999</cx:pt>
        </cx:lvl>
      </cx:numDim>
    </cx:data>
  </cx:chartData>
  <cx:chart>
    <cx:title pos="t" align="ctr" overlay="0">
      <cx:tx>
        <cx:txData>
          <cx:v>Histogram - Transactions</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Histogram - Transactions</a:t>
          </a:r>
        </a:p>
      </cx:txPr>
    </cx:title>
    <cx:plotArea>
      <cx:plotAreaRegion>
        <cx:series layoutId="clusteredColumn" uniqueId="{00000000-36DE-4250-9F33-2910B6367D5E}">
          <cx:tx>
            <cx:txData>
              <cx:f/>
              <cx:v>Amount</cx:v>
            </cx:txData>
          </cx:tx>
          <cx:dataId val="0"/>
          <cx:layoutPr>
            <cx:binning intervalClosed="r" overflow="auto">
              <cx:binSize val="20.894893617021275"/>
            </cx:binning>
          </cx:layoutPr>
          <cx:axisId val="1"/>
        </cx:series>
        <cx:series layoutId="paretoLine" ownerIdx="0" uniqueId="{37BF6955-78D7-4F9E-97A6-858CD995D3A7}">
          <cx:axisId val="2"/>
        </cx:series>
      </cx:plotAreaRegion>
      <cx:axis id="0">
        <cx:catScaling gapWidth="0"/>
        <cx:tickLabels/>
        <cx:numFmt formatCode="$#,##0" sourceLinked="0"/>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2C978-23BB-4ADF-820F-F27C70DD390D}"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CE9E0-AE48-4662-824C-47AA3D119582}" type="slidenum">
              <a:rPr lang="en-US" smtClean="0"/>
              <a:t>‹#›</a:t>
            </a:fld>
            <a:endParaRPr lang="en-US"/>
          </a:p>
        </p:txBody>
      </p:sp>
    </p:spTree>
    <p:extLst>
      <p:ext uri="{BB962C8B-B14F-4D97-AF65-F5344CB8AC3E}">
        <p14:creationId xmlns:p14="http://schemas.microsoft.com/office/powerpoint/2010/main" val="22192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BCE9E0-AE48-4662-824C-47AA3D119582}" type="slidenum">
              <a:rPr lang="en-US" smtClean="0"/>
              <a:t>3</a:t>
            </a:fld>
            <a:endParaRPr lang="en-US"/>
          </a:p>
        </p:txBody>
      </p:sp>
    </p:spTree>
    <p:extLst>
      <p:ext uri="{BB962C8B-B14F-4D97-AF65-F5344CB8AC3E}">
        <p14:creationId xmlns:p14="http://schemas.microsoft.com/office/powerpoint/2010/main" val="103287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31BCBC-B887-48EA-9C58-87B4BA1A0A4B}"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8787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1BCBC-B887-48EA-9C58-87B4BA1A0A4B}"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20295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1BCBC-B887-48EA-9C58-87B4BA1A0A4B}"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43732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descr="I:\MARKETING\Marketing Advertising\Logos\Approved Scheller Logos\Scheller CoB logo - Short\SchellerCollegeofBusiness-solid-2lines-539+874\SchellerCollegeofBusiness-solid-2lines-539+874.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940800" y="6341027"/>
            <a:ext cx="3048000" cy="392596"/>
          </a:xfrm>
          <a:prstGeom prst="rect">
            <a:avLst/>
          </a:prstGeom>
          <a:noFill/>
          <a:ln>
            <a:noFill/>
          </a:ln>
        </p:spPr>
      </p:pic>
    </p:spTree>
    <p:extLst>
      <p:ext uri="{BB962C8B-B14F-4D97-AF65-F5344CB8AC3E}">
        <p14:creationId xmlns:p14="http://schemas.microsoft.com/office/powerpoint/2010/main" val="426989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1BCBC-B887-48EA-9C58-87B4BA1A0A4B}"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365880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1BCBC-B887-48EA-9C58-87B4BA1A0A4B}"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30080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31BCBC-B887-48EA-9C58-87B4BA1A0A4B}"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426805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31BCBC-B887-48EA-9C58-87B4BA1A0A4B}"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305729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31BCBC-B887-48EA-9C58-87B4BA1A0A4B}"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378831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1BCBC-B887-48EA-9C58-87B4BA1A0A4B}"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29543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31BCBC-B887-48EA-9C58-87B4BA1A0A4B}"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34957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31BCBC-B887-48EA-9C58-87B4BA1A0A4B}"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92159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1BCBC-B887-48EA-9C58-87B4BA1A0A4B}" type="datetimeFigureOut">
              <a:rPr lang="en-US" smtClean="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6AC38-6C2E-44C2-B329-45A5754CF78E}" type="slidenum">
              <a:rPr lang="en-US" smtClean="0"/>
              <a:t>‹#›</a:t>
            </a:fld>
            <a:endParaRPr lang="en-US"/>
          </a:p>
        </p:txBody>
      </p:sp>
      <p:pic>
        <p:nvPicPr>
          <p:cNvPr id="7" name="Picture 6" descr="I:\MARKETING\Marketing Advertising\Logos\Approved Scheller Logos\Scheller CoB logo - Short\SchellerCollegeofBusiness-solid-2lines-539+874\SchellerCollegeofBusiness-solid-2lines-539+874.jp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940800" y="6341027"/>
            <a:ext cx="3048000" cy="392596"/>
          </a:xfrm>
          <a:prstGeom prst="rect">
            <a:avLst/>
          </a:prstGeom>
          <a:noFill/>
          <a:ln>
            <a:noFill/>
          </a:ln>
        </p:spPr>
      </p:pic>
    </p:spTree>
    <p:extLst>
      <p:ext uri="{BB962C8B-B14F-4D97-AF65-F5344CB8AC3E}">
        <p14:creationId xmlns:p14="http://schemas.microsoft.com/office/powerpoint/2010/main" val="428757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838200"/>
            <a:ext cx="1097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905001"/>
            <a:ext cx="10972800" cy="414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562825"/>
      </p:ext>
    </p:extLst>
  </p:cSld>
  <p:clrMap bg1="lt1" tx1="dk1" bg2="lt2" tx2="dk2" accent1="accent1" accent2="accent2" accent3="accent3" accent4="accent4" accent5="accent5" accent6="accent6" hlink="hlink" folHlink="folHlink"/>
  <p:sldLayoutIdLst>
    <p:sldLayoutId id="2147483661" r:id="rId1"/>
  </p:sldLayoutIdLst>
  <p:txStyles>
    <p:titleStyle>
      <a:lvl1pPr algn="l" rtl="0" eaLnBrk="0" fontAlgn="base" hangingPunct="0">
        <a:spcBef>
          <a:spcPct val="0"/>
        </a:spcBef>
        <a:spcAft>
          <a:spcPct val="0"/>
        </a:spcAft>
        <a:defRPr sz="3200" b="1">
          <a:solidFill>
            <a:srgbClr val="CC9900"/>
          </a:solidFill>
          <a:latin typeface="+mj-lt"/>
          <a:ea typeface="+mj-ea"/>
          <a:cs typeface="+mj-cs"/>
        </a:defRPr>
      </a:lvl1pPr>
      <a:lvl2pPr algn="l" rtl="0" eaLnBrk="0" fontAlgn="base" hangingPunct="0">
        <a:spcBef>
          <a:spcPct val="0"/>
        </a:spcBef>
        <a:spcAft>
          <a:spcPct val="0"/>
        </a:spcAft>
        <a:defRPr sz="3200" b="1">
          <a:solidFill>
            <a:srgbClr val="CC9900"/>
          </a:solidFill>
          <a:latin typeface="Arial" charset="0"/>
        </a:defRPr>
      </a:lvl2pPr>
      <a:lvl3pPr algn="l" rtl="0" eaLnBrk="0" fontAlgn="base" hangingPunct="0">
        <a:spcBef>
          <a:spcPct val="0"/>
        </a:spcBef>
        <a:spcAft>
          <a:spcPct val="0"/>
        </a:spcAft>
        <a:defRPr sz="3200" b="1">
          <a:solidFill>
            <a:srgbClr val="CC9900"/>
          </a:solidFill>
          <a:latin typeface="Arial" charset="0"/>
        </a:defRPr>
      </a:lvl3pPr>
      <a:lvl4pPr algn="l" rtl="0" eaLnBrk="0" fontAlgn="base" hangingPunct="0">
        <a:spcBef>
          <a:spcPct val="0"/>
        </a:spcBef>
        <a:spcAft>
          <a:spcPct val="0"/>
        </a:spcAft>
        <a:defRPr sz="3200" b="1">
          <a:solidFill>
            <a:srgbClr val="CC9900"/>
          </a:solidFill>
          <a:latin typeface="Arial" charset="0"/>
        </a:defRPr>
      </a:lvl4pPr>
      <a:lvl5pPr algn="l" rtl="0" eaLnBrk="0" fontAlgn="base" hangingPunct="0">
        <a:spcBef>
          <a:spcPct val="0"/>
        </a:spcBef>
        <a:spcAft>
          <a:spcPct val="0"/>
        </a:spcAft>
        <a:defRPr sz="3200" b="1">
          <a:solidFill>
            <a:srgbClr val="CC9900"/>
          </a:solidFill>
          <a:latin typeface="Arial" charset="0"/>
        </a:defRPr>
      </a:lvl5pPr>
      <a:lvl6pPr marL="457200" algn="l" rtl="0" fontAlgn="base">
        <a:spcBef>
          <a:spcPct val="0"/>
        </a:spcBef>
        <a:spcAft>
          <a:spcPct val="0"/>
        </a:spcAft>
        <a:defRPr sz="3200" b="1">
          <a:solidFill>
            <a:srgbClr val="CC9900"/>
          </a:solidFill>
          <a:latin typeface="Arial" charset="0"/>
        </a:defRPr>
      </a:lvl6pPr>
      <a:lvl7pPr marL="914400" algn="l" rtl="0" fontAlgn="base">
        <a:spcBef>
          <a:spcPct val="0"/>
        </a:spcBef>
        <a:spcAft>
          <a:spcPct val="0"/>
        </a:spcAft>
        <a:defRPr sz="3200" b="1">
          <a:solidFill>
            <a:srgbClr val="CC9900"/>
          </a:solidFill>
          <a:latin typeface="Arial" charset="0"/>
        </a:defRPr>
      </a:lvl7pPr>
      <a:lvl8pPr marL="1371600" algn="l" rtl="0" fontAlgn="base">
        <a:spcBef>
          <a:spcPct val="0"/>
        </a:spcBef>
        <a:spcAft>
          <a:spcPct val="0"/>
        </a:spcAft>
        <a:defRPr sz="3200" b="1">
          <a:solidFill>
            <a:srgbClr val="CC9900"/>
          </a:solidFill>
          <a:latin typeface="Arial" charset="0"/>
        </a:defRPr>
      </a:lvl8pPr>
      <a:lvl9pPr marL="1828800" algn="l" rtl="0" fontAlgn="base">
        <a:spcBef>
          <a:spcPct val="0"/>
        </a:spcBef>
        <a:spcAft>
          <a:spcPct val="0"/>
        </a:spcAft>
        <a:defRPr sz="3200" b="1">
          <a:solidFill>
            <a:srgbClr val="CC9900"/>
          </a:solidFill>
          <a:latin typeface="Arial" charset="0"/>
        </a:defRPr>
      </a:lvl9pPr>
    </p:titleStyle>
    <p:bodyStyle>
      <a:lvl1pPr marL="342900" indent="-342900" algn="l" rtl="0" eaLnBrk="0" fontAlgn="base" hangingPunct="0">
        <a:spcBef>
          <a:spcPct val="20000"/>
        </a:spcBef>
        <a:spcAft>
          <a:spcPct val="0"/>
        </a:spcAft>
        <a:buClr>
          <a:srgbClr val="CC99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9900"/>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rgbClr val="CC9900"/>
        </a:buClr>
        <a:buFont typeface="Wingdings" panose="05000000000000000000"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rgbClr val="CC9900"/>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CC9900"/>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rgbClr val="CC9900"/>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rgbClr val="CC9900"/>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rgbClr val="CC9900"/>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rgbClr val="CC9900"/>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Decreasing monthly money spent</a:t>
            </a:r>
          </a:p>
        </p:txBody>
      </p:sp>
      <p:sp>
        <p:nvSpPr>
          <p:cNvPr id="3" name="Subtitle 2"/>
          <p:cNvSpPr>
            <a:spLocks noGrp="1"/>
          </p:cNvSpPr>
          <p:nvPr>
            <p:ph type="subTitle" idx="1"/>
          </p:nvPr>
        </p:nvSpPr>
        <p:spPr/>
        <p:txBody>
          <a:bodyPr/>
          <a:lstStyle/>
          <a:p>
            <a:r>
              <a:rPr lang="en-US" dirty="0"/>
              <a:t>Nathan Kistler</a:t>
            </a:r>
          </a:p>
        </p:txBody>
      </p:sp>
    </p:spTree>
    <p:extLst>
      <p:ext uri="{BB962C8B-B14F-4D97-AF65-F5344CB8AC3E}">
        <p14:creationId xmlns:p14="http://schemas.microsoft.com/office/powerpoint/2010/main" val="108797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Spend Categories</a:t>
            </a: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sp>
        <p:nvSpPr>
          <p:cNvPr id="6" name="Content Placeholder 5">
            <a:extLst>
              <a:ext uri="{FF2B5EF4-FFF2-40B4-BE49-F238E27FC236}">
                <a16:creationId xmlns:a16="http://schemas.microsoft.com/office/drawing/2014/main" id="{FDC6607E-4D90-90FF-F798-2CA34B66E4D1}"/>
              </a:ext>
            </a:extLst>
          </p:cNvPr>
          <p:cNvSpPr>
            <a:spLocks noGrp="1"/>
          </p:cNvSpPr>
          <p:nvPr>
            <p:ph idx="1"/>
          </p:nvPr>
        </p:nvSpPr>
        <p:spPr>
          <a:xfrm>
            <a:off x="838200" y="4364737"/>
            <a:ext cx="10515600" cy="1812226"/>
          </a:xfrm>
        </p:spPr>
        <p:txBody>
          <a:bodyPr>
            <a:normAutofit fontScale="70000" lnSpcReduction="20000"/>
          </a:bodyPr>
          <a:lstStyle/>
          <a:p>
            <a:r>
              <a:rPr lang="en-US" dirty="0"/>
              <a:t>Spend amount is categorized and sorted in descending amount to show the top 10 categories</a:t>
            </a:r>
          </a:p>
          <a:p>
            <a:r>
              <a:rPr lang="en-US" dirty="0"/>
              <a:t>Unsurprisingly, food related expensed (Groceries and Restaurants/Take Out) are the top 2 categories</a:t>
            </a:r>
          </a:p>
          <a:p>
            <a:r>
              <a:rPr lang="en-US" dirty="0"/>
              <a:t>Pets is number 3 driven mainly by monthly health insurance payments and boarding expenses</a:t>
            </a:r>
          </a:p>
          <a:p>
            <a:r>
              <a:rPr lang="en-US" dirty="0"/>
              <a:t>Amazon expenses are their own category and act as a significant contributor the the amount spent.</a:t>
            </a:r>
          </a:p>
        </p:txBody>
      </p:sp>
      <p:graphicFrame>
        <p:nvGraphicFramePr>
          <p:cNvPr id="7" name="Chart 6">
            <a:extLst>
              <a:ext uri="{FF2B5EF4-FFF2-40B4-BE49-F238E27FC236}">
                <a16:creationId xmlns:a16="http://schemas.microsoft.com/office/drawing/2014/main" id="{C6EFD238-FE7B-0DD7-E434-EF354EF53A35}"/>
              </a:ext>
            </a:extLst>
          </p:cNvPr>
          <p:cNvGraphicFramePr>
            <a:graphicFrameLocks/>
          </p:cNvGraphicFramePr>
          <p:nvPr/>
        </p:nvGraphicFramePr>
        <p:xfrm>
          <a:off x="838200" y="1230565"/>
          <a:ext cx="10515600" cy="29756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599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BFFFCDA-922D-F181-1248-D07790D96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5261" y="1354117"/>
            <a:ext cx="8461477" cy="3564723"/>
          </a:xfrm>
          <a:prstGeom prst="rect">
            <a:avLst/>
          </a:prstGeom>
        </p:spPr>
      </p:pic>
      <p:sp>
        <p:nvSpPr>
          <p:cNvPr id="2" name="Title 1"/>
          <p:cNvSpPr>
            <a:spLocks noGrp="1"/>
          </p:cNvSpPr>
          <p:nvPr>
            <p:ph type="title"/>
          </p:nvPr>
        </p:nvSpPr>
        <p:spPr/>
        <p:txBody>
          <a:bodyPr>
            <a:normAutofit/>
          </a:bodyPr>
          <a:lstStyle/>
          <a:p>
            <a:r>
              <a:rPr lang="en-US" sz="3600" dirty="0"/>
              <a:t>Analysis – Spend Categories (Individual Transactions)</a:t>
            </a: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sp>
        <p:nvSpPr>
          <p:cNvPr id="6" name="Content Placeholder 5">
            <a:extLst>
              <a:ext uri="{FF2B5EF4-FFF2-40B4-BE49-F238E27FC236}">
                <a16:creationId xmlns:a16="http://schemas.microsoft.com/office/drawing/2014/main" id="{FDC6607E-4D90-90FF-F798-2CA34B66E4D1}"/>
              </a:ext>
            </a:extLst>
          </p:cNvPr>
          <p:cNvSpPr>
            <a:spLocks noGrp="1"/>
          </p:cNvSpPr>
          <p:nvPr>
            <p:ph idx="1"/>
          </p:nvPr>
        </p:nvSpPr>
        <p:spPr>
          <a:xfrm>
            <a:off x="838200" y="4729655"/>
            <a:ext cx="10515600" cy="1447308"/>
          </a:xfrm>
        </p:spPr>
        <p:txBody>
          <a:bodyPr>
            <a:normAutofit fontScale="77500" lnSpcReduction="20000"/>
          </a:bodyPr>
          <a:lstStyle/>
          <a:p>
            <a:r>
              <a:rPr lang="en-US" dirty="0"/>
              <a:t>Pets is the 3</a:t>
            </a:r>
            <a:r>
              <a:rPr lang="en-US" baseline="30000" dirty="0"/>
              <a:t>rd</a:t>
            </a:r>
            <a:r>
              <a:rPr lang="en-US" dirty="0"/>
              <a:t> highest category in amount spent. It appears largely driven by outliers greater than $500 that drive the increase.</a:t>
            </a:r>
          </a:p>
          <a:p>
            <a:r>
              <a:rPr lang="en-US" dirty="0"/>
              <a:t>There were no expenses in the categories of groceries, restaurants, and amazon greater than $500 although they were the 1</a:t>
            </a:r>
            <a:r>
              <a:rPr lang="en-US" baseline="30000" dirty="0"/>
              <a:t>st</a:t>
            </a:r>
            <a:r>
              <a:rPr lang="en-US" dirty="0"/>
              <a:t>, 2</a:t>
            </a:r>
            <a:r>
              <a:rPr lang="en-US" baseline="30000" dirty="0"/>
              <a:t>nd</a:t>
            </a:r>
            <a:r>
              <a:rPr lang="en-US" dirty="0"/>
              <a:t>, and 4</a:t>
            </a:r>
            <a:r>
              <a:rPr lang="en-US" baseline="30000" dirty="0"/>
              <a:t>th</a:t>
            </a:r>
            <a:r>
              <a:rPr lang="en-US" dirty="0"/>
              <a:t> highest categories, respectively. This indicates these categories were largest driven by a lot of relatively small transactions</a:t>
            </a:r>
          </a:p>
        </p:txBody>
      </p:sp>
    </p:spTree>
    <p:extLst>
      <p:ext uri="{BB962C8B-B14F-4D97-AF65-F5344CB8AC3E}">
        <p14:creationId xmlns:p14="http://schemas.microsoft.com/office/powerpoint/2010/main" val="253529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Category % of Monthly Spend</a:t>
            </a:r>
          </a:p>
        </p:txBody>
      </p:sp>
      <p:sp>
        <p:nvSpPr>
          <p:cNvPr id="3" name="Content Placeholder 2"/>
          <p:cNvSpPr>
            <a:spLocks noGrp="1"/>
          </p:cNvSpPr>
          <p:nvPr>
            <p:ph idx="1"/>
          </p:nvPr>
        </p:nvSpPr>
        <p:spPr>
          <a:xfrm>
            <a:off x="838200" y="4656083"/>
            <a:ext cx="10515600" cy="1520880"/>
          </a:xfrm>
        </p:spPr>
        <p:txBody>
          <a:bodyPr vert="horz" lIns="91440" tIns="45720" rIns="91440" bIns="45720" rtlCol="0" anchor="t">
            <a:normAutofit fontScale="85000" lnSpcReduction="10000"/>
          </a:bodyPr>
          <a:lstStyle/>
          <a:p>
            <a:r>
              <a:rPr lang="en-US" dirty="0">
                <a:cs typeface="Calibri" panose="020F0502020204030204"/>
              </a:rPr>
              <a:t>Grocery and Restaurants are consistently were the two highest categories measured by % of yearly spend for all years measured.</a:t>
            </a:r>
          </a:p>
          <a:p>
            <a:r>
              <a:rPr lang="en-US" dirty="0">
                <a:cs typeface="Calibri" panose="020F0502020204030204"/>
              </a:rPr>
              <a:t>Amazon replaced Pets as a top 3 category in 2023 compared to 2021 and 2022. Amazon is almost equivalent to restaurants in monthly spend % in 2023.</a:t>
            </a:r>
          </a:p>
          <a:p>
            <a:endParaRPr lang="en-US" dirty="0">
              <a:cs typeface="Calibri" panose="020F0502020204030204"/>
            </a:endParaRPr>
          </a:p>
          <a:p>
            <a:endParaRPr lang="en-US" dirty="0">
              <a:cs typeface="Calibri" panose="020F0502020204030204"/>
            </a:endParaRP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pic>
        <p:nvPicPr>
          <p:cNvPr id="7" name="Picture 6">
            <a:extLst>
              <a:ext uri="{FF2B5EF4-FFF2-40B4-BE49-F238E27FC236}">
                <a16:creationId xmlns:a16="http://schemas.microsoft.com/office/drawing/2014/main" id="{CD8D3208-A411-C048-8E78-FFCF2FF43872}"/>
              </a:ext>
            </a:extLst>
          </p:cNvPr>
          <p:cNvPicPr>
            <a:picLocks noChangeAspect="1"/>
          </p:cNvPicPr>
          <p:nvPr/>
        </p:nvPicPr>
        <p:blipFill>
          <a:blip r:embed="rId2"/>
          <a:stretch>
            <a:fillRect/>
          </a:stretch>
        </p:blipFill>
        <p:spPr>
          <a:xfrm>
            <a:off x="2258235" y="1282582"/>
            <a:ext cx="7675529" cy="3316511"/>
          </a:xfrm>
          <a:prstGeom prst="rect">
            <a:avLst/>
          </a:prstGeom>
        </p:spPr>
      </p:pic>
    </p:spTree>
    <p:extLst>
      <p:ext uri="{BB962C8B-B14F-4D97-AF65-F5344CB8AC3E}">
        <p14:creationId xmlns:p14="http://schemas.microsoft.com/office/powerpoint/2010/main" val="57764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Subscriptions to Apple by Month</a:t>
            </a:r>
          </a:p>
        </p:txBody>
      </p:sp>
      <p:sp>
        <p:nvSpPr>
          <p:cNvPr id="3" name="Content Placeholder 2"/>
          <p:cNvSpPr>
            <a:spLocks noGrp="1"/>
          </p:cNvSpPr>
          <p:nvPr>
            <p:ph idx="1"/>
          </p:nvPr>
        </p:nvSpPr>
        <p:spPr>
          <a:xfrm>
            <a:off x="838200" y="5030531"/>
            <a:ext cx="10515600" cy="1146431"/>
          </a:xfrm>
        </p:spPr>
        <p:txBody>
          <a:bodyPr vert="horz" lIns="91440" tIns="45720" rIns="91440" bIns="45720" rtlCol="0" anchor="t">
            <a:normAutofit/>
          </a:bodyPr>
          <a:lstStyle/>
          <a:p>
            <a:r>
              <a:rPr lang="en-US" dirty="0"/>
              <a:t>Subscriptions to Apple increased starting in Q2 2022.</a:t>
            </a:r>
          </a:p>
          <a:p>
            <a:r>
              <a:rPr lang="en-US" dirty="0">
                <a:cs typeface="Calibri" panose="020F0502020204030204"/>
              </a:rPr>
              <a:t>The average amount spent per month in 2023 was $89.</a:t>
            </a: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pic>
        <p:nvPicPr>
          <p:cNvPr id="6" name="Picture 5">
            <a:extLst>
              <a:ext uri="{FF2B5EF4-FFF2-40B4-BE49-F238E27FC236}">
                <a16:creationId xmlns:a16="http://schemas.microsoft.com/office/drawing/2014/main" id="{73589EDD-7CD9-C82C-9344-04E77F40BBBF}"/>
              </a:ext>
            </a:extLst>
          </p:cNvPr>
          <p:cNvPicPr>
            <a:picLocks noChangeAspect="1"/>
          </p:cNvPicPr>
          <p:nvPr/>
        </p:nvPicPr>
        <p:blipFill>
          <a:blip r:embed="rId2"/>
          <a:stretch>
            <a:fillRect/>
          </a:stretch>
        </p:blipFill>
        <p:spPr>
          <a:xfrm>
            <a:off x="2011491" y="1351618"/>
            <a:ext cx="8169018" cy="3678914"/>
          </a:xfrm>
          <a:prstGeom prst="rect">
            <a:avLst/>
          </a:prstGeom>
        </p:spPr>
      </p:pic>
    </p:spTree>
    <p:extLst>
      <p:ext uri="{BB962C8B-B14F-4D97-AF65-F5344CB8AC3E}">
        <p14:creationId xmlns:p14="http://schemas.microsoft.com/office/powerpoint/2010/main" val="398326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Grocery Spend</a:t>
            </a:r>
          </a:p>
        </p:txBody>
      </p:sp>
      <p:sp>
        <p:nvSpPr>
          <p:cNvPr id="3" name="Content Placeholder 2"/>
          <p:cNvSpPr>
            <a:spLocks noGrp="1"/>
          </p:cNvSpPr>
          <p:nvPr>
            <p:ph idx="1"/>
          </p:nvPr>
        </p:nvSpPr>
        <p:spPr>
          <a:xfrm>
            <a:off x="838200" y="5030531"/>
            <a:ext cx="10515600" cy="1146431"/>
          </a:xfrm>
        </p:spPr>
        <p:txBody>
          <a:bodyPr vert="horz" lIns="91440" tIns="45720" rIns="91440" bIns="45720" rtlCol="0" anchor="t">
            <a:normAutofit fontScale="55000" lnSpcReduction="20000"/>
          </a:bodyPr>
          <a:lstStyle/>
          <a:p>
            <a:r>
              <a:rPr lang="en-US" dirty="0">
                <a:cs typeface="Calibri" panose="020F0502020204030204"/>
              </a:rPr>
              <a:t>The average amount of money spent on groceries in 2023 was $1.1K per month</a:t>
            </a:r>
          </a:p>
          <a:p>
            <a:r>
              <a:rPr lang="en-US" dirty="0">
                <a:cs typeface="Calibri" panose="020F0502020204030204"/>
              </a:rPr>
              <a:t>The sharp reduction in May, June, July and August was due to changes in living arrangements that reduced the need for monthly groceries. This is not anticipated to continue in the future and should be ignored for analysis sake.</a:t>
            </a:r>
          </a:p>
          <a:p>
            <a:pPr lvl="1"/>
            <a:r>
              <a:rPr lang="en-US" dirty="0">
                <a:cs typeface="Calibri" panose="020F0502020204030204"/>
              </a:rPr>
              <a:t>Discounting these months the average rises to $1.4K</a:t>
            </a: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pic>
        <p:nvPicPr>
          <p:cNvPr id="7" name="Picture 6">
            <a:extLst>
              <a:ext uri="{FF2B5EF4-FFF2-40B4-BE49-F238E27FC236}">
                <a16:creationId xmlns:a16="http://schemas.microsoft.com/office/drawing/2014/main" id="{80425B8F-3694-E84E-DDEB-F129FC072B26}"/>
              </a:ext>
            </a:extLst>
          </p:cNvPr>
          <p:cNvPicPr>
            <a:picLocks noChangeAspect="1"/>
          </p:cNvPicPr>
          <p:nvPr/>
        </p:nvPicPr>
        <p:blipFill>
          <a:blip r:embed="rId2"/>
          <a:stretch>
            <a:fillRect/>
          </a:stretch>
        </p:blipFill>
        <p:spPr>
          <a:xfrm>
            <a:off x="2058729" y="1363852"/>
            <a:ext cx="8074542" cy="3505907"/>
          </a:xfrm>
          <a:prstGeom prst="rect">
            <a:avLst/>
          </a:prstGeom>
        </p:spPr>
      </p:pic>
    </p:spTree>
    <p:extLst>
      <p:ext uri="{BB962C8B-B14F-4D97-AF65-F5344CB8AC3E}">
        <p14:creationId xmlns:p14="http://schemas.microsoft.com/office/powerpoint/2010/main" val="217359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514350" indent="-514350">
              <a:buFont typeface="+mj-lt"/>
              <a:buAutoNum type="arabicPeriod"/>
            </a:pPr>
            <a:r>
              <a:rPr lang="en-US" dirty="0"/>
              <a:t>Over 2023 amazon purchases averaged a total of $790 per month. Through further analysis, budgeting and reduction of superfluous spending amazon purchases could be cut by 50% resulting in a savings of $395 per month. This cost cutting measure would account for 57% ($395/$699) of the total goal (i.e., cutting 10% of monthly spend).</a:t>
            </a:r>
          </a:p>
          <a:p>
            <a:pPr lvl="1"/>
            <a:r>
              <a:rPr lang="en-US" dirty="0"/>
              <a:t>The control recommended would be to continue tracking amazon spending to ensure the budget of $395 per month is not exceeded.</a:t>
            </a:r>
          </a:p>
          <a:p>
            <a:pPr marL="514350" indent="-514350">
              <a:buFont typeface="+mj-lt"/>
              <a:buAutoNum type="arabicPeriod"/>
            </a:pPr>
            <a:r>
              <a:rPr lang="en-US" dirty="0"/>
              <a:t>Subscriptions to Apple started rising in Q2 2022. The average amount spent per month in 2023 was $89. Reducing the amount spent to Apple to 2021 levels (i.e., $18 per month) would result in a savings of $71 per month. This cost cutting measure would account for %10 ($71/$699) of the total goal.</a:t>
            </a:r>
          </a:p>
          <a:p>
            <a:pPr lvl="1"/>
            <a:r>
              <a:rPr lang="en-US" dirty="0"/>
              <a:t>The control recommended would be to continue tracking monthly spend on subscriptions to apple. The monthly budget would be $18 per month and should not be exceeded.</a:t>
            </a:r>
          </a:p>
        </p:txBody>
      </p:sp>
      <p:sp>
        <p:nvSpPr>
          <p:cNvPr id="4" name="TextBox 3"/>
          <p:cNvSpPr txBox="1"/>
          <p:nvPr/>
        </p:nvSpPr>
        <p:spPr>
          <a:xfrm>
            <a:off x="251208" y="6337734"/>
            <a:ext cx="2348154" cy="369332"/>
          </a:xfrm>
          <a:prstGeom prst="rect">
            <a:avLst/>
          </a:prstGeom>
          <a:noFill/>
        </p:spPr>
        <p:txBody>
          <a:bodyPr wrap="square" rtlCol="0">
            <a:spAutoFit/>
          </a:bodyPr>
          <a:lstStyle/>
          <a:p>
            <a:r>
              <a:rPr lang="en-US" b="1" dirty="0">
                <a:solidFill>
                  <a:schemeClr val="accent1"/>
                </a:solidFill>
              </a:rPr>
              <a:t>RECOMMENDATIONS</a:t>
            </a:r>
          </a:p>
        </p:txBody>
      </p:sp>
    </p:spTree>
    <p:extLst>
      <p:ext uri="{BB962C8B-B14F-4D97-AF65-F5344CB8AC3E}">
        <p14:creationId xmlns:p14="http://schemas.microsoft.com/office/powerpoint/2010/main" val="113563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vert="horz" lIns="91440" tIns="45720" rIns="91440" bIns="45720" rtlCol="0" anchor="t">
            <a:normAutofit/>
          </a:bodyPr>
          <a:lstStyle/>
          <a:p>
            <a:pPr marL="514350" indent="-514350">
              <a:buFont typeface="+mj-lt"/>
              <a:buAutoNum type="arabicPeriod" startAt="3"/>
            </a:pPr>
            <a:r>
              <a:rPr lang="en-US" dirty="0"/>
              <a:t>Set a budget of $1K per month on groceries. This would result in a savings of $400 per month over the current normal state. This cost cutting measure would account for 57% ($395/$699) of the total goal (i.e., cutting 10% of monthly spend).</a:t>
            </a:r>
          </a:p>
          <a:p>
            <a:pPr lvl="1"/>
            <a:r>
              <a:rPr lang="en-US" dirty="0"/>
              <a:t>The control would be to continue tracking the grocery spend per month and ensure it does not exceed the budget recommended ($1K per month). </a:t>
            </a:r>
          </a:p>
          <a:p>
            <a:r>
              <a:rPr lang="en-US" dirty="0"/>
              <a:t>Following recommendations 1 and 3 would achieve the project goal of cutting monthly spend by 10%. It is estimated these measures would cut cost by $795 per month (13%).</a:t>
            </a:r>
          </a:p>
        </p:txBody>
      </p:sp>
      <p:sp>
        <p:nvSpPr>
          <p:cNvPr id="4" name="TextBox 3"/>
          <p:cNvSpPr txBox="1"/>
          <p:nvPr/>
        </p:nvSpPr>
        <p:spPr>
          <a:xfrm>
            <a:off x="251208" y="6337734"/>
            <a:ext cx="2348154" cy="369332"/>
          </a:xfrm>
          <a:prstGeom prst="rect">
            <a:avLst/>
          </a:prstGeom>
          <a:noFill/>
        </p:spPr>
        <p:txBody>
          <a:bodyPr wrap="square" rtlCol="0">
            <a:spAutoFit/>
          </a:bodyPr>
          <a:lstStyle/>
          <a:p>
            <a:r>
              <a:rPr lang="en-US" b="1" dirty="0">
                <a:solidFill>
                  <a:schemeClr val="accent1"/>
                </a:solidFill>
              </a:rPr>
              <a:t>RECOMMENDATIONS</a:t>
            </a:r>
          </a:p>
        </p:txBody>
      </p:sp>
    </p:spTree>
    <p:extLst>
      <p:ext uri="{BB962C8B-B14F-4D97-AF65-F5344CB8AC3E}">
        <p14:creationId xmlns:p14="http://schemas.microsoft.com/office/powerpoint/2010/main" val="15633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 – Data Collection Plan</a:t>
            </a:r>
          </a:p>
        </p:txBody>
      </p:sp>
      <p:sp>
        <p:nvSpPr>
          <p:cNvPr id="3" name="Content Placeholder 2"/>
          <p:cNvSpPr>
            <a:spLocks noGrp="1"/>
          </p:cNvSpPr>
          <p:nvPr>
            <p:ph idx="1"/>
          </p:nvPr>
        </p:nvSpPr>
        <p:spPr>
          <a:xfrm>
            <a:off x="838200" y="4648199"/>
            <a:ext cx="10515600" cy="1528763"/>
          </a:xfrm>
        </p:spPr>
        <p:txBody>
          <a:bodyPr vert="horz" lIns="91440" tIns="45720" rIns="91440" bIns="45720" rtlCol="0" anchor="t">
            <a:normAutofit fontScale="70000" lnSpcReduction="20000"/>
          </a:bodyPr>
          <a:lstStyle/>
          <a:p>
            <a:r>
              <a:rPr lang="en-US" dirty="0"/>
              <a:t>The data collection plan included transactional data from the Mint application for the past two and a half years. This amounted to 3676 total records that were analyzed in the present project.</a:t>
            </a:r>
          </a:p>
          <a:p>
            <a:r>
              <a:rPr lang="en-US" dirty="0"/>
              <a:t>The “Category” field included similar categories that should be agglomerated. Therefore, the “Label Fixed” field was created to correct mistakes and to create the “Amazon” category that accounted for Amazon purchases.</a:t>
            </a:r>
          </a:p>
          <a:p>
            <a:endParaRPr lang="en-US" dirty="0"/>
          </a:p>
        </p:txBody>
      </p:sp>
      <p:sp>
        <p:nvSpPr>
          <p:cNvPr id="4" name="TextBox 3"/>
          <p:cNvSpPr txBox="1"/>
          <p:nvPr/>
        </p:nvSpPr>
        <p:spPr>
          <a:xfrm>
            <a:off x="251208" y="6337734"/>
            <a:ext cx="2348154" cy="369332"/>
          </a:xfrm>
          <a:prstGeom prst="rect">
            <a:avLst/>
          </a:prstGeom>
          <a:noFill/>
        </p:spPr>
        <p:txBody>
          <a:bodyPr wrap="square" rtlCol="0">
            <a:spAutoFit/>
          </a:bodyPr>
          <a:lstStyle/>
          <a:p>
            <a:r>
              <a:rPr lang="en-US" b="1" dirty="0">
                <a:solidFill>
                  <a:schemeClr val="accent1"/>
                </a:solidFill>
              </a:rPr>
              <a:t>RECOMMENDATIONS</a:t>
            </a:r>
          </a:p>
        </p:txBody>
      </p:sp>
      <p:pic>
        <p:nvPicPr>
          <p:cNvPr id="6" name="Picture 5">
            <a:extLst>
              <a:ext uri="{FF2B5EF4-FFF2-40B4-BE49-F238E27FC236}">
                <a16:creationId xmlns:a16="http://schemas.microsoft.com/office/drawing/2014/main" id="{0C39FB93-F73E-2EFE-3E5A-6B7B2917324B}"/>
              </a:ext>
            </a:extLst>
          </p:cNvPr>
          <p:cNvPicPr>
            <a:picLocks noChangeAspect="1"/>
          </p:cNvPicPr>
          <p:nvPr/>
        </p:nvPicPr>
        <p:blipFill>
          <a:blip r:embed="rId2"/>
          <a:stretch>
            <a:fillRect/>
          </a:stretch>
        </p:blipFill>
        <p:spPr>
          <a:xfrm>
            <a:off x="57150" y="1647825"/>
            <a:ext cx="12134850" cy="2219325"/>
          </a:xfrm>
          <a:prstGeom prst="rect">
            <a:avLst/>
          </a:prstGeom>
        </p:spPr>
      </p:pic>
    </p:spTree>
    <p:extLst>
      <p:ext uri="{BB962C8B-B14F-4D97-AF65-F5344CB8AC3E}">
        <p14:creationId xmlns:p14="http://schemas.microsoft.com/office/powerpoint/2010/main" val="192375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vert="horz" lIns="91440" tIns="45720" rIns="91440" bIns="45720" rtlCol="0" anchor="t">
            <a:normAutofit/>
          </a:bodyPr>
          <a:lstStyle/>
          <a:p>
            <a:pPr lvl="1"/>
            <a:r>
              <a:rPr lang="en-US" dirty="0"/>
              <a:t>The average monthly credit card spend over the past 2 years is $5986 with a positive trend over time. Through reduction of the monthly credit card spend by 10% it is estimated that yearly savings would be ~$7.2K. These funds can be reallocated to savings accounts to provide future financial benefit to family </a:t>
            </a:r>
            <a:r>
              <a:rPr lang="en-US"/>
              <a:t>members.</a:t>
            </a:r>
            <a:endParaRPr lang="en-US" dirty="0"/>
          </a:p>
        </p:txBody>
      </p:sp>
      <p:sp>
        <p:nvSpPr>
          <p:cNvPr id="4" name="TextBox 3"/>
          <p:cNvSpPr txBox="1"/>
          <p:nvPr/>
        </p:nvSpPr>
        <p:spPr>
          <a:xfrm>
            <a:off x="251209" y="6337734"/>
            <a:ext cx="890562" cy="369332"/>
          </a:xfrm>
          <a:prstGeom prst="rect">
            <a:avLst/>
          </a:prstGeom>
          <a:noFill/>
        </p:spPr>
        <p:txBody>
          <a:bodyPr wrap="square" rtlCol="0">
            <a:spAutoFit/>
          </a:bodyPr>
          <a:lstStyle/>
          <a:p>
            <a:r>
              <a:rPr lang="en-US" b="1" dirty="0">
                <a:solidFill>
                  <a:schemeClr val="accent1"/>
                </a:solidFill>
              </a:rPr>
              <a:t>DEFINE</a:t>
            </a:r>
          </a:p>
        </p:txBody>
      </p:sp>
    </p:spTree>
    <p:extLst>
      <p:ext uri="{BB962C8B-B14F-4D97-AF65-F5344CB8AC3E}">
        <p14:creationId xmlns:p14="http://schemas.microsoft.com/office/powerpoint/2010/main" val="216078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&amp; Goal Statement</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t>Y Metric:</a:t>
            </a:r>
            <a:r>
              <a:rPr lang="en-US" dirty="0"/>
              <a:t> Monthly spend</a:t>
            </a:r>
            <a:br>
              <a:rPr lang="en-US" dirty="0"/>
            </a:br>
            <a:endParaRPr lang="en-US" b="1" dirty="0"/>
          </a:p>
          <a:p>
            <a:r>
              <a:rPr lang="en-US" b="1" dirty="0"/>
              <a:t>Problem</a:t>
            </a:r>
            <a:r>
              <a:rPr lang="en-US" dirty="0"/>
              <a:t>: The current monthly credit card spend of $5986 is too high.</a:t>
            </a:r>
            <a:br>
              <a:rPr lang="en-US" dirty="0"/>
            </a:br>
            <a:endParaRPr lang="en-US" dirty="0"/>
          </a:p>
          <a:p>
            <a:r>
              <a:rPr lang="en-US" b="1" dirty="0"/>
              <a:t>Goal</a:t>
            </a:r>
            <a:r>
              <a:rPr lang="en-US" dirty="0"/>
              <a:t>: Reduce monthly spend by an average of 10% ($599) over the next 3 months.</a:t>
            </a:r>
          </a:p>
          <a:p>
            <a:endParaRPr lang="en-US" dirty="0"/>
          </a:p>
        </p:txBody>
      </p:sp>
      <p:sp>
        <p:nvSpPr>
          <p:cNvPr id="5" name="TextBox 4"/>
          <p:cNvSpPr txBox="1"/>
          <p:nvPr/>
        </p:nvSpPr>
        <p:spPr>
          <a:xfrm>
            <a:off x="251209" y="6337734"/>
            <a:ext cx="890562" cy="369332"/>
          </a:xfrm>
          <a:prstGeom prst="rect">
            <a:avLst/>
          </a:prstGeom>
          <a:noFill/>
        </p:spPr>
        <p:txBody>
          <a:bodyPr wrap="square" rtlCol="0">
            <a:spAutoFit/>
          </a:bodyPr>
          <a:lstStyle/>
          <a:p>
            <a:r>
              <a:rPr lang="en-US" b="1" dirty="0">
                <a:solidFill>
                  <a:schemeClr val="accent1"/>
                </a:solidFill>
              </a:rPr>
              <a:t>DEFINE</a:t>
            </a:r>
          </a:p>
        </p:txBody>
      </p:sp>
    </p:spTree>
    <p:extLst>
      <p:ext uri="{BB962C8B-B14F-4D97-AF65-F5344CB8AC3E}">
        <p14:creationId xmlns:p14="http://schemas.microsoft.com/office/powerpoint/2010/main" val="329951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Definition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Monthly spend </a:t>
            </a:r>
            <a:r>
              <a:rPr lang="en-US" b="1" dirty="0">
                <a:solidFill>
                  <a:srgbClr val="0070C0"/>
                </a:solidFill>
              </a:rPr>
              <a:t>is defined as</a:t>
            </a:r>
            <a:r>
              <a:rPr lang="en-US" dirty="0">
                <a:solidFill>
                  <a:srgbClr val="0070C0"/>
                </a:solidFill>
              </a:rPr>
              <a:t> </a:t>
            </a:r>
            <a:r>
              <a:rPr lang="en-US" dirty="0"/>
              <a:t>the monthly amount of money spent </a:t>
            </a:r>
            <a:r>
              <a:rPr lang="en-US" b="1" dirty="0">
                <a:solidFill>
                  <a:srgbClr val="0070C0"/>
                </a:solidFill>
              </a:rPr>
              <a:t>as measured by</a:t>
            </a:r>
            <a:r>
              <a:rPr lang="en-US" dirty="0">
                <a:solidFill>
                  <a:srgbClr val="0070C0"/>
                </a:solidFill>
              </a:rPr>
              <a:t> </a:t>
            </a:r>
            <a:r>
              <a:rPr lang="en-US" dirty="0"/>
              <a:t>the monthly spending feature on the Intuit mobile Mint application.</a:t>
            </a:r>
          </a:p>
          <a:p>
            <a:endParaRPr lang="en-US" dirty="0">
              <a:cs typeface="Calibri"/>
            </a:endParaRP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MEASURE</a:t>
            </a:r>
          </a:p>
        </p:txBody>
      </p:sp>
    </p:spTree>
    <p:extLst>
      <p:ext uri="{BB962C8B-B14F-4D97-AF65-F5344CB8AC3E}">
        <p14:creationId xmlns:p14="http://schemas.microsoft.com/office/powerpoint/2010/main" val="368063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a:t>
            </a:r>
          </a:p>
        </p:txBody>
      </p:sp>
      <p:sp>
        <p:nvSpPr>
          <p:cNvPr id="3" name="Content Placeholder 2"/>
          <p:cNvSpPr>
            <a:spLocks noGrp="1"/>
          </p:cNvSpPr>
          <p:nvPr>
            <p:ph idx="1"/>
          </p:nvPr>
        </p:nvSpPr>
        <p:spPr>
          <a:xfrm>
            <a:off x="838200" y="4648199"/>
            <a:ext cx="10515600" cy="1528763"/>
          </a:xfrm>
        </p:spPr>
        <p:txBody>
          <a:bodyPr vert="horz" lIns="91440" tIns="45720" rIns="91440" bIns="45720" rtlCol="0" anchor="t">
            <a:normAutofit fontScale="92500" lnSpcReduction="20000"/>
          </a:bodyPr>
          <a:lstStyle/>
          <a:p>
            <a:r>
              <a:rPr lang="en-US" dirty="0"/>
              <a:t>The average monthly spend over the past two years is $5986 as measured by the descriptive statistics feature in Excel.</a:t>
            </a:r>
          </a:p>
          <a:p>
            <a:pPr lvl="1"/>
            <a:r>
              <a:rPr lang="en-US" dirty="0"/>
              <a:t>The average monthly spend has increased from $4452 to $7827 from 2022 to 2023, respectively.</a:t>
            </a:r>
          </a:p>
          <a:p>
            <a:pPr lvl="1"/>
            <a:r>
              <a:rPr lang="en-US" dirty="0"/>
              <a:t>The increase is supported by the trendline with a positive slope.</a:t>
            </a:r>
          </a:p>
          <a:p>
            <a:endParaRPr lang="en-US" dirty="0"/>
          </a:p>
          <a:p>
            <a:endParaRPr lang="en-US" dirty="0"/>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MEASURE</a:t>
            </a:r>
          </a:p>
        </p:txBody>
      </p:sp>
      <p:graphicFrame>
        <p:nvGraphicFramePr>
          <p:cNvPr id="5" name="Chart 4">
            <a:extLst>
              <a:ext uri="{FF2B5EF4-FFF2-40B4-BE49-F238E27FC236}">
                <a16:creationId xmlns:a16="http://schemas.microsoft.com/office/drawing/2014/main" id="{72011495-BA24-C1D9-E677-0B4AE3E11F74}"/>
              </a:ext>
            </a:extLst>
          </p:cNvPr>
          <p:cNvGraphicFramePr>
            <a:graphicFrameLocks/>
          </p:cNvGraphicFramePr>
          <p:nvPr>
            <p:extLst>
              <p:ext uri="{D42A27DB-BD31-4B8C-83A1-F6EECF244321}">
                <p14:modId xmlns:p14="http://schemas.microsoft.com/office/powerpoint/2010/main" val="3285554504"/>
              </p:ext>
            </p:extLst>
          </p:nvPr>
        </p:nvGraphicFramePr>
        <p:xfrm>
          <a:off x="3005137" y="1225114"/>
          <a:ext cx="6429375" cy="3262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383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a:t>
            </a:r>
          </a:p>
        </p:txBody>
      </p:sp>
      <p:sp>
        <p:nvSpPr>
          <p:cNvPr id="3" name="Content Placeholder 2"/>
          <p:cNvSpPr>
            <a:spLocks noGrp="1"/>
          </p:cNvSpPr>
          <p:nvPr>
            <p:ph idx="1"/>
          </p:nvPr>
        </p:nvSpPr>
        <p:spPr>
          <a:xfrm>
            <a:off x="838200" y="4695825"/>
            <a:ext cx="10515600" cy="1481138"/>
          </a:xfrm>
        </p:spPr>
        <p:txBody>
          <a:bodyPr vert="horz" lIns="91440" tIns="45720" rIns="91440" bIns="45720" rtlCol="0" anchor="t">
            <a:normAutofit fontScale="92500" lnSpcReduction="20000"/>
          </a:bodyPr>
          <a:lstStyle/>
          <a:p>
            <a:r>
              <a:rPr lang="en-US" dirty="0"/>
              <a:t>The monthly spend is right-skewed with most months in 2022 and 2023 having between $1.6K and $6.5K.</a:t>
            </a:r>
          </a:p>
          <a:p>
            <a:r>
              <a:rPr lang="en-US" dirty="0"/>
              <a:t>The individual transactions are also right skewed with transactions less than $84 making up 90% of the total transactions.</a:t>
            </a:r>
          </a:p>
          <a:p>
            <a:endParaRPr lang="en-US" dirty="0"/>
          </a:p>
          <a:p>
            <a:endParaRPr lang="en-US" dirty="0"/>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MEASURE</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5B6AF504-611D-7546-E61A-7258C1C8A1AC}"/>
                  </a:ext>
                </a:extLst>
              </p:cNvPr>
              <p:cNvGraphicFramePr/>
              <p:nvPr>
                <p:extLst>
                  <p:ext uri="{D42A27DB-BD31-4B8C-83A1-F6EECF244321}">
                    <p14:modId xmlns:p14="http://schemas.microsoft.com/office/powerpoint/2010/main" val="1382819987"/>
                  </p:ext>
                </p:extLst>
              </p:nvPr>
            </p:nvGraphicFramePr>
            <p:xfrm>
              <a:off x="838200" y="1543050"/>
              <a:ext cx="4572000"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5B6AF504-611D-7546-E61A-7258C1C8A1AC}"/>
                  </a:ext>
                </a:extLst>
              </p:cNvPr>
              <p:cNvPicPr>
                <a:picLocks noGrp="1" noRot="1" noChangeAspect="1" noMove="1" noResize="1" noEditPoints="1" noAdjustHandles="1" noChangeArrowheads="1" noChangeShapeType="1"/>
              </p:cNvPicPr>
              <p:nvPr/>
            </p:nvPicPr>
            <p:blipFill>
              <a:blip r:embed="rId3"/>
              <a:stretch>
                <a:fillRect/>
              </a:stretch>
            </p:blipFill>
            <p:spPr>
              <a:xfrm>
                <a:off x="838200" y="1543050"/>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75E50992-EE1E-49E5-9206-6129E72FE161}"/>
                  </a:ext>
                </a:extLst>
              </p:cNvPr>
              <p:cNvGraphicFramePr/>
              <p:nvPr>
                <p:extLst>
                  <p:ext uri="{D42A27DB-BD31-4B8C-83A1-F6EECF244321}">
                    <p14:modId xmlns:p14="http://schemas.microsoft.com/office/powerpoint/2010/main" val="3404664288"/>
                  </p:ext>
                </p:extLst>
              </p:nvPr>
            </p:nvGraphicFramePr>
            <p:xfrm>
              <a:off x="6481762" y="1314450"/>
              <a:ext cx="4562475" cy="305514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75E50992-EE1E-49E5-9206-6129E72FE161}"/>
                  </a:ext>
                </a:extLst>
              </p:cNvPr>
              <p:cNvPicPr>
                <a:picLocks noGrp="1" noRot="1" noChangeAspect="1" noMove="1" noResize="1" noEditPoints="1" noAdjustHandles="1" noChangeArrowheads="1" noChangeShapeType="1"/>
              </p:cNvPicPr>
              <p:nvPr/>
            </p:nvPicPr>
            <p:blipFill>
              <a:blip r:embed="rId5"/>
              <a:stretch>
                <a:fillRect/>
              </a:stretch>
            </p:blipFill>
            <p:spPr>
              <a:xfrm>
                <a:off x="6481762" y="1314450"/>
                <a:ext cx="4562475" cy="3055144"/>
              </a:xfrm>
              <a:prstGeom prst="rect">
                <a:avLst/>
              </a:prstGeom>
            </p:spPr>
          </p:pic>
        </mc:Fallback>
      </mc:AlternateContent>
    </p:spTree>
    <p:extLst>
      <p:ext uri="{BB962C8B-B14F-4D97-AF65-F5344CB8AC3E}">
        <p14:creationId xmlns:p14="http://schemas.microsoft.com/office/powerpoint/2010/main" val="107821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DPMO/Sigma Level</a:t>
            </a:r>
          </a:p>
        </p:txBody>
      </p:sp>
      <p:sp>
        <p:nvSpPr>
          <p:cNvPr id="3" name="Content Placeholder 2"/>
          <p:cNvSpPr>
            <a:spLocks noGrp="1"/>
          </p:cNvSpPr>
          <p:nvPr>
            <p:ph idx="1"/>
          </p:nvPr>
        </p:nvSpPr>
        <p:spPr>
          <a:xfrm>
            <a:off x="838200" y="1819275"/>
            <a:ext cx="10515600" cy="4357688"/>
          </a:xfrm>
        </p:spPr>
        <p:txBody>
          <a:bodyPr vert="horz" lIns="91440" tIns="45720" rIns="91440" bIns="45720" rtlCol="0" anchor="t">
            <a:normAutofit/>
          </a:bodyPr>
          <a:lstStyle/>
          <a:p>
            <a:r>
              <a:rPr lang="en-US" dirty="0"/>
              <a:t>There will not be a DPMO/Sigma Level for this metric. That is because spending money should not be labeled as a defect. Making transactions in varying amounts in a necessity and it is not possible to label a threshold amount as a </a:t>
            </a:r>
            <a:r>
              <a:rPr lang="en-US"/>
              <a:t>“defect”. </a:t>
            </a:r>
            <a:endParaRPr lang="en-US" dirty="0"/>
          </a:p>
          <a:p>
            <a:endParaRPr lang="en-US" dirty="0"/>
          </a:p>
          <a:p>
            <a:endParaRPr lang="en-US" dirty="0"/>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MEASURE</a:t>
            </a:r>
          </a:p>
        </p:txBody>
      </p:sp>
    </p:spTree>
    <p:extLst>
      <p:ext uri="{BB962C8B-B14F-4D97-AF65-F5344CB8AC3E}">
        <p14:creationId xmlns:p14="http://schemas.microsoft.com/office/powerpoint/2010/main" val="275480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Fishbone Diagram</a:t>
            </a: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pic>
        <p:nvPicPr>
          <p:cNvPr id="8" name="Picture 7">
            <a:extLst>
              <a:ext uri="{FF2B5EF4-FFF2-40B4-BE49-F238E27FC236}">
                <a16:creationId xmlns:a16="http://schemas.microsoft.com/office/drawing/2014/main" id="{9D64EFCE-330D-0B90-FA55-AB8D1F234A34}"/>
              </a:ext>
            </a:extLst>
          </p:cNvPr>
          <p:cNvPicPr>
            <a:picLocks noChangeAspect="1"/>
          </p:cNvPicPr>
          <p:nvPr/>
        </p:nvPicPr>
        <p:blipFill>
          <a:blip r:embed="rId2"/>
          <a:stretch>
            <a:fillRect/>
          </a:stretch>
        </p:blipFill>
        <p:spPr>
          <a:xfrm>
            <a:off x="1540416" y="1332490"/>
            <a:ext cx="8295728" cy="5005244"/>
          </a:xfrm>
          <a:prstGeom prst="rect">
            <a:avLst/>
          </a:prstGeom>
        </p:spPr>
      </p:pic>
    </p:spTree>
    <p:extLst>
      <p:ext uri="{BB962C8B-B14F-4D97-AF65-F5344CB8AC3E}">
        <p14:creationId xmlns:p14="http://schemas.microsoft.com/office/powerpoint/2010/main" val="259369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Amount Spent by Time</a:t>
            </a: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sp>
        <p:nvSpPr>
          <p:cNvPr id="6" name="Content Placeholder 5">
            <a:extLst>
              <a:ext uri="{FF2B5EF4-FFF2-40B4-BE49-F238E27FC236}">
                <a16:creationId xmlns:a16="http://schemas.microsoft.com/office/drawing/2014/main" id="{FDC6607E-4D90-90FF-F798-2CA34B66E4D1}"/>
              </a:ext>
            </a:extLst>
          </p:cNvPr>
          <p:cNvSpPr>
            <a:spLocks noGrp="1"/>
          </p:cNvSpPr>
          <p:nvPr>
            <p:ph idx="1"/>
          </p:nvPr>
        </p:nvSpPr>
        <p:spPr>
          <a:xfrm>
            <a:off x="838200" y="4364737"/>
            <a:ext cx="10515600" cy="1812226"/>
          </a:xfrm>
        </p:spPr>
        <p:txBody>
          <a:bodyPr>
            <a:normAutofit fontScale="92500" lnSpcReduction="20000"/>
          </a:bodyPr>
          <a:lstStyle/>
          <a:p>
            <a:r>
              <a:rPr lang="en-US" dirty="0"/>
              <a:t>Spend remain relatively constant from May 2020 – Q1 2022</a:t>
            </a:r>
          </a:p>
          <a:p>
            <a:pPr lvl="1"/>
            <a:r>
              <a:rPr lang="en-US" dirty="0"/>
              <a:t>The increase after Q1 2022 coincides with an addition to the family</a:t>
            </a:r>
          </a:p>
          <a:p>
            <a:r>
              <a:rPr lang="en-US" dirty="0"/>
              <a:t>There is significant peak in amount spent at the end of Q1 2023</a:t>
            </a:r>
          </a:p>
          <a:p>
            <a:pPr lvl="1"/>
            <a:r>
              <a:rPr lang="en-US" dirty="0"/>
              <a:t>The peak coincides with moving expenses due to personal reasons.</a:t>
            </a:r>
          </a:p>
          <a:p>
            <a:pPr lvl="1"/>
            <a:r>
              <a:rPr lang="en-US" dirty="0"/>
              <a:t>Spending dropped to normal amounts after Q1 2023</a:t>
            </a:r>
          </a:p>
        </p:txBody>
      </p:sp>
      <p:pic>
        <p:nvPicPr>
          <p:cNvPr id="12" name="Graphic 11">
            <a:extLst>
              <a:ext uri="{FF2B5EF4-FFF2-40B4-BE49-F238E27FC236}">
                <a16:creationId xmlns:a16="http://schemas.microsoft.com/office/drawing/2014/main" id="{102812D1-A5A4-F916-7302-7349DB58E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239" y="1391859"/>
            <a:ext cx="10219550" cy="2896362"/>
          </a:xfrm>
          <a:prstGeom prst="rect">
            <a:avLst/>
          </a:prstGeom>
        </p:spPr>
      </p:pic>
    </p:spTree>
    <p:extLst>
      <p:ext uri="{BB962C8B-B14F-4D97-AF65-F5344CB8AC3E}">
        <p14:creationId xmlns:p14="http://schemas.microsoft.com/office/powerpoint/2010/main" val="186444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6132</TotalTime>
  <Words>1087</Words>
  <Application>Microsoft Office PowerPoint</Application>
  <PresentationFormat>Widescreen</PresentationFormat>
  <Paragraphs>77</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Wingdings</vt:lpstr>
      <vt:lpstr>Office Theme</vt:lpstr>
      <vt:lpstr>Default Design</vt:lpstr>
      <vt:lpstr>Decreasing monthly money spent</vt:lpstr>
      <vt:lpstr>Business Case</vt:lpstr>
      <vt:lpstr>Problem &amp; Goal Statement</vt:lpstr>
      <vt:lpstr>Operational Definition</vt:lpstr>
      <vt:lpstr>Current State</vt:lpstr>
      <vt:lpstr>Current State</vt:lpstr>
      <vt:lpstr>Current DPMO/Sigma Level</vt:lpstr>
      <vt:lpstr>Analysis – Fishbone Diagram</vt:lpstr>
      <vt:lpstr>Analysis – Amount Spent by Time</vt:lpstr>
      <vt:lpstr>Analysis – Spend Categories</vt:lpstr>
      <vt:lpstr>Analysis – Spend Categories (Individual Transactions)</vt:lpstr>
      <vt:lpstr>Analysis – Category % of Monthly Spend</vt:lpstr>
      <vt:lpstr>Analysis – Subscriptions to Apple by Month</vt:lpstr>
      <vt:lpstr>Analysis – Grocery Spend</vt:lpstr>
      <vt:lpstr>Recommendations</vt:lpstr>
      <vt:lpstr>Recommendations</vt:lpstr>
      <vt:lpstr>Appendix A – Data Collection Plan</vt:lpstr>
    </vt:vector>
  </TitlesOfParts>
  <Company>Chick-fil-A,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Deliwhopter Helictoper Case Study</dc:title>
  <dc:creator>Will Mott</dc:creator>
  <cp:lastModifiedBy>Nathan Kistler</cp:lastModifiedBy>
  <cp:revision>166</cp:revision>
  <dcterms:created xsi:type="dcterms:W3CDTF">2016-12-14T15:24:59Z</dcterms:created>
  <dcterms:modified xsi:type="dcterms:W3CDTF">2023-12-01T22:33:49Z</dcterms:modified>
</cp:coreProperties>
</file>