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98"/>
    <p:restoredTop sz="79173"/>
  </p:normalViewPr>
  <p:slideViewPr>
    <p:cSldViewPr snapToGrid="0">
      <p:cViewPr varScale="1">
        <p:scale>
          <a:sx n="82" d="100"/>
          <a:sy n="82" d="100"/>
        </p:scale>
        <p:origin x="1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F24EB-92E2-7841-A196-E0ECBCF75EAA}" type="datetimeFigureOut">
              <a:rPr lang="en-US" smtClean="0"/>
              <a:t>5/4/25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FBDA8-96C9-9643-A4FB-2F813237F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2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FBDA8-96C9-9643-A4FB-2F813237F9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8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Data Source:</a:t>
            </a:r>
            <a:r>
              <a:rPr lang="en-US" dirty="0"/>
              <a:t> IMDB Top 250 + User Reviews</a:t>
            </a:r>
          </a:p>
          <a:p>
            <a:pPr>
              <a:buNone/>
            </a:pPr>
            <a:r>
              <a:rPr lang="en-US" b="1" dirty="0"/>
              <a:t>Method:</a:t>
            </a:r>
            <a:r>
              <a:rPr lang="en-US" dirty="0"/>
              <a:t> HTML scraping using Python (requests + </a:t>
            </a:r>
            <a:r>
              <a:rPr lang="en-US" dirty="0" err="1"/>
              <a:t>BeautifulSoup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b="1" dirty="0"/>
              <a:t>Fields:</a:t>
            </a:r>
            <a:r>
              <a:rPr lang="en-US" dirty="0"/>
              <a:t> Title, Genre, Rating, Review Text, Year</a:t>
            </a:r>
          </a:p>
          <a:p>
            <a:r>
              <a:rPr lang="en-US" b="1" dirty="0"/>
              <a:t>Goal:</a:t>
            </a:r>
            <a:r>
              <a:rPr lang="en-US" dirty="0"/>
              <a:t> Predict average rating from review sentiment and genre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FBDA8-96C9-9643-A4FB-2F813237F9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62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 Plot Ideas: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Bar plot of top genres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Histogram of movie ratings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Word cloud of frequent review terms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FBDA8-96C9-9643-A4FB-2F813237F9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22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FBDA8-96C9-9643-A4FB-2F813237F9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8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1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92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5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7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2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5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2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03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1720EA32-27E2-BB44-84EE-A98C56C87B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920" b="50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03FDB8-D911-F8F8-F9EC-FB7FF5435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4324"/>
            <a:ext cx="12192000" cy="257367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17000"/>
                </a:schemeClr>
              </a:gs>
              <a:gs pos="65000">
                <a:schemeClr val="bg1">
                  <a:alpha val="29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E1C93-8BA4-BF78-7D43-4C7B11292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686887"/>
            <a:ext cx="7983068" cy="3416494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Project Title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STAT 418-Tools in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C4C05F-DE87-DF17-51E0-4A80D259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3108" y="4103381"/>
            <a:ext cx="3633535" cy="974347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Jannet Castaneda Sanchez</a:t>
            </a:r>
          </a:p>
          <a:p>
            <a:r>
              <a:rPr lang="en-US" sz="1800" dirty="0">
                <a:solidFill>
                  <a:schemeClr val="bg2"/>
                </a:solidFill>
              </a:rPr>
              <a:t>May 6</a:t>
            </a:r>
            <a:r>
              <a:rPr lang="en-US" sz="1800" baseline="30000" dirty="0">
                <a:solidFill>
                  <a:schemeClr val="bg2"/>
                </a:solidFill>
              </a:rPr>
              <a:t>th</a:t>
            </a:r>
            <a:r>
              <a:rPr lang="en-US" sz="1800" dirty="0">
                <a:solidFill>
                  <a:schemeClr val="bg2"/>
                </a:solidFill>
              </a:rPr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3818353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6516-F653-274F-28EF-BEA330B0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Acquisition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252B6-2F5D-5240-C9FD-A917166CA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Purpose:</a:t>
            </a:r>
            <a:r>
              <a:rPr lang="en-US" dirty="0"/>
              <a:t> FDA Drug Recall</a:t>
            </a:r>
          </a:p>
          <a:p>
            <a:pPr>
              <a:buNone/>
            </a:pPr>
            <a:r>
              <a:rPr lang="en-US" b="1" dirty="0"/>
              <a:t>Include: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FDA Drug Enforcement Reports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Variables: Product Description, Reason for Recall, Classification (I, II, III)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Acquisition: R with </a:t>
            </a:r>
            <a:r>
              <a:rPr lang="en-US" dirty="0" err="1"/>
              <a:t>httr</a:t>
            </a:r>
            <a:r>
              <a:rPr lang="en-US" dirty="0"/>
              <a:t> + </a:t>
            </a:r>
            <a:r>
              <a:rPr lang="en-US" dirty="0" err="1"/>
              <a:t>jsonlite</a:t>
            </a:r>
            <a:r>
              <a:rPr lang="en-US" dirty="0"/>
              <a:t>; paginated JSON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Status: Initial 100 records retrieved and parsed</a:t>
            </a:r>
          </a:p>
        </p:txBody>
      </p:sp>
    </p:spTree>
    <p:extLst>
      <p:ext uri="{BB962C8B-B14F-4D97-AF65-F5344CB8AC3E}">
        <p14:creationId xmlns:p14="http://schemas.microsoft.com/office/powerpoint/2010/main" val="128557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59CA-0E19-07F6-11D4-145079B4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434BA8-5874-0D9B-7B37-6E61F1688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983648"/>
            <a:ext cx="7772400" cy="395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62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D6ED-5F12-B72C-420B-83F5128AC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Model &amp;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9A93-1F35-1E77-5456-3E632D0C2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Purpose:</a:t>
            </a:r>
            <a:r>
              <a:rPr lang="en-US" dirty="0"/>
              <a:t> Examine trends in recall classifications over time &amp; identify common reasons for recall.</a:t>
            </a:r>
          </a:p>
          <a:p>
            <a:pPr>
              <a:buNone/>
            </a:pPr>
            <a:r>
              <a:rPr lang="en-US" b="1" dirty="0"/>
              <a:t>Include: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Type:</a:t>
            </a:r>
            <a:r>
              <a:rPr lang="en-US" dirty="0"/>
              <a:t> Logistic Regression to classify the sentiment of reviews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the user can do:</a:t>
            </a:r>
            <a:r>
              <a:rPr lang="en-US" dirty="0"/>
              <a:t> dropdowns, sliders, text input, prediction button,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 Tech: </a:t>
            </a:r>
            <a:r>
              <a:rPr lang="en-US" dirty="0"/>
              <a:t>Shiny in R/Python, model served via Flask or Plumber, deployed via </a:t>
            </a:r>
            <a:r>
              <a:rPr lang="en-US" dirty="0" err="1"/>
              <a:t>shinyapps.io</a:t>
            </a:r>
            <a:r>
              <a:rPr lang="en-US" dirty="0"/>
              <a:t> or EC2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Stretch Goal:</a:t>
            </a:r>
            <a:r>
              <a:rPr lang="en-US" dirty="0"/>
              <a:t> Anything extra if time allows</a:t>
            </a:r>
          </a:p>
        </p:txBody>
      </p:sp>
    </p:spTree>
    <p:extLst>
      <p:ext uri="{BB962C8B-B14F-4D97-AF65-F5344CB8AC3E}">
        <p14:creationId xmlns:p14="http://schemas.microsoft.com/office/powerpoint/2010/main" val="323961516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217</Words>
  <Application>Microsoft Macintosh PowerPoint</Application>
  <PresentationFormat>Widescreen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Calisto MT</vt:lpstr>
      <vt:lpstr>Univers Condensed</vt:lpstr>
      <vt:lpstr>ChronicleVTI</vt:lpstr>
      <vt:lpstr>Project Title STAT 418-Tools in Data Science</vt:lpstr>
      <vt:lpstr>Dataset &amp; Acquisition Method</vt:lpstr>
      <vt:lpstr>Exploratory Data Analysis</vt:lpstr>
      <vt:lpstr>Planned Model &amp;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Castaneda Sanchez, Jannet</dc:creator>
  <cp:lastModifiedBy>Castaneda Sanchez, Jannet</cp:lastModifiedBy>
  <cp:revision>2</cp:revision>
  <dcterms:created xsi:type="dcterms:W3CDTF">2025-05-04T21:02:18Z</dcterms:created>
  <dcterms:modified xsi:type="dcterms:W3CDTF">2025-05-05T14:46:08Z</dcterms:modified>
</cp:coreProperties>
</file>