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</p:sldIdLst>
  <p:sldSz cx="9144000" cy="5143500"/>
  <p:notesSz cx="6858000" cy="9144000"/>
  <p:embeddedFontLst>
    <p:embeddedFont>
      <p:font typeface="Helvetica Neue" panose="020B0604020202020204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34" userDrawn="1">
          <p15:clr>
            <a:srgbClr val="747775"/>
          </p15:clr>
        </p15:guide>
        <p15:guide id="2" pos="2852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34"/>
        <p:guide pos="285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e1e5fae750_1_13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g2e1e5fae750_1_13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1e5fae750_1_14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g2e1e5fae750_1_14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1e5fae750_1_15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g2e1e5fae750_1_15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1e5fae750_1_16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" name="Google Shape;173;g2e1e5fae750_1_16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pener">
  <p:cSld name="Title Open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dt" idx="10"/>
          </p:nvPr>
        </p:nvSpPr>
        <p:spPr>
          <a:xfrm>
            <a:off x="7407534" y="4754880"/>
            <a:ext cx="94183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" name="Google Shape;17;p2"/>
          <p:cNvSpPr/>
          <p:nvPr/>
        </p:nvSpPr>
        <p:spPr>
          <a:xfrm>
            <a:off x="0" y="0"/>
            <a:ext cx="9144000" cy="51513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 i="0" u="none" strike="noStrike" cap="none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8" name="Google Shape;18;p2"/>
          <p:cNvSpPr txBox="1"/>
          <p:nvPr>
            <p:ph type="body" idx="1"/>
          </p:nvPr>
        </p:nvSpPr>
        <p:spPr>
          <a:xfrm>
            <a:off x="640080" y="4663376"/>
            <a:ext cx="1726178" cy="167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0" bIns="0" anchor="b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Helvetica Neue" panose="020B0604020202020204"/>
              <a:buNone/>
              <a:defRPr sz="1200" b="0" i="0">
                <a:solidFill>
                  <a:srgbClr val="898989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body" idx="2"/>
          </p:nvPr>
        </p:nvSpPr>
        <p:spPr>
          <a:xfrm>
            <a:off x="640080" y="4480496"/>
            <a:ext cx="1188720" cy="167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0" bIns="0" anchor="b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Helvetica Neue" panose="020B0604020202020204"/>
              <a:buNone/>
              <a:defRPr sz="1200" b="0" i="0">
                <a:solidFill>
                  <a:srgbClr val="898989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2pPr>
            <a:lvl3pPr marL="1371600" lvl="2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3pPr>
            <a:lvl4pPr marL="1828800" lvl="3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4pPr>
            <a:lvl5pPr marL="2286000" lvl="4" indent="-30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200"/>
              <a:buChar char="•"/>
              <a:defRPr sz="1200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640080" y="3017520"/>
            <a:ext cx="7772400" cy="36576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640080" y="1828800"/>
            <a:ext cx="7772400" cy="36576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2" name="Google Shape;22;p2"/>
          <p:cNvSpPr/>
          <p:nvPr>
            <p:ph type="pic" idx="3"/>
          </p:nvPr>
        </p:nvSpPr>
        <p:spPr>
          <a:xfrm>
            <a:off x="647698" y="476251"/>
            <a:ext cx="5564638" cy="1031639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"/>
          <p:cNvSpPr txBox="1"/>
          <p:nvPr>
            <p:ph type="body" idx="4"/>
          </p:nvPr>
        </p:nvSpPr>
        <p:spPr>
          <a:xfrm>
            <a:off x="640080" y="1645920"/>
            <a:ext cx="3383280" cy="9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0" rIns="0" bIns="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Font typeface="Arial" panose="020B0604020202020204"/>
              <a:buNone/>
              <a:defRPr sz="8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/>
        </p:nvSpPr>
        <p:spPr>
          <a:xfrm>
            <a:off x="6594764" y="304800"/>
            <a:ext cx="1427018" cy="137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5" name="Google Shape;25;p2"/>
          <p:cNvSpPr txBox="1"/>
          <p:nvPr>
            <p:ph type="body" idx="5"/>
          </p:nvPr>
        </p:nvSpPr>
        <p:spPr>
          <a:xfrm>
            <a:off x="3529852" y="3192476"/>
            <a:ext cx="4882627" cy="25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900"/>
              <a:buFont typeface="Arial" panose="020B0604020202020204"/>
              <a:buNone/>
              <a:defRPr sz="900">
                <a:solidFill>
                  <a:srgbClr val="FC28F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type="body" idx="6"/>
          </p:nvPr>
        </p:nvSpPr>
        <p:spPr>
          <a:xfrm>
            <a:off x="3529852" y="3525422"/>
            <a:ext cx="4882627" cy="250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900"/>
              <a:buFont typeface="Arial" panose="020B0604020202020204"/>
              <a:buNone/>
              <a:defRPr sz="900">
                <a:solidFill>
                  <a:srgbClr val="FC28F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type="body" idx="7"/>
          </p:nvPr>
        </p:nvSpPr>
        <p:spPr>
          <a:xfrm>
            <a:off x="3529852" y="3858368"/>
            <a:ext cx="4882627" cy="71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900"/>
              <a:buFont typeface="Arial" panose="020B0604020202020204"/>
              <a:buNone/>
              <a:defRPr sz="900">
                <a:solidFill>
                  <a:srgbClr val="FC28F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type="body" idx="8"/>
          </p:nvPr>
        </p:nvSpPr>
        <p:spPr>
          <a:xfrm>
            <a:off x="3529852" y="4656177"/>
            <a:ext cx="4882627" cy="125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900"/>
              <a:buFont typeface="Arial" panose="020B0604020202020204"/>
              <a:buNone/>
              <a:defRPr sz="900">
                <a:solidFill>
                  <a:srgbClr val="FC28FC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type="body" idx="9"/>
          </p:nvPr>
        </p:nvSpPr>
        <p:spPr>
          <a:xfrm>
            <a:off x="640080" y="1892808"/>
            <a:ext cx="7772400" cy="1102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sz="3600" b="1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Font typeface="Arial" panose="020B0604020202020204"/>
              <a:buNone/>
              <a:defRPr sz="3600" b="1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sz="3600" b="1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sz="3600" b="1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3600"/>
              <a:buNone/>
              <a:defRPr sz="3600" b="1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"/>
          <p:cNvSpPr txBox="1"/>
          <p:nvPr/>
        </p:nvSpPr>
        <p:spPr>
          <a:xfrm>
            <a:off x="6594764" y="304800"/>
            <a:ext cx="1427018" cy="137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/one image on Right">
  <p:cSld name="Header w/one image on Righ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dt" idx="10"/>
          </p:nvPr>
        </p:nvSpPr>
        <p:spPr>
          <a:xfrm>
            <a:off x="7407534" y="4754880"/>
            <a:ext cx="94183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type="sldNum" idx="12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3" name="Google Shape;93;p11"/>
          <p:cNvSpPr txBox="1"/>
          <p:nvPr>
            <p:ph type="body" idx="1"/>
          </p:nvPr>
        </p:nvSpPr>
        <p:spPr>
          <a:xfrm>
            <a:off x="640079" y="1554480"/>
            <a:ext cx="3840480" cy="1205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6575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None/>
              <a:defRPr b="0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type="body" idx="2"/>
          </p:nvPr>
        </p:nvSpPr>
        <p:spPr>
          <a:xfrm>
            <a:off x="640080" y="1188720"/>
            <a:ext cx="3840479" cy="21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6575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 panose="020B0604020202020204"/>
              <a:buNone/>
              <a:defRPr b="1" i="0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1"/>
          <p:cNvSpPr/>
          <p:nvPr>
            <p:ph type="pic" idx="3"/>
          </p:nvPr>
        </p:nvSpPr>
        <p:spPr>
          <a:xfrm>
            <a:off x="4480559" y="1188720"/>
            <a:ext cx="3931920" cy="329184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96" name="Google Shape;96;p11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header w/two captioned images captions">
  <p:cSld name="Small header w/two captioned images caption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/>
          <p:nvPr>
            <p:ph type="dt" idx="10"/>
          </p:nvPr>
        </p:nvSpPr>
        <p:spPr>
          <a:xfrm>
            <a:off x="7407534" y="4754880"/>
            <a:ext cx="94183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type="sldNum" idx="12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0" name="Google Shape;100;p12"/>
          <p:cNvSpPr/>
          <p:nvPr/>
        </p:nvSpPr>
        <p:spPr>
          <a:xfrm>
            <a:off x="0" y="0"/>
            <a:ext cx="9144000" cy="1168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01" name="Google Shape;101;p12"/>
          <p:cNvSpPr txBox="1"/>
          <p:nvPr/>
        </p:nvSpPr>
        <p:spPr>
          <a:xfrm>
            <a:off x="640079" y="365760"/>
            <a:ext cx="7772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Helvetica Neue" panose="020B0604020202020204"/>
              <a:buNone/>
            </a:pPr>
            <a:r>
              <a:rPr lang="en-GB" sz="1800" b="1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Small Header w/two captioned images</a:t>
            </a:r>
            <a:endParaRPr lang="en-GB" sz="1800" b="1" i="0">
              <a:solidFill>
                <a:srgbClr val="58595B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02" name="Google Shape;102;p12"/>
          <p:cNvSpPr/>
          <p:nvPr/>
        </p:nvSpPr>
        <p:spPr>
          <a:xfrm>
            <a:off x="640080" y="673649"/>
            <a:ext cx="7772400" cy="36576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03" name="Google Shape;103;p12"/>
          <p:cNvSpPr txBox="1"/>
          <p:nvPr>
            <p:ph type="body" idx="1"/>
          </p:nvPr>
        </p:nvSpPr>
        <p:spPr>
          <a:xfrm>
            <a:off x="639950" y="4114800"/>
            <a:ext cx="3749039" cy="13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38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279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371600" lvl="2" indent="-279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828800" lvl="3" indent="-279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2286000" lvl="4" indent="-279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2"/>
          <p:cNvSpPr/>
          <p:nvPr/>
        </p:nvSpPr>
        <p:spPr>
          <a:xfrm>
            <a:off x="0" y="0"/>
            <a:ext cx="9144000" cy="11689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05" name="Google Shape;105;p12"/>
          <p:cNvSpPr txBox="1"/>
          <p:nvPr/>
        </p:nvSpPr>
        <p:spPr>
          <a:xfrm>
            <a:off x="640079" y="365760"/>
            <a:ext cx="7772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Font typeface="Helvetica Neue" panose="020B0604020202020204"/>
              <a:buNone/>
            </a:pPr>
            <a:r>
              <a:rPr lang="en-GB" sz="1800" b="1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Small Header w/two captioned images</a:t>
            </a:r>
            <a:endParaRPr lang="en-GB" sz="1800" b="1" i="0">
              <a:solidFill>
                <a:srgbClr val="58595B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640080" y="673649"/>
            <a:ext cx="7772400" cy="36576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07" name="Google Shape;107;p12"/>
          <p:cNvSpPr/>
          <p:nvPr>
            <p:ph type="pic" idx="2"/>
          </p:nvPr>
        </p:nvSpPr>
        <p:spPr>
          <a:xfrm>
            <a:off x="639951" y="1038977"/>
            <a:ext cx="3749039" cy="301752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08" name="Google Shape;108;p12"/>
          <p:cNvSpPr txBox="1"/>
          <p:nvPr>
            <p:ph type="body" idx="3"/>
          </p:nvPr>
        </p:nvSpPr>
        <p:spPr>
          <a:xfrm>
            <a:off x="4663439" y="4114800"/>
            <a:ext cx="3749039" cy="13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38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800"/>
              <a:buNone/>
              <a:defRPr sz="8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279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371600" lvl="2" indent="-279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828800" lvl="3" indent="-279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2286000" lvl="4" indent="-279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800"/>
              <a:buChar char="•"/>
              <a:defRPr sz="800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2"/>
          <p:cNvSpPr/>
          <p:nvPr>
            <p:ph type="pic" idx="4"/>
          </p:nvPr>
        </p:nvSpPr>
        <p:spPr>
          <a:xfrm>
            <a:off x="4663440" y="1038977"/>
            <a:ext cx="3749039" cy="301752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/three images">
  <p:cSld name="Header w/three image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 txBox="1"/>
          <p:nvPr>
            <p:ph type="dt" idx="10"/>
          </p:nvPr>
        </p:nvSpPr>
        <p:spPr>
          <a:xfrm>
            <a:off x="7407534" y="4754880"/>
            <a:ext cx="94183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3"/>
          <p:cNvSpPr txBox="1"/>
          <p:nvPr>
            <p:ph type="sldNum" idx="12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3" name="Google Shape;113;p13"/>
          <p:cNvSpPr/>
          <p:nvPr>
            <p:ph type="pic" idx="2"/>
          </p:nvPr>
        </p:nvSpPr>
        <p:spPr>
          <a:xfrm>
            <a:off x="639952" y="1188720"/>
            <a:ext cx="246888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14" name="Google Shape;114;p13"/>
          <p:cNvSpPr txBox="1"/>
          <p:nvPr>
            <p:ph type="body" idx="1"/>
          </p:nvPr>
        </p:nvSpPr>
        <p:spPr>
          <a:xfrm>
            <a:off x="5943600" y="3291840"/>
            <a:ext cx="246888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None/>
              <a:defRPr b="0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3"/>
          <p:cNvSpPr/>
          <p:nvPr>
            <p:ph type="pic" idx="3"/>
          </p:nvPr>
        </p:nvSpPr>
        <p:spPr>
          <a:xfrm>
            <a:off x="5943600" y="1188720"/>
            <a:ext cx="246888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16" name="Google Shape;116;p13"/>
          <p:cNvSpPr txBox="1"/>
          <p:nvPr>
            <p:ph type="body" idx="4"/>
          </p:nvPr>
        </p:nvSpPr>
        <p:spPr>
          <a:xfrm>
            <a:off x="3291840" y="3291840"/>
            <a:ext cx="246888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None/>
              <a:defRPr b="0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3"/>
          <p:cNvSpPr/>
          <p:nvPr>
            <p:ph type="pic" idx="5"/>
          </p:nvPr>
        </p:nvSpPr>
        <p:spPr>
          <a:xfrm>
            <a:off x="3291776" y="1188720"/>
            <a:ext cx="2468880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18" name="Google Shape;118;p13"/>
          <p:cNvSpPr txBox="1"/>
          <p:nvPr>
            <p:ph type="body" idx="6"/>
          </p:nvPr>
        </p:nvSpPr>
        <p:spPr>
          <a:xfrm>
            <a:off x="640080" y="3291840"/>
            <a:ext cx="246888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None/>
              <a:defRPr b="0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/wide image">
  <p:cSld name="Header/wide imag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>
            <p:ph type="dt" idx="10"/>
          </p:nvPr>
        </p:nvSpPr>
        <p:spPr>
          <a:xfrm>
            <a:off x="7407534" y="4754880"/>
            <a:ext cx="94183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type="sldNum" idx="12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3" name="Google Shape;123;p14"/>
          <p:cNvSpPr txBox="1"/>
          <p:nvPr>
            <p:ph type="body" idx="1"/>
          </p:nvPr>
        </p:nvSpPr>
        <p:spPr>
          <a:xfrm>
            <a:off x="640080" y="3657600"/>
            <a:ext cx="777240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None/>
              <a:defRPr b="0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4"/>
          <p:cNvSpPr/>
          <p:nvPr>
            <p:ph type="pic" idx="2"/>
          </p:nvPr>
        </p:nvSpPr>
        <p:spPr>
          <a:xfrm>
            <a:off x="640080" y="1188720"/>
            <a:ext cx="7772400" cy="242316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25" name="Google Shape;125;p14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er w/video">
  <p:cSld name="1_Header w/video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type="dt" idx="10"/>
          </p:nvPr>
        </p:nvSpPr>
        <p:spPr>
          <a:xfrm>
            <a:off x="7407534" y="4754880"/>
            <a:ext cx="94183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5"/>
          <p:cNvSpPr txBox="1"/>
          <p:nvPr>
            <p:ph type="sldNum" idx="12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9" name="Google Shape;129;p15"/>
          <p:cNvSpPr/>
          <p:nvPr>
            <p:ph type="pic" idx="2"/>
          </p:nvPr>
        </p:nvSpPr>
        <p:spPr>
          <a:xfrm>
            <a:off x="1828800" y="1188720"/>
            <a:ext cx="5486400" cy="301752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130" name="Google Shape;130;p15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/video and copy">
  <p:cSld name="Header w/video and cop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dt" idx="10"/>
          </p:nvPr>
        </p:nvSpPr>
        <p:spPr>
          <a:xfrm>
            <a:off x="7407534" y="4754880"/>
            <a:ext cx="94183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type="sldNum" idx="12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4" name="Google Shape;134;p16"/>
          <p:cNvSpPr txBox="1"/>
          <p:nvPr>
            <p:ph type="body" idx="1"/>
          </p:nvPr>
        </p:nvSpPr>
        <p:spPr>
          <a:xfrm>
            <a:off x="5669280" y="1554480"/>
            <a:ext cx="2743200" cy="100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None/>
              <a:defRPr b="0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type="body" idx="2"/>
          </p:nvPr>
        </p:nvSpPr>
        <p:spPr>
          <a:xfrm>
            <a:off x="5669280" y="1188720"/>
            <a:ext cx="27432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 panose="020B0604020202020204"/>
              <a:buNone/>
              <a:defRPr b="1" i="0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6"/>
          <p:cNvSpPr/>
          <p:nvPr>
            <p:ph type="media" idx="3"/>
          </p:nvPr>
        </p:nvSpPr>
        <p:spPr>
          <a:xfrm>
            <a:off x="640080" y="1188720"/>
            <a:ext cx="5029200" cy="283464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spcFirstLastPara="1" wrap="square" lIns="0" tIns="0" rIns="0" bIns="0" anchor="t" anchorCtr="1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rgbClr val="898989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 panose="020B0604020202020204"/>
              <a:buNone/>
              <a:defRPr sz="1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R="0" lvl="6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 panose="020B0604020202020204"/>
              <a:buChar char="•"/>
              <a:defRPr sz="5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R="0" lvl="7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 panose="020B0604020202020204"/>
              <a:buChar char="•"/>
              <a:defRPr sz="1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R="0" lvl="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 panose="020B0604020202020204"/>
              <a:buChar char="•"/>
              <a:defRPr sz="415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/>
        </p:txBody>
      </p:sp>
      <p:sp>
        <p:nvSpPr>
          <p:cNvPr id="137" name="Google Shape;137;p16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w/white background">
  <p:cSld name="Statement w/white background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0" y="1"/>
            <a:ext cx="9144000" cy="45994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 i="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40" name="Google Shape;140;p17"/>
          <p:cNvSpPr txBox="1"/>
          <p:nvPr>
            <p:ph type="dt" idx="10"/>
          </p:nvPr>
        </p:nvSpPr>
        <p:spPr>
          <a:xfrm>
            <a:off x="7407534" y="4754880"/>
            <a:ext cx="94183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type="sldNum" idx="12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42" name="Google Shape;142;p17"/>
          <p:cNvSpPr txBox="1"/>
          <p:nvPr>
            <p:ph type="body" idx="1"/>
          </p:nvPr>
        </p:nvSpPr>
        <p:spPr>
          <a:xfrm>
            <a:off x="1371600" y="1371600"/>
            <a:ext cx="6400800" cy="1665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774AE"/>
              </a:buClr>
              <a:buSzPts val="4000"/>
              <a:buNone/>
              <a:defRPr sz="4000">
                <a:solidFill>
                  <a:srgbClr val="2774A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/two images">
  <p:cSld name="Header w/two image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dt" idx="10"/>
          </p:nvPr>
        </p:nvSpPr>
        <p:spPr>
          <a:xfrm>
            <a:off x="7407534" y="4754880"/>
            <a:ext cx="94183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type="sldNum" idx="12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4" name="Google Shape;34;p3"/>
          <p:cNvSpPr/>
          <p:nvPr>
            <p:ph type="pic" idx="2"/>
          </p:nvPr>
        </p:nvSpPr>
        <p:spPr>
          <a:xfrm>
            <a:off x="639952" y="1188720"/>
            <a:ext cx="3749039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35" name="Google Shape;35;p3"/>
          <p:cNvSpPr txBox="1"/>
          <p:nvPr>
            <p:ph type="body" idx="1"/>
          </p:nvPr>
        </p:nvSpPr>
        <p:spPr>
          <a:xfrm>
            <a:off x="640080" y="3291840"/>
            <a:ext cx="3749039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None/>
              <a:defRPr b="0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/>
          <p:nvPr>
            <p:ph type="pic" idx="3"/>
          </p:nvPr>
        </p:nvSpPr>
        <p:spPr>
          <a:xfrm>
            <a:off x="4663440" y="1188720"/>
            <a:ext cx="3749039" cy="205740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38" name="Google Shape;38;p3"/>
          <p:cNvSpPr txBox="1"/>
          <p:nvPr>
            <p:ph type="body" idx="4"/>
          </p:nvPr>
        </p:nvSpPr>
        <p:spPr>
          <a:xfrm>
            <a:off x="4663440" y="3291840"/>
            <a:ext cx="3749039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None/>
              <a:defRPr b="0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/table">
  <p:cSld name="Header w/tab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dt" idx="10"/>
          </p:nvPr>
        </p:nvSpPr>
        <p:spPr>
          <a:xfrm>
            <a:off x="7407534" y="4754880"/>
            <a:ext cx="94183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type="sldNum" idx="12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/>
          <p:nvPr>
            <p:ph type="tbl" idx="2"/>
          </p:nvPr>
        </p:nvSpPr>
        <p:spPr>
          <a:xfrm>
            <a:off x="1097280" y="1188720"/>
            <a:ext cx="6400800" cy="3108960"/>
          </a:xfrm>
          <a:prstGeom prst="rect">
            <a:avLst/>
          </a:prstGeom>
          <a:solidFill>
            <a:srgbClr val="DBE7F5"/>
          </a:solidFill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350"/>
              <a:buFont typeface="Helvetica Neue" panose="020B0604020202020204"/>
              <a:buNone/>
              <a:defRPr sz="1350" b="0" i="0" u="none" strike="noStrike" cap="none">
                <a:solidFill>
                  <a:srgbClr val="898989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/>
        </p:txBody>
      </p:sp>
      <p:sp>
        <p:nvSpPr>
          <p:cNvPr id="44" name="Google Shape;44;p4"/>
          <p:cNvSpPr txBox="1"/>
          <p:nvPr>
            <p:ph type="body" idx="1"/>
          </p:nvPr>
        </p:nvSpPr>
        <p:spPr>
          <a:xfrm>
            <a:off x="7739809" y="1188720"/>
            <a:ext cx="946991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C28FC"/>
              </a:buClr>
              <a:buSzPts val="800"/>
              <a:buNone/>
              <a:defRPr sz="800" b="0">
                <a:solidFill>
                  <a:srgbClr val="FC28FC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>
                <a:solidFill>
                  <a:srgbClr val="FF0000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/bullets">
  <p:cSld name="Header w/bulle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body" idx="1"/>
          </p:nvPr>
        </p:nvSpPr>
        <p:spPr>
          <a:xfrm>
            <a:off x="1097280" y="1554480"/>
            <a:ext cx="6858000" cy="58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None/>
              <a:defRPr b="0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type="body" idx="2"/>
          </p:nvPr>
        </p:nvSpPr>
        <p:spPr>
          <a:xfrm>
            <a:off x="1097280" y="1188720"/>
            <a:ext cx="68580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 panose="020B0604020202020204"/>
              <a:buNone/>
              <a:defRPr b="1" i="0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type="dt" idx="10"/>
          </p:nvPr>
        </p:nvSpPr>
        <p:spPr>
          <a:xfrm>
            <a:off x="7407534" y="4754880"/>
            <a:ext cx="94183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type="sldNum" idx="12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0" name="Google Shape;50;p5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type="body" idx="3"/>
          </p:nvPr>
        </p:nvSpPr>
        <p:spPr>
          <a:xfrm>
            <a:off x="1097281" y="2286000"/>
            <a:ext cx="6858000" cy="388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0" rIns="0" bIns="0" anchor="t" anchorCtr="0">
            <a:spAutoFit/>
          </a:bodyPr>
          <a:lstStyle>
            <a:lvl1pPr marL="457200" lvl="0" indent="-317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 i="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4" name="Google Shape;54;p6"/>
          <p:cNvSpPr txBox="1"/>
          <p:nvPr>
            <p:ph type="dt" idx="10"/>
          </p:nvPr>
        </p:nvSpPr>
        <p:spPr>
          <a:xfrm>
            <a:off x="7407534" y="4754880"/>
            <a:ext cx="94183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type="sldNum" idx="12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56" name="Google Shape;56;p6"/>
          <p:cNvSpPr txBox="1"/>
          <p:nvPr/>
        </p:nvSpPr>
        <p:spPr>
          <a:xfrm>
            <a:off x="640080" y="187452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Thank You</a:t>
            </a:r>
            <a:endParaRPr lang="en-GB" sz="3600" b="1" i="0">
              <a:solidFill>
                <a:srgbClr val="58595B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640080" y="2468880"/>
            <a:ext cx="7772400" cy="36576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640080" y="187452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Thank You</a:t>
            </a:r>
            <a:endParaRPr lang="en-GB" sz="3600" b="1" i="0">
              <a:solidFill>
                <a:srgbClr val="58595B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640080" y="187452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Thank You</a:t>
            </a:r>
            <a:endParaRPr lang="en-GB" sz="3600" b="1" i="0">
              <a:solidFill>
                <a:srgbClr val="58595B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Divider">
  <p:cSld name="Section Divi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0" i="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62" name="Google Shape;62;p7"/>
          <p:cNvSpPr txBox="1"/>
          <p:nvPr>
            <p:ph type="dt" idx="10"/>
          </p:nvPr>
        </p:nvSpPr>
        <p:spPr>
          <a:xfrm>
            <a:off x="7407534" y="4754880"/>
            <a:ext cx="94183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type="sldNum" idx="12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4" name="Google Shape;64;p7"/>
          <p:cNvSpPr txBox="1"/>
          <p:nvPr>
            <p:ph type="body" idx="1"/>
          </p:nvPr>
        </p:nvSpPr>
        <p:spPr>
          <a:xfrm>
            <a:off x="640079" y="2651760"/>
            <a:ext cx="777240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600"/>
              <a:buFont typeface="Helvetica Neue" panose="020B0604020202020204"/>
              <a:buNone/>
              <a:defRPr sz="1600" b="1" i="0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 panose="020B0604020202020204"/>
              <a:buNone/>
              <a:defRPr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 panose="020B0604020202020204"/>
              <a:buNone/>
              <a:defRPr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 panose="020B0604020202020204"/>
              <a:buNone/>
              <a:defRPr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 panose="020B0604020202020204"/>
              <a:buNone/>
              <a:defRPr b="1"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7"/>
          <p:cNvSpPr txBox="1"/>
          <p:nvPr/>
        </p:nvSpPr>
        <p:spPr>
          <a:xfrm>
            <a:off x="640080" y="187452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Section Divider</a:t>
            </a:r>
            <a:endParaRPr lang="en-GB" sz="3600" b="1" i="0">
              <a:solidFill>
                <a:srgbClr val="58595B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66" name="Google Shape;66;p7"/>
          <p:cNvSpPr/>
          <p:nvPr/>
        </p:nvSpPr>
        <p:spPr>
          <a:xfrm>
            <a:off x="640080" y="2468880"/>
            <a:ext cx="7772400" cy="36576"/>
          </a:xfrm>
          <a:prstGeom prst="rect">
            <a:avLst/>
          </a:prstGeom>
          <a:solidFill>
            <a:srgbClr val="2C75A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640080" y="187452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Section Divider</a:t>
            </a:r>
            <a:endParaRPr lang="en-GB" sz="3600" b="1" i="0">
              <a:solidFill>
                <a:srgbClr val="58595B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640080" y="1874520"/>
            <a:ext cx="77724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Section Divider</a:t>
            </a:r>
            <a:endParaRPr lang="en-GB" sz="3600" b="1" i="0">
              <a:solidFill>
                <a:srgbClr val="58595B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/copy">
  <p:cSld name="Header w/cop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type="body" idx="1"/>
          </p:nvPr>
        </p:nvSpPr>
        <p:spPr>
          <a:xfrm>
            <a:off x="1097280" y="1554480"/>
            <a:ext cx="6858000" cy="582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None/>
              <a:defRPr b="0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type="body" idx="2"/>
          </p:nvPr>
        </p:nvSpPr>
        <p:spPr>
          <a:xfrm>
            <a:off x="1097280" y="1188720"/>
            <a:ext cx="68580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 panose="020B0604020202020204"/>
              <a:buNone/>
              <a:defRPr b="1" i="0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8"/>
          <p:cNvSpPr txBox="1"/>
          <p:nvPr>
            <p:ph type="dt" idx="10"/>
          </p:nvPr>
        </p:nvSpPr>
        <p:spPr>
          <a:xfrm>
            <a:off x="7407534" y="4754880"/>
            <a:ext cx="94183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type="sldNum" idx="12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4" name="Google Shape;74;p8"/>
          <p:cNvSpPr txBox="1"/>
          <p:nvPr>
            <p:ph type="title"/>
          </p:nvPr>
        </p:nvSpPr>
        <p:spPr>
          <a:xfrm>
            <a:off x="640077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/two columns">
  <p:cSld name="Header w/two 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body" idx="1"/>
          </p:nvPr>
        </p:nvSpPr>
        <p:spPr>
          <a:xfrm>
            <a:off x="1097280" y="1554480"/>
            <a:ext cx="3383280" cy="1205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None/>
              <a:defRPr b="0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type="body" idx="2"/>
          </p:nvPr>
        </p:nvSpPr>
        <p:spPr>
          <a:xfrm>
            <a:off x="1097280" y="1188720"/>
            <a:ext cx="338328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 panose="020B0604020202020204"/>
              <a:buNone/>
              <a:defRPr b="1" i="0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type="dt" idx="10"/>
          </p:nvPr>
        </p:nvSpPr>
        <p:spPr>
          <a:xfrm>
            <a:off x="7407534" y="4754880"/>
            <a:ext cx="94183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type="sldNum" idx="12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0" name="Google Shape;80;p9"/>
          <p:cNvSpPr txBox="1"/>
          <p:nvPr>
            <p:ph type="body" idx="3"/>
          </p:nvPr>
        </p:nvSpPr>
        <p:spPr>
          <a:xfrm>
            <a:off x="5029200" y="1554480"/>
            <a:ext cx="3383280" cy="1205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None/>
              <a:defRPr b="0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type="body" idx="4"/>
          </p:nvPr>
        </p:nvSpPr>
        <p:spPr>
          <a:xfrm>
            <a:off x="5029200" y="1188720"/>
            <a:ext cx="338328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 panose="020B0604020202020204"/>
              <a:buNone/>
              <a:defRPr b="1" i="0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/one image on Left">
  <p:cSld name="Header w/one image on Lef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dt" idx="10"/>
          </p:nvPr>
        </p:nvSpPr>
        <p:spPr>
          <a:xfrm>
            <a:off x="7407534" y="4754880"/>
            <a:ext cx="94183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type="sldNum" idx="12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6" name="Google Shape;86;p10"/>
          <p:cNvSpPr txBox="1"/>
          <p:nvPr>
            <p:ph type="body" idx="1"/>
          </p:nvPr>
        </p:nvSpPr>
        <p:spPr>
          <a:xfrm>
            <a:off x="4572000" y="1554480"/>
            <a:ext cx="3840478" cy="1205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None/>
              <a:defRPr b="0" i="0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type="body" idx="2"/>
          </p:nvPr>
        </p:nvSpPr>
        <p:spPr>
          <a:xfrm>
            <a:off x="4571999" y="1188720"/>
            <a:ext cx="384047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Helvetica Neue" panose="020B0604020202020204"/>
              <a:buNone/>
              <a:defRPr b="1" i="0" cap="none"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800"/>
              <a:buChar char="•"/>
              <a:defRPr/>
            </a:lvl5pPr>
            <a:lvl6pPr marL="2743200" lvl="5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0"/>
          <p:cNvSpPr/>
          <p:nvPr>
            <p:ph type="pic" idx="3"/>
          </p:nvPr>
        </p:nvSpPr>
        <p:spPr>
          <a:xfrm>
            <a:off x="640080" y="1188720"/>
            <a:ext cx="3931920" cy="3291840"/>
          </a:xfrm>
          <a:prstGeom prst="rect">
            <a:avLst/>
          </a:prstGeom>
          <a:solidFill>
            <a:srgbClr val="DBE7F5"/>
          </a:solidFill>
          <a:ln>
            <a:noFill/>
          </a:ln>
        </p:spPr>
      </p:sp>
      <p:sp>
        <p:nvSpPr>
          <p:cNvPr id="89" name="Google Shape;89;p10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7"/>
          <a:srcRect/>
          <a:stretch>
            <a:fillRect/>
          </a:stretch>
        </p:blipFill>
        <p:spPr>
          <a:xfrm>
            <a:off x="342900" y="4724784"/>
            <a:ext cx="423229" cy="1365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640080" y="821642"/>
            <a:ext cx="7772400" cy="36576"/>
          </a:xfrm>
          <a:prstGeom prst="rect">
            <a:avLst/>
          </a:prstGeom>
          <a:solidFill>
            <a:srgbClr val="2774A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640079" y="367401"/>
            <a:ext cx="7772400" cy="389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Helvetica Neue" panose="020B0604020202020204"/>
              <a:buNone/>
              <a:defRPr sz="2800" b="1" i="0" u="none" strike="noStrike" cap="none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type="dt" idx="10"/>
          </p:nvPr>
        </p:nvSpPr>
        <p:spPr>
          <a:xfrm>
            <a:off x="7407534" y="4754880"/>
            <a:ext cx="941832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98989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8686800" y="4754880"/>
            <a:ext cx="457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898989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898989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898989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898989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898989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898989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898989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898989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800" b="0" i="0" u="none" strike="noStrike" cap="none">
                <a:solidFill>
                  <a:srgbClr val="898989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" name="Google Shape;11;p1"/>
          <p:cNvSpPr txBox="1"/>
          <p:nvPr/>
        </p:nvSpPr>
        <p:spPr>
          <a:xfrm>
            <a:off x="1097280" y="4773168"/>
            <a:ext cx="2651760" cy="36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Helvetica Neue" panose="020B0604020202020204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Department Name (edit in Slide Master)</a:t>
            </a:r>
            <a:endParaRPr lang="en-GB" sz="800" b="0" i="0" u="none" strike="noStrike" cap="none">
              <a:solidFill>
                <a:srgbClr val="898989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3840480" y="4773168"/>
            <a:ext cx="3474720" cy="369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Helvetica Neue" panose="020B0604020202020204"/>
              <a:buNone/>
            </a:pPr>
            <a:r>
              <a:rPr lang="en-GB" sz="800" b="0" i="0" u="none" strike="noStrike" cap="none">
                <a:solidFill>
                  <a:srgbClr val="898989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Presentation Title (edit in Slide Master)</a:t>
            </a:r>
            <a:endParaRPr lang="en-GB" sz="800" b="0" i="0" u="none" strike="noStrike" cap="none">
              <a:solidFill>
                <a:srgbClr val="898989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13" name="Google Shape;13;p1"/>
          <p:cNvSpPr txBox="1"/>
          <p:nvPr>
            <p:ph type="body" idx="1"/>
          </p:nvPr>
        </p:nvSpPr>
        <p:spPr>
          <a:xfrm>
            <a:off x="1097280" y="1188720"/>
            <a:ext cx="7315199" cy="1175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3175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8595B"/>
              </a:buClr>
              <a:buSzPts val="1400"/>
              <a:buFont typeface="Arial" panose="020B0604020202020204"/>
              <a:buChar char="•"/>
              <a:defRPr sz="1400" b="0" i="0" u="none" strike="noStrike" cap="none">
                <a:solidFill>
                  <a:srgbClr val="58595B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 panose="020B0604020202020204"/>
              <a:buNone/>
              <a:defRPr sz="1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6pPr>
            <a:lvl7pPr marL="3200400" marR="0" lvl="6" indent="-571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 panose="020B0604020202020204"/>
              <a:buChar char="•"/>
              <a:defRPr sz="54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7pPr>
            <a:lvl8pPr marL="3657600" marR="0" lvl="7" indent="-234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"/>
              <a:buFont typeface="Arial" panose="020B0604020202020204"/>
              <a:buChar char="•"/>
              <a:defRPr sz="10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8pPr>
            <a:lvl9pPr marL="4114800" marR="0" lvl="8" indent="-4921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4150"/>
              <a:buFont typeface="Arial" panose="020B0604020202020204"/>
              <a:buChar char="•"/>
              <a:defRPr sz="4150" b="0" i="0" u="none" strike="noStrike" cap="none">
                <a:solidFill>
                  <a:schemeClr val="dk1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body" idx="2"/>
          </p:nvPr>
        </p:nvSpPr>
        <p:spPr>
          <a:xfrm>
            <a:off x="640080" y="4065270"/>
            <a:ext cx="3710940" cy="428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None/>
            </a:pPr>
            <a:r>
              <a:rPr lang="en-GB" sz="14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Yuxin Zhang</a:t>
            </a:r>
            <a:endParaRPr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400"/>
              <a:buNone/>
            </a:pPr>
            <a:r>
              <a:rPr lang="en-GB" sz="14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STAT 4</a:t>
            </a:r>
            <a:r>
              <a:rPr lang="en-US" altLang="en-GB" sz="14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18</a:t>
            </a:r>
            <a:endParaRPr lang="en-US" altLang="en-GB" sz="140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8" name="Google Shape;148;p18"/>
          <p:cNvSpPr txBox="1"/>
          <p:nvPr>
            <p:ph type="body" idx="9"/>
          </p:nvPr>
        </p:nvSpPr>
        <p:spPr>
          <a:xfrm>
            <a:off x="640080" y="1946792"/>
            <a:ext cx="7772400" cy="99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None/>
            </a:pPr>
            <a:r>
              <a:rPr lang="en-US">
                <a:solidFill>
                  <a:srgbClr val="0D0D0D"/>
                </a:solidFill>
              </a:rPr>
              <a:t>Forecasting Player Trends of Top Steam Games</a:t>
            </a:r>
            <a:endParaRPr lang="en-US">
              <a:solidFill>
                <a:srgbClr val="0D0D0D"/>
              </a:solidFill>
            </a:endParaRPr>
          </a:p>
        </p:txBody>
      </p:sp>
      <p:pic>
        <p:nvPicPr>
          <p:cNvPr id="149" name="Google Shape;149;p18" descr="UCLA Campus Logo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8065" y="0"/>
            <a:ext cx="2010204" cy="1409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sldNum" idx="12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56" name="Google Shape;156;p19"/>
          <p:cNvSpPr txBox="1"/>
          <p:nvPr>
            <p:ph type="title"/>
          </p:nvPr>
        </p:nvSpPr>
        <p:spPr>
          <a:xfrm>
            <a:off x="640079" y="367696"/>
            <a:ext cx="7772400" cy="33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Helvetica Neue" panose="020B0604020202020204"/>
              <a:buNone/>
            </a:pPr>
            <a:r>
              <a:rPr lang="en-US" altLang="en-GB" sz="24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Scraping the data</a:t>
            </a:r>
            <a:endParaRPr lang="en-US" altLang="en-GB" sz="240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7" name="Google Shape;157;p19"/>
          <p:cNvSpPr txBox="1"/>
          <p:nvPr>
            <p:ph type="body" idx="1"/>
          </p:nvPr>
        </p:nvSpPr>
        <p:spPr>
          <a:xfrm>
            <a:off x="408305" y="753110"/>
            <a:ext cx="7940675" cy="3948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875" rIns="0" bIns="0" anchor="t" anchorCtr="0">
            <a:noAutofit/>
          </a:bodyPr>
          <a:lstStyle/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2C2D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data was scraped from Steam Charts website (an onging analysis of Steam’s concurrent players)</a:t>
            </a:r>
            <a:endParaRPr lang="en-US" sz="120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2C2D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chose three popular games from steam which are Counter Strike 2, Dota2 and Pubg to capture diverse player behavior across genres (FPS, MOBA, Battle Royale)</a:t>
            </a:r>
            <a:endParaRPr lang="en-US" sz="120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2C2D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Using requests and BeautifulSoup from python to scrap the data with 407 observations</a:t>
            </a:r>
            <a:endParaRPr lang="en-US" sz="120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2C2D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Variables:</a:t>
            </a:r>
            <a:endParaRPr lang="en-US" sz="120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2C2D"/>
              </a:buClr>
              <a:buSzPts val="1400"/>
              <a:buFont typeface="Arial" panose="020B0604020202020204" pitchFamily="34" charset="0"/>
            </a:pPr>
            <a:r>
              <a:rPr lang="en-US" sz="12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Avg.players - Average players counts</a:t>
            </a:r>
            <a:endParaRPr lang="en-US" sz="120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2C2D"/>
              </a:buClr>
              <a:buSzPts val="1400"/>
              <a:buFont typeface="Arial" panose="020B0604020202020204" pitchFamily="34" charset="0"/>
            </a:pPr>
            <a:r>
              <a:rPr lang="en-US" sz="12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Gain - the increasing number of players comparing to last month</a:t>
            </a:r>
            <a:endParaRPr lang="en-US" sz="120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2C2D"/>
              </a:buClr>
              <a:buSzPts val="1400"/>
              <a:buFont typeface="Arial" panose="020B0604020202020204" pitchFamily="34" charset="0"/>
            </a:pPr>
            <a:r>
              <a:rPr lang="en-US" sz="12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%Gain - increasing percentage of number of players comparing to last month</a:t>
            </a:r>
            <a:endParaRPr lang="en-US" sz="120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B2C2D"/>
              </a:buClr>
              <a:buSzPts val="1400"/>
              <a:buFont typeface="Arial" panose="020B0604020202020204" pitchFamily="34" charset="0"/>
            </a:pPr>
            <a:r>
              <a:rPr lang="en-US" sz="12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Peak players - the highest number of players during this month</a:t>
            </a:r>
            <a:endParaRPr lang="en-US" sz="120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1097279" y="4771524"/>
            <a:ext cx="4551249" cy="1521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640079" y="370960"/>
            <a:ext cx="7772400" cy="33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800"/>
              <a:buFont typeface="Helvetica Neue" panose="020B0604020202020204"/>
              <a:buNone/>
            </a:pPr>
            <a:r>
              <a:rPr lang="en-US" sz="24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Exploratory Data Anaysis</a:t>
            </a:r>
            <a:endParaRPr lang="en-US" sz="240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8" name="Google Shape;168;p20"/>
          <p:cNvSpPr txBox="1"/>
          <p:nvPr>
            <p:ph type="sldNum" idx="12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9" name="Google Shape;169;p20"/>
          <p:cNvSpPr txBox="1"/>
          <p:nvPr/>
        </p:nvSpPr>
        <p:spPr>
          <a:xfrm>
            <a:off x="640080" y="1189990"/>
            <a:ext cx="7775575" cy="2807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400"/>
              <a:buFont typeface="Times New Roman" panose="02020603050405020304"/>
              <a:buChar char="•"/>
            </a:pPr>
            <a:endParaRPr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0" name="Google Shape;170;p20"/>
          <p:cNvSpPr/>
          <p:nvPr/>
        </p:nvSpPr>
        <p:spPr>
          <a:xfrm>
            <a:off x="1097279" y="4771524"/>
            <a:ext cx="4551249" cy="1521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pic>
        <p:nvPicPr>
          <p:cNvPr id="2" name="图片 1" descr="截屏2025-05-05 19.34.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5825" y="971550"/>
            <a:ext cx="4416425" cy="21672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97280" y="3281045"/>
            <a:ext cx="625411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Check the plot and ADF test: Non stationary series </a:t>
            </a:r>
            <a:endParaRPr lang="en-US" altLang="zh-CN"/>
          </a:p>
          <a:p>
            <a:pPr marL="0" indent="45720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zh-CN"/>
              <a:t>- Using first order differencing to make it stationary</a:t>
            </a:r>
            <a:endParaRPr lang="en-US" altLang="zh-CN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640079" y="425570"/>
            <a:ext cx="7772400" cy="33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8595B"/>
              </a:buClr>
              <a:buSzPts val="2400"/>
              <a:buFont typeface="Helvetica Neue" panose="020B0604020202020204"/>
              <a:buNone/>
            </a:pPr>
            <a:r>
              <a:rPr lang="en-US" altLang="en-GB" sz="2400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Proposal and plan</a:t>
            </a:r>
            <a:endParaRPr lang="en-US" altLang="en-GB" sz="2400">
              <a:solidFill>
                <a:srgbClr val="0D0D0D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p21"/>
          <p:cNvSpPr txBox="1"/>
          <p:nvPr>
            <p:ph type="sldNum" idx="12"/>
          </p:nvPr>
        </p:nvSpPr>
        <p:spPr>
          <a:xfrm>
            <a:off x="8686800" y="4754880"/>
            <a:ext cx="4572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2560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79" name="Google Shape;179;p21"/>
          <p:cNvSpPr/>
          <p:nvPr/>
        </p:nvSpPr>
        <p:spPr>
          <a:xfrm>
            <a:off x="1097279" y="4771524"/>
            <a:ext cx="4551249" cy="1521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Helvetica Neue" panose="020B0604020202020204"/>
              <a:ea typeface="Helvetica Neue" panose="020B0604020202020204"/>
              <a:cs typeface="Helvetica Neue" panose="020B0604020202020204"/>
              <a:sym typeface="Helvetica Neue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7070" y="1049020"/>
            <a:ext cx="7725410" cy="3018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Build separate ARIMA models for CS2, Dota 2, and PUBG to forecast monthly player counts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Compare forecast trends across games to assess future popularity and player retention</a:t>
            </a:r>
            <a:endParaRPr lang="en-US" altLang="zh-CN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Try to add some external variables to improve accuracy</a:t>
            </a:r>
            <a:endParaRPr lang="en-US" altLang="zh-CN"/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-01-light">
  <a:themeElements>
    <a:clrScheme name="Brand-01-Colors">
      <a:dk1>
        <a:srgbClr val="57585B"/>
      </a:dk1>
      <a:lt1>
        <a:srgbClr val="FFFFFF"/>
      </a:lt1>
      <a:dk2>
        <a:srgbClr val="2774AE"/>
      </a:dk2>
      <a:lt2>
        <a:srgbClr val="FFFFFF"/>
      </a:lt2>
      <a:accent1>
        <a:srgbClr val="2774AE"/>
      </a:accent1>
      <a:accent2>
        <a:srgbClr val="898989"/>
      </a:accent2>
      <a:accent3>
        <a:srgbClr val="DAE6F4"/>
      </a:accent3>
      <a:accent4>
        <a:srgbClr val="8AB8E8"/>
      </a:accent4>
      <a:accent5>
        <a:srgbClr val="FFC72B"/>
      </a:accent5>
      <a:accent6>
        <a:srgbClr val="00375B"/>
      </a:accent6>
      <a:hlink>
        <a:srgbClr val="00375B"/>
      </a:hlink>
      <a:folHlink>
        <a:srgbClr val="5123B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1038</Words>
  <Application>WPS 表格</Application>
  <PresentationFormat/>
  <Paragraphs>35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Arial</vt:lpstr>
      <vt:lpstr>Helvetica Neue</vt:lpstr>
      <vt:lpstr>Times New Roman</vt:lpstr>
      <vt:lpstr>微软雅黑</vt:lpstr>
      <vt:lpstr>汉仪旗黑</vt:lpstr>
      <vt:lpstr>宋体</vt:lpstr>
      <vt:lpstr>Arial Unicode MS</vt:lpstr>
      <vt:lpstr>汉仪书宋二KW</vt:lpstr>
      <vt:lpstr>presentation-01-light</vt:lpstr>
      <vt:lpstr>PowerPoint 演示文稿</vt:lpstr>
      <vt:lpstr>Scraping the data</vt:lpstr>
      <vt:lpstr>Exploratory Data Anaysis</vt:lpstr>
      <vt:lpstr>Proposal and plan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FZ</cp:lastModifiedBy>
  <cp:revision>2</cp:revision>
  <dcterms:created xsi:type="dcterms:W3CDTF">2025-05-06T03:55:21Z</dcterms:created>
  <dcterms:modified xsi:type="dcterms:W3CDTF">2025-05-06T03:55:21Z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AEAFE874218EB172018419682E426A6E_42</vt:lpwstr>
  </property>
  <property fmtid="{D5CDD505-2E9C-101B-9397-08002B2CF9AE}" pid="3" name="KSOProductBuildVer">
    <vt:lpwstr>2052-6.0.0.8068</vt:lpwstr>
  </property>
</Properties>
</file>