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3c2e14e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3c2e14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3c2e14e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3c2e14e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53c2e14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53c2e14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Sentiment Analysis of Amazon Electronics Reviews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01452" y="31623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Yifan Yin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 &amp; Project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37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Dataset: Amazon e</a:t>
            </a:r>
            <a:r>
              <a:rPr lang="zh-CN" sz="1700"/>
              <a:t>lectronics reviews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Goal: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CN" sz="1500"/>
              <a:t>Train a model that can automatically judge the sentiment (positive/negative) of comments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CN" sz="1500"/>
              <a:t>Building a user-interactive online sentiment prediction tool</a:t>
            </a:r>
            <a:endParaRPr sz="1500"/>
          </a:p>
        </p:txBody>
      </p:sp>
      <p:pic>
        <p:nvPicPr>
          <p:cNvPr id="94" name="Google Shape;94;p14" title="label_distribu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50" y="1482125"/>
            <a:ext cx="4090250" cy="2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82200" y="123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Initial EDA</a:t>
            </a:r>
            <a:endParaRPr/>
          </a:p>
        </p:txBody>
      </p:sp>
      <p:pic>
        <p:nvPicPr>
          <p:cNvPr id="100" name="Google Shape;100;p15" title="text_length_distribu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75" y="1247138"/>
            <a:ext cx="5495176" cy="26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title="wordcloud_negativ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4313"/>
            <a:ext cx="4444000" cy="21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title="wordcloud_positiv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000" y="1902813"/>
            <a:ext cx="4616176" cy="22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871200" y="4288625"/>
            <a:ext cx="2156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cloud negative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083775" y="4262975"/>
            <a:ext cx="171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cloud positive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What’s going on now…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A simple model trained via TF-IDF</a:t>
            </a:r>
            <a:endParaRPr/>
          </a:p>
        </p:txBody>
      </p:sp>
      <p:pic>
        <p:nvPicPr>
          <p:cNvPr id="111" name="Google Shape;111;p16" title="goo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571750"/>
            <a:ext cx="38957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title="not goo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225" y="2519350"/>
            <a:ext cx="3238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b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38" y="2533638"/>
            <a:ext cx="36099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not_ba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2447925"/>
            <a:ext cx="4314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