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0" r:id="rId1"/>
  </p:sldMasterIdLst>
  <p:notesMasterIdLst>
    <p:notesMasterId r:id="rId6"/>
  </p:notesMasterIdLst>
  <p:handoutMasterIdLst>
    <p:handoutMasterId r:id="rId7"/>
  </p:handoutMasterIdLst>
  <p:sldIdLst>
    <p:sldId id="314" r:id="rId2"/>
    <p:sldId id="316" r:id="rId3"/>
    <p:sldId id="317" r:id="rId4"/>
    <p:sldId id="318" r:id="rId5"/>
  </p:sldIdLst>
  <p:sldSz cx="9144000" cy="5148263"/>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57"/>
    <a:srgbClr val="898989"/>
    <a:srgbClr val="003B5C"/>
    <a:srgbClr val="669FD3"/>
    <a:srgbClr val="005587"/>
    <a:srgbClr val="8BB8E8"/>
    <a:srgbClr val="2774AE"/>
    <a:srgbClr val="FF00FF"/>
    <a:srgbClr val="58595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p:restoredTop sz="97207"/>
  </p:normalViewPr>
  <p:slideViewPr>
    <p:cSldViewPr snapToGrid="0" snapToObjects="1">
      <p:cViewPr varScale="1">
        <p:scale>
          <a:sx n="99" d="100"/>
          <a:sy n="99" d="100"/>
        </p:scale>
        <p:origin x="96" y="7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01" d="100"/>
          <a:sy n="101" d="100"/>
        </p:scale>
        <p:origin x="3832"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8CDC96-A026-1A43-8FF8-F3431351CE46}"/>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r>
              <a:rPr lang="en-US"/>
              <a:t>UCLA Strategic Communications</a:t>
            </a:r>
          </a:p>
        </p:txBody>
      </p:sp>
      <p:sp>
        <p:nvSpPr>
          <p:cNvPr id="3" name="Date Placeholder 2">
            <a:extLst>
              <a:ext uri="{FF2B5EF4-FFF2-40B4-BE49-F238E27FC236}">
                <a16:creationId xmlns:a16="http://schemas.microsoft.com/office/drawing/2014/main" id="{E582E14D-EC09-2A4C-BC08-4C91CE92763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39C8A5AC-0EBB-924C-BA52-1578A2259E9A}" type="datetime4">
              <a:rPr lang="en-US" smtClean="0"/>
              <a:t>May 6, 2025</a:t>
            </a:fld>
            <a:endParaRPr lang="en-US"/>
          </a:p>
        </p:txBody>
      </p:sp>
      <p:sp>
        <p:nvSpPr>
          <p:cNvPr id="6" name="Footer Placeholder 5">
            <a:extLst>
              <a:ext uri="{FF2B5EF4-FFF2-40B4-BE49-F238E27FC236}">
                <a16:creationId xmlns:a16="http://schemas.microsoft.com/office/drawing/2014/main" id="{C6296818-3C08-A24F-B4F3-BDBA262C13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Pres-03-molecules</a:t>
            </a:r>
          </a:p>
        </p:txBody>
      </p:sp>
    </p:spTree>
    <p:extLst>
      <p:ext uri="{BB962C8B-B14F-4D97-AF65-F5344CB8AC3E}">
        <p14:creationId xmlns:p14="http://schemas.microsoft.com/office/powerpoint/2010/main" val="229891454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r>
              <a:rPr lang="en-US"/>
              <a:t>UCLA Strategic Communications</a:t>
            </a:r>
            <a:endParaRPr lang="en-US" dirty="0"/>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fld id="{F07BF19D-CD48-1C48-ADC9-70C587EA8243}" type="datetime4">
              <a:rPr lang="en-US" smtClean="0"/>
              <a:t>May 6, 2025</a:t>
            </a:fld>
            <a:endParaRPr lang="en-US"/>
          </a:p>
        </p:txBody>
      </p:sp>
      <p:sp>
        <p:nvSpPr>
          <p:cNvPr id="4" name="Slide Image Placeholder 3"/>
          <p:cNvSpPr>
            <a:spLocks noGrp="1" noRot="1" noChangeAspect="1"/>
          </p:cNvSpPr>
          <p:nvPr>
            <p:ph type="sldImg" idx="2"/>
          </p:nvPr>
        </p:nvSpPr>
        <p:spPr>
          <a:xfrm>
            <a:off x="688975" y="1143000"/>
            <a:ext cx="54800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F0C19-1F3A-494B-AD56-5568DAB4ED89}" type="slidenum">
              <a:rPr lang="en-US" smtClean="0"/>
              <a:t>‹#›</a:t>
            </a:fld>
            <a:endParaRPr lang="en-US"/>
          </a:p>
        </p:txBody>
      </p:sp>
      <p:sp>
        <p:nvSpPr>
          <p:cNvPr id="9" name="Footer Placeholder 8">
            <a:extLst>
              <a:ext uri="{FF2B5EF4-FFF2-40B4-BE49-F238E27FC236}">
                <a16:creationId xmlns:a16="http://schemas.microsoft.com/office/drawing/2014/main" id="{AC207038-7B66-8245-BE4E-E929570A97D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18168656"/>
      </p:ext>
    </p:extLst>
  </p:cSld>
  <p:clrMap bg1="lt1" tx1="dk1" bg2="lt2" tx2="dk2" accent1="accent1" accent2="accent2" accent3="accent3" accent4="accent4" accent5="accent5" accent6="accent6" hlink="hlink" folHlink="folHlink"/>
  <p:hf/>
  <p:notesStyle>
    <a:lvl1pPr marL="0" algn="l" defTabSz="685983" rtl="0" eaLnBrk="1" latinLnBrk="0" hangingPunct="1">
      <a:defRPr sz="1100" kern="1200">
        <a:solidFill>
          <a:schemeClr val="tx1"/>
        </a:solidFill>
        <a:latin typeface="+mn-lt"/>
        <a:ea typeface="+mn-ea"/>
        <a:cs typeface="+mn-cs"/>
      </a:defRPr>
    </a:lvl1pPr>
    <a:lvl2pPr marL="342991" algn="l" defTabSz="685983" rtl="0" eaLnBrk="1" latinLnBrk="0" hangingPunct="1">
      <a:defRPr sz="1100" kern="1200">
        <a:solidFill>
          <a:schemeClr val="tx1"/>
        </a:solidFill>
        <a:latin typeface="+mn-lt"/>
        <a:ea typeface="+mn-ea"/>
        <a:cs typeface="+mn-cs"/>
      </a:defRPr>
    </a:lvl2pPr>
    <a:lvl3pPr marL="685983" algn="l" defTabSz="685983" rtl="0" eaLnBrk="1" latinLnBrk="0" hangingPunct="1">
      <a:defRPr sz="1100" kern="1200">
        <a:solidFill>
          <a:schemeClr val="tx1"/>
        </a:solidFill>
        <a:latin typeface="+mn-lt"/>
        <a:ea typeface="+mn-ea"/>
        <a:cs typeface="+mn-cs"/>
      </a:defRPr>
    </a:lvl3pPr>
    <a:lvl4pPr marL="1028974" algn="l" defTabSz="685983" rtl="0" eaLnBrk="1" latinLnBrk="0" hangingPunct="1">
      <a:defRPr sz="1100" kern="1200">
        <a:solidFill>
          <a:schemeClr val="tx1"/>
        </a:solidFill>
        <a:latin typeface="+mn-lt"/>
        <a:ea typeface="+mn-ea"/>
        <a:cs typeface="+mn-cs"/>
      </a:defRPr>
    </a:lvl4pPr>
    <a:lvl5pPr marL="1371966" algn="l" defTabSz="685983" rtl="0" eaLnBrk="1" latinLnBrk="0" hangingPunct="1">
      <a:defRPr sz="1100" kern="1200">
        <a:solidFill>
          <a:schemeClr val="tx1"/>
        </a:solidFill>
        <a:latin typeface="+mn-lt"/>
        <a:ea typeface="+mn-ea"/>
        <a:cs typeface="+mn-cs"/>
      </a:defRPr>
    </a:lvl5pPr>
    <a:lvl6pPr marL="1714957" algn="l" defTabSz="685983" rtl="0" eaLnBrk="1" latinLnBrk="0" hangingPunct="1">
      <a:defRPr sz="900" kern="1200">
        <a:solidFill>
          <a:schemeClr val="tx1"/>
        </a:solidFill>
        <a:latin typeface="+mn-lt"/>
        <a:ea typeface="+mn-ea"/>
        <a:cs typeface="+mn-cs"/>
      </a:defRPr>
    </a:lvl6pPr>
    <a:lvl7pPr marL="2057949" algn="l" defTabSz="685983" rtl="0" eaLnBrk="1" latinLnBrk="0" hangingPunct="1">
      <a:defRPr sz="900" kern="1200">
        <a:solidFill>
          <a:schemeClr val="tx1"/>
        </a:solidFill>
        <a:latin typeface="+mn-lt"/>
        <a:ea typeface="+mn-ea"/>
        <a:cs typeface="+mn-cs"/>
      </a:defRPr>
    </a:lvl7pPr>
    <a:lvl8pPr marL="2400940" algn="l" defTabSz="685983" rtl="0" eaLnBrk="1" latinLnBrk="0" hangingPunct="1">
      <a:defRPr sz="900" kern="1200">
        <a:solidFill>
          <a:schemeClr val="tx1"/>
        </a:solidFill>
        <a:latin typeface="+mn-lt"/>
        <a:ea typeface="+mn-ea"/>
        <a:cs typeface="+mn-cs"/>
      </a:defRPr>
    </a:lvl8pPr>
    <a:lvl9pPr marL="2743932" algn="l" defTabSz="6859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24" name="Text Placeholder 39">
            <a:extLst>
              <a:ext uri="{FF2B5EF4-FFF2-40B4-BE49-F238E27FC236}">
                <a16:creationId xmlns:a16="http://schemas.microsoft.com/office/drawing/2014/main" id="{C6644CB1-2799-824F-9B38-C3AB81474574}"/>
              </a:ext>
            </a:extLst>
          </p:cNvPr>
          <p:cNvSpPr>
            <a:spLocks noGrp="1"/>
          </p:cNvSpPr>
          <p:nvPr>
            <p:ph type="body" sz="quarter" idx="18" hasCustomPrompt="1"/>
          </p:nvPr>
        </p:nvSpPr>
        <p:spPr>
          <a:xfrm>
            <a:off x="731520" y="4674004"/>
            <a:ext cx="5344710" cy="184666"/>
          </a:xfrm>
        </p:spPr>
        <p:txBody>
          <a:bodyPr wrap="square" lIns="0" tIns="0" bIns="0" anchor="b" anchorCtr="0">
            <a:spAutoFit/>
          </a:bodyPr>
          <a:lstStyle>
            <a:lvl1pPr marL="0" indent="0">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Title, Department Name</a:t>
            </a:r>
          </a:p>
        </p:txBody>
      </p:sp>
      <p:sp>
        <p:nvSpPr>
          <p:cNvPr id="2" name="Title 1"/>
          <p:cNvSpPr>
            <a:spLocks noGrp="1"/>
          </p:cNvSpPr>
          <p:nvPr>
            <p:ph type="ctrTitle" hasCustomPrompt="1"/>
          </p:nvPr>
        </p:nvSpPr>
        <p:spPr>
          <a:xfrm>
            <a:off x="731520" y="2286000"/>
            <a:ext cx="7680960" cy="457200"/>
          </a:xfrm>
        </p:spPr>
        <p:txBody>
          <a:bodyPr wrap="square" bIns="0" anchor="t" anchorCtr="0">
            <a:spAutoFit/>
          </a:bodyPr>
          <a:lstStyle>
            <a:lvl1pPr algn="ctr">
              <a:defRPr sz="3800" b="1" i="1">
                <a:solidFill>
                  <a:schemeClr val="bg1"/>
                </a:solidFill>
              </a:defRPr>
            </a:lvl1pPr>
          </a:lstStyle>
          <a:p>
            <a:r>
              <a:rPr lang="en-US" dirty="0"/>
              <a:t>Presentation Title</a:t>
            </a:r>
          </a:p>
        </p:txBody>
      </p:sp>
      <p:sp>
        <p:nvSpPr>
          <p:cNvPr id="5" name="Text Placeholder 4">
            <a:extLst>
              <a:ext uri="{FF2B5EF4-FFF2-40B4-BE49-F238E27FC236}">
                <a16:creationId xmlns:a16="http://schemas.microsoft.com/office/drawing/2014/main" id="{BA2EE47F-39B2-D344-8C0D-33A4CCB7AAA6}"/>
              </a:ext>
            </a:extLst>
          </p:cNvPr>
          <p:cNvSpPr>
            <a:spLocks noGrp="1"/>
          </p:cNvSpPr>
          <p:nvPr>
            <p:ph type="body" sz="quarter" idx="20" hasCustomPrompt="1"/>
          </p:nvPr>
        </p:nvSpPr>
        <p:spPr>
          <a:xfrm>
            <a:off x="731520" y="2834639"/>
            <a:ext cx="7680960" cy="274320"/>
          </a:xfrm>
        </p:spPr>
        <p:txBody>
          <a:bodyPr wrap="square"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sp>
        <p:nvSpPr>
          <p:cNvPr id="47" name="Text Placeholder 15">
            <a:extLst>
              <a:ext uri="{FF2B5EF4-FFF2-40B4-BE49-F238E27FC236}">
                <a16:creationId xmlns:a16="http://schemas.microsoft.com/office/drawing/2014/main" id="{5FFB7AB8-AF09-3242-9F35-8B96D8415142}"/>
              </a:ext>
            </a:extLst>
          </p:cNvPr>
          <p:cNvSpPr>
            <a:spLocks noGrp="1"/>
          </p:cNvSpPr>
          <p:nvPr>
            <p:ph type="body" sz="quarter" idx="24" hasCustomPrompt="1"/>
          </p:nvPr>
        </p:nvSpPr>
        <p:spPr>
          <a:xfrm>
            <a:off x="6194853" y="3224426"/>
            <a:ext cx="2841571" cy="1284113"/>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a:r>
              <a:rPr lang="en-US" sz="1000" dirty="0">
                <a:solidFill>
                  <a:srgbClr val="FFFF00"/>
                </a:solidFill>
              </a:rPr>
              <a:t>3. SCALE – With the picture frame selected, Inside the Graphic Format ribbon, click the Format Pane. Click the Size and Properties icon and open the Size section. Make sure the boxes for Lock aspect ratio and Relative to original picture size are checked. Click the RESET button to resize the logo in the frame. Continue resizing using the scaling arrows if necessary. The UCLA logo letters should match up with the top and bottom guides.</a:t>
            </a:r>
          </a:p>
        </p:txBody>
      </p:sp>
      <p:sp>
        <p:nvSpPr>
          <p:cNvPr id="48" name="Text Placeholder 15">
            <a:extLst>
              <a:ext uri="{FF2B5EF4-FFF2-40B4-BE49-F238E27FC236}">
                <a16:creationId xmlns:a16="http://schemas.microsoft.com/office/drawing/2014/main" id="{C46B9626-6E96-9340-AF44-2DC0F174B848}"/>
              </a:ext>
            </a:extLst>
          </p:cNvPr>
          <p:cNvSpPr>
            <a:spLocks noGrp="1"/>
          </p:cNvSpPr>
          <p:nvPr>
            <p:ph type="body" sz="quarter" idx="25" hasCustomPrompt="1"/>
          </p:nvPr>
        </p:nvSpPr>
        <p:spPr>
          <a:xfrm>
            <a:off x="6194854" y="4597443"/>
            <a:ext cx="2841572" cy="328379"/>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a:r>
              <a:rPr lang="en-US" sz="1000" dirty="0">
                <a:solidFill>
                  <a:srgbClr val="FFFF00"/>
                </a:solidFill>
              </a:rPr>
              <a:t>4. POSITION – Align the UCLA logo letters to meet the left guide. </a:t>
            </a:r>
          </a:p>
        </p:txBody>
      </p:sp>
      <p:sp>
        <p:nvSpPr>
          <p:cNvPr id="41" name="Text Placeholder 39">
            <a:extLst>
              <a:ext uri="{FF2B5EF4-FFF2-40B4-BE49-F238E27FC236}">
                <a16:creationId xmlns:a16="http://schemas.microsoft.com/office/drawing/2014/main" id="{C1CD1A20-8368-CF4D-89B6-4588CDF94C2D}"/>
              </a:ext>
            </a:extLst>
          </p:cNvPr>
          <p:cNvSpPr>
            <a:spLocks noGrp="1"/>
          </p:cNvSpPr>
          <p:nvPr>
            <p:ph type="body" sz="quarter" idx="19" hasCustomPrompt="1"/>
          </p:nvPr>
        </p:nvSpPr>
        <p:spPr>
          <a:xfrm>
            <a:off x="731520" y="4492772"/>
            <a:ext cx="5344710" cy="184666"/>
          </a:xfrm>
        </p:spPr>
        <p:txBody>
          <a:bodyPr wrap="square" lIns="0" tIns="0" bIns="0" anchor="b" anchorCtr="0">
            <a:spAutoFit/>
          </a:bodyPr>
          <a:lstStyle>
            <a:lvl1pPr marL="0" indent="0">
              <a:buNone/>
              <a:defRPr sz="1200"/>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Presenter Name</a:t>
            </a:r>
          </a:p>
        </p:txBody>
      </p:sp>
      <p:sp>
        <p:nvSpPr>
          <p:cNvPr id="4" name="Picture Placeholder 3">
            <a:extLst>
              <a:ext uri="{FF2B5EF4-FFF2-40B4-BE49-F238E27FC236}">
                <a16:creationId xmlns:a16="http://schemas.microsoft.com/office/drawing/2014/main" id="{8E9A85FF-E80A-5945-A966-BD2B1C8F10C9}"/>
              </a:ext>
            </a:extLst>
          </p:cNvPr>
          <p:cNvSpPr>
            <a:spLocks noGrp="1"/>
          </p:cNvSpPr>
          <p:nvPr>
            <p:ph type="pic" sz="quarter" idx="21" hasCustomPrompt="1"/>
          </p:nvPr>
        </p:nvSpPr>
        <p:spPr>
          <a:xfrm>
            <a:off x="731520" y="327025"/>
            <a:ext cx="6104709" cy="1398588"/>
          </a:xfrm>
        </p:spPr>
        <p:txBody>
          <a:bodyPr wrap="square" lIns="91440" tIns="45720" rIns="91440" bIns="45720">
            <a:normAutofit/>
          </a:bodyPr>
          <a:lstStyle>
            <a:lvl1pPr marL="0" indent="0">
              <a:buFontTx/>
              <a:buNone/>
              <a:defRPr sz="1400"/>
            </a:lvl1pPr>
          </a:lstStyle>
          <a:p>
            <a:r>
              <a:rPr lang="en-US" dirty="0"/>
              <a:t>Click the icon to insert the </a:t>
            </a:r>
            <a:r>
              <a:rPr lang="en-US" dirty="0" err="1"/>
              <a:t>Uxd-Wht</a:t>
            </a:r>
            <a:r>
              <a:rPr lang="en-US" dirty="0"/>
              <a:t> or Unboxed-</a:t>
            </a:r>
            <a:r>
              <a:rPr lang="en-US" dirty="0" err="1"/>
              <a:t>WhiteType</a:t>
            </a:r>
            <a:r>
              <a:rPr lang="en-US" dirty="0"/>
              <a:t>, </a:t>
            </a:r>
            <a:r>
              <a:rPr lang="en-US" dirty="0" err="1"/>
              <a:t>svg</a:t>
            </a:r>
            <a:r>
              <a:rPr lang="en-US" dirty="0"/>
              <a:t> or format version of your department logo. Follow the yellow instructions.</a:t>
            </a:r>
          </a:p>
        </p:txBody>
      </p:sp>
      <p:sp>
        <p:nvSpPr>
          <p:cNvPr id="16" name="Text Placeholder 15">
            <a:extLst>
              <a:ext uri="{FF2B5EF4-FFF2-40B4-BE49-F238E27FC236}">
                <a16:creationId xmlns:a16="http://schemas.microsoft.com/office/drawing/2014/main" id="{0AF373DD-908C-E94D-9AD6-5F9541E2B277}"/>
              </a:ext>
            </a:extLst>
          </p:cNvPr>
          <p:cNvSpPr>
            <a:spLocks noGrp="1"/>
          </p:cNvSpPr>
          <p:nvPr>
            <p:ph type="body" sz="quarter" idx="22" hasCustomPrompt="1"/>
          </p:nvPr>
        </p:nvSpPr>
        <p:spPr>
          <a:xfrm>
            <a:off x="7079600" y="337330"/>
            <a:ext cx="1956827" cy="705876"/>
          </a:xfrm>
        </p:spPr>
        <p:txBody>
          <a:bodyPr wrap="square" lIns="0">
            <a:noAutofit/>
          </a:bodyPr>
          <a:lstStyle>
            <a:lvl1pPr>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r>
              <a:rPr lang="en-US" sz="1000" dirty="0">
                <a:solidFill>
                  <a:srgbClr val="FFFF00"/>
                </a:solidFill>
              </a:rPr>
              <a:t>1. GUIDES – To make sure guides are visible, inside the View ribbon, click the Guides checkbox. Then click the icon inside the picture frame to add your logo.</a:t>
            </a:r>
          </a:p>
        </p:txBody>
      </p:sp>
      <p:sp>
        <p:nvSpPr>
          <p:cNvPr id="46" name="Text Placeholder 15">
            <a:extLst>
              <a:ext uri="{FF2B5EF4-FFF2-40B4-BE49-F238E27FC236}">
                <a16:creationId xmlns:a16="http://schemas.microsoft.com/office/drawing/2014/main" id="{68850D03-9432-5045-8A8F-53B324B22A34}"/>
              </a:ext>
            </a:extLst>
          </p:cNvPr>
          <p:cNvSpPr>
            <a:spLocks noGrp="1"/>
          </p:cNvSpPr>
          <p:nvPr>
            <p:ph type="body" sz="quarter" idx="23" hasCustomPrompt="1"/>
          </p:nvPr>
        </p:nvSpPr>
        <p:spPr>
          <a:xfrm>
            <a:off x="7079600" y="1134645"/>
            <a:ext cx="1956826" cy="800916"/>
          </a:xfrm>
        </p:spPr>
        <p:txBody>
          <a:bodyPr lIns="0">
            <a:normAutofit/>
          </a:bodyPr>
          <a:lstStyle>
            <a:lvl1pPr defTabSz="685800">
              <a:lnSpc>
                <a:spcPct val="90000"/>
              </a:lnSpc>
              <a:spcBef>
                <a:spcPts val="750"/>
              </a:spcBef>
              <a:defRPr sz="1000">
                <a:solidFill>
                  <a:srgbClr val="FFFF00"/>
                </a:solidFill>
              </a:defRPr>
            </a:lvl1pPr>
            <a:lvl2pPr>
              <a:defRPr sz="1000">
                <a:solidFill>
                  <a:srgbClr val="FFFF00"/>
                </a:solidFill>
              </a:defRPr>
            </a:lvl2pPr>
            <a:lvl3pPr>
              <a:defRPr sz="1000">
                <a:solidFill>
                  <a:srgbClr val="FFFF00"/>
                </a:solidFill>
              </a:defRPr>
            </a:lvl3pPr>
            <a:lvl4pPr>
              <a:defRPr sz="1000">
                <a:solidFill>
                  <a:srgbClr val="FFFF00"/>
                </a:solidFill>
              </a:defRPr>
            </a:lvl4pPr>
            <a:lvl5pPr>
              <a:defRPr sz="1000">
                <a:solidFill>
                  <a:srgbClr val="FFFF00"/>
                </a:solidFill>
              </a:defRPr>
            </a:lvl5pPr>
          </a:lstStyle>
          <a:p>
            <a:pPr lvl="0" defTabSz="685800">
              <a:lnSpc>
                <a:spcPct val="90000"/>
              </a:lnSpc>
              <a:spcBef>
                <a:spcPts val="750"/>
              </a:spcBef>
              <a:defRPr/>
            </a:pPr>
            <a:r>
              <a:rPr lang="en-US" sz="1000" dirty="0">
                <a:solidFill>
                  <a:srgbClr val="FFFF00"/>
                </a:solidFill>
              </a:rPr>
              <a:t>2. QUALITY – For the sharpest image, we recommend selecting your logo from the </a:t>
            </a:r>
            <a:r>
              <a:rPr lang="en-US" sz="1000" dirty="0" err="1">
                <a:solidFill>
                  <a:srgbClr val="FFFF00"/>
                </a:solidFill>
              </a:rPr>
              <a:t>svg</a:t>
            </a:r>
            <a:r>
              <a:rPr lang="en-US" sz="1000" dirty="0">
                <a:solidFill>
                  <a:srgbClr val="FFFF00"/>
                </a:solidFill>
              </a:rPr>
              <a:t> folder. Insert the </a:t>
            </a:r>
            <a:r>
              <a:rPr lang="en-US" sz="1000" dirty="0" err="1">
                <a:solidFill>
                  <a:srgbClr val="FFFF00"/>
                </a:solidFill>
              </a:rPr>
              <a:t>Uxd-Wht</a:t>
            </a:r>
            <a:r>
              <a:rPr lang="en-US" sz="1000" dirty="0">
                <a:solidFill>
                  <a:srgbClr val="FFFF00"/>
                </a:solidFill>
              </a:rPr>
              <a:t> or Unboxed-</a:t>
            </a:r>
            <a:r>
              <a:rPr lang="en-US" sz="1000" dirty="0" err="1">
                <a:solidFill>
                  <a:srgbClr val="FFFF00"/>
                </a:solidFill>
              </a:rPr>
              <a:t>WhiteType</a:t>
            </a:r>
            <a:r>
              <a:rPr lang="en-US" sz="1000" dirty="0">
                <a:solidFill>
                  <a:srgbClr val="FFFF00"/>
                </a:solidFill>
              </a:rPr>
              <a:t> version and it will appear in the picture frame. </a:t>
            </a:r>
          </a:p>
        </p:txBody>
      </p:sp>
      <p:sp>
        <p:nvSpPr>
          <p:cNvPr id="10" name="Date Placeholder 9" hidden="1">
            <a:extLst>
              <a:ext uri="{FF2B5EF4-FFF2-40B4-BE49-F238E27FC236}">
                <a16:creationId xmlns:a16="http://schemas.microsoft.com/office/drawing/2014/main" id="{B2A81AB0-654A-3248-A3C6-F1EE412BDF1D}"/>
              </a:ext>
            </a:extLst>
          </p:cNvPr>
          <p:cNvSpPr>
            <a:spLocks noGrp="1"/>
          </p:cNvSpPr>
          <p:nvPr>
            <p:ph type="dt" sz="half" idx="15"/>
          </p:nvPr>
        </p:nvSpPr>
        <p:spPr>
          <a:xfrm>
            <a:off x="6011601" y="4773251"/>
            <a:ext cx="2011680" cy="123111"/>
          </a:xfrm>
          <a:prstGeom prst="rect">
            <a:avLst/>
          </a:prstGeom>
        </p:spPr>
        <p:txBody>
          <a:bodyPr/>
          <a:lstStyle/>
          <a:p>
            <a:fld id="{3D8D77AA-0285-EA4C-A88D-327EB15FA828}" type="datetime4">
              <a:rPr lang="en-US" smtClean="0"/>
              <a:t>May 6, 2025</a:t>
            </a:fld>
            <a:endParaRPr lang="en-US"/>
          </a:p>
        </p:txBody>
      </p:sp>
      <p:sp>
        <p:nvSpPr>
          <p:cNvPr id="31" name="Slide Number Placeholder 30" hidden="1">
            <a:extLst>
              <a:ext uri="{FF2B5EF4-FFF2-40B4-BE49-F238E27FC236}">
                <a16:creationId xmlns:a16="http://schemas.microsoft.com/office/drawing/2014/main" id="{1FDC9578-4AC4-9D48-A4F5-3D595CDD3989}"/>
              </a:ext>
            </a:extLst>
          </p:cNvPr>
          <p:cNvSpPr>
            <a:spLocks noGrp="1"/>
          </p:cNvSpPr>
          <p:nvPr>
            <p:ph type="sldNum" sz="quarter" idx="17"/>
          </p:nvPr>
        </p:nvSpPr>
        <p:spPr>
          <a:xfrm>
            <a:off x="8249285" y="4773251"/>
            <a:ext cx="548640" cy="123111"/>
          </a:xfrm>
          <a:prstGeom prst="rect">
            <a:avLst/>
          </a:prstGeom>
        </p:spPr>
        <p:txBody>
          <a:bodyPr/>
          <a:lstStyle/>
          <a:p>
            <a:fld id="{8368066F-241F-DA46-A244-6F6C08E1BFA8}" type="slidenum">
              <a:rPr lang="en-US" smtClean="0"/>
              <a:pPr/>
              <a:t>‹#›</a:t>
            </a:fld>
            <a:endParaRPr lang="en-US"/>
          </a:p>
        </p:txBody>
      </p:sp>
    </p:spTree>
    <p:extLst>
      <p:ext uri="{BB962C8B-B14F-4D97-AF65-F5344CB8AC3E}">
        <p14:creationId xmlns:p14="http://schemas.microsoft.com/office/powerpoint/2010/main" val="3343787172"/>
      </p:ext>
    </p:extLst>
  </p:cSld>
  <p:clrMapOvr>
    <a:masterClrMapping/>
  </p:clrMapOvr>
  <p:extLst>
    <p:ext uri="{DCECCB84-F9BA-43D5-87BE-67443E8EF086}">
      <p15:sldGuideLst xmlns:p15="http://schemas.microsoft.com/office/powerpoint/2012/main">
        <p15:guide id="20" orient="horz" pos="374" userDrawn="1">
          <p15:clr>
            <a:srgbClr val="FBAE40"/>
          </p15:clr>
        </p15:guide>
        <p15:guide id="21" orient="horz" pos="206" userDrawn="1">
          <p15:clr>
            <a:srgbClr val="FBAE40"/>
          </p15:clr>
        </p15:guide>
        <p15:guide id="22" pos="4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w/on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4572000" y="0"/>
            <a:ext cx="4572000" cy="5148072"/>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0C5033AD-6FA7-7743-93B8-5E99DF3F1E0B}"/>
              </a:ext>
            </a:extLst>
          </p:cNvPr>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w/one image goes here</a:t>
            </a:r>
          </a:p>
        </p:txBody>
      </p:sp>
      <p:sp>
        <p:nvSpPr>
          <p:cNvPr id="4" name="Text Placeholder 3">
            <a:extLst>
              <a:ext uri="{FF2B5EF4-FFF2-40B4-BE49-F238E27FC236}">
                <a16:creationId xmlns:a16="http://schemas.microsoft.com/office/drawing/2014/main" id="{D9C68967-12D0-6948-BEC8-ADEC003C53B5}"/>
              </a:ext>
            </a:extLst>
          </p:cNvPr>
          <p:cNvSpPr>
            <a:spLocks noGrp="1"/>
          </p:cNvSpPr>
          <p:nvPr>
            <p:ph type="body" sz="quarter" idx="13"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6" name="Logo">
            <a:extLst>
              <a:ext uri="{FF2B5EF4-FFF2-40B4-BE49-F238E27FC236}">
                <a16:creationId xmlns:a16="http://schemas.microsoft.com/office/drawing/2014/main" id="{69DA52EB-0B7F-A946-8832-982CA2F805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8" name="Slide Number Placeholder 5">
            <a:extLst>
              <a:ext uri="{FF2B5EF4-FFF2-40B4-BE49-F238E27FC236}">
                <a16:creationId xmlns:a16="http://schemas.microsoft.com/office/drawing/2014/main" id="{7A035F90-CC8E-D44A-BA89-298A52D91FBB}"/>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898989"/>
                </a:solidFill>
              </a:defRPr>
            </a:lvl1pPr>
          </a:lstStyle>
          <a:p>
            <a:fld id="{8368066F-241F-DA46-A244-6F6C08E1BFA8}" type="slidenum">
              <a:rPr lang="en-US" smtClean="0"/>
              <a:pPr/>
              <a:t>‹#›</a:t>
            </a:fld>
            <a:endParaRPr lang="en-US" dirty="0"/>
          </a:p>
        </p:txBody>
      </p:sp>
    </p:spTree>
    <p:extLst>
      <p:ext uri="{BB962C8B-B14F-4D97-AF65-F5344CB8AC3E}">
        <p14:creationId xmlns:p14="http://schemas.microsoft.com/office/powerpoint/2010/main" val="39237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w/two images goes here</a:t>
            </a:r>
          </a:p>
        </p:txBody>
      </p:sp>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6011601" y="4773251"/>
            <a:ext cx="2011680" cy="123111"/>
          </a:xfrm>
          <a:prstGeom prst="rect">
            <a:avLst/>
          </a:prstGeom>
        </p:spPr>
        <p:txBody>
          <a:bodyPr/>
          <a:lstStyle/>
          <a:p>
            <a:fld id="{2D2DDB9B-04EE-4340-B40A-07409DEC5E74}" type="datetime4">
              <a:rPr lang="en-US" smtClean="0"/>
              <a:t>May 6, 2025</a:t>
            </a:fld>
            <a:endParaRPr lang="en-US"/>
          </a:p>
        </p:txBody>
      </p:sp>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4572000" y="0"/>
            <a:ext cx="4572000" cy="2578608"/>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p>
        </p:txBody>
      </p:sp>
      <p:sp>
        <p:nvSpPr>
          <p:cNvPr id="8" name="Picture Placeholder 6">
            <a:extLst>
              <a:ext uri="{FF2B5EF4-FFF2-40B4-BE49-F238E27FC236}">
                <a16:creationId xmlns:a16="http://schemas.microsoft.com/office/drawing/2014/main" id="{7CF5FAE1-A06E-B748-909A-FFE076FEF7D2}"/>
              </a:ext>
            </a:extLst>
          </p:cNvPr>
          <p:cNvSpPr>
            <a:spLocks noGrp="1"/>
          </p:cNvSpPr>
          <p:nvPr>
            <p:ph type="pic" sz="quarter" idx="13"/>
          </p:nvPr>
        </p:nvSpPr>
        <p:spPr>
          <a:xfrm>
            <a:off x="4572000" y="2569655"/>
            <a:ext cx="4572000" cy="2578608"/>
          </a:xfrm>
          <a:solidFill>
            <a:srgbClr val="D2DDE9"/>
          </a:solidFill>
          <a:ln>
            <a:noFill/>
          </a:ln>
        </p:spPr>
        <p:txBody>
          <a:bodyPr wrap="none" anchor="t" anchorCtr="1"/>
          <a:lstStyle>
            <a:lvl1pPr marL="0" indent="0" algn="ctr">
              <a:buNone/>
              <a:defRPr>
                <a:solidFill>
                  <a:srgbClr val="898989"/>
                </a:solidFill>
              </a:defRPr>
            </a:lvl1pPr>
          </a:lstStyle>
          <a:p>
            <a:r>
              <a:rPr lang="en-US"/>
              <a:t>Click icon to add picture</a:t>
            </a:r>
          </a:p>
        </p:txBody>
      </p:sp>
      <p:sp>
        <p:nvSpPr>
          <p:cNvPr id="9" name="Text Placeholder 3">
            <a:extLst>
              <a:ext uri="{FF2B5EF4-FFF2-40B4-BE49-F238E27FC236}">
                <a16:creationId xmlns:a16="http://schemas.microsoft.com/office/drawing/2014/main" id="{482BFA90-09AD-6F41-B5FD-054CA843D0F2}"/>
              </a:ext>
            </a:extLst>
          </p:cNvPr>
          <p:cNvSpPr>
            <a:spLocks noGrp="1"/>
          </p:cNvSpPr>
          <p:nvPr>
            <p:ph type="body" sz="quarter" idx="14"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0" name="Logo">
            <a:extLst>
              <a:ext uri="{FF2B5EF4-FFF2-40B4-BE49-F238E27FC236}">
                <a16:creationId xmlns:a16="http://schemas.microsoft.com/office/drawing/2014/main" id="{DDE15D1E-78B9-2648-AE86-D875F2652CF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11" name="Slide Number Placeholder 5">
            <a:extLst>
              <a:ext uri="{FF2B5EF4-FFF2-40B4-BE49-F238E27FC236}">
                <a16:creationId xmlns:a16="http://schemas.microsoft.com/office/drawing/2014/main" id="{C4DD7BD6-BD6C-CC44-8ABC-7F1A14693794}"/>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898989"/>
                </a:solidFill>
              </a:defRPr>
            </a:lvl1pPr>
          </a:lstStyle>
          <a:p>
            <a:fld id="{8368066F-241F-DA46-A244-6F6C08E1BFA8}" type="slidenum">
              <a:rPr lang="en-US" smtClean="0"/>
              <a:pPr/>
              <a:t>‹#›</a:t>
            </a:fld>
            <a:endParaRPr lang="en-US" dirty="0"/>
          </a:p>
        </p:txBody>
      </p:sp>
    </p:spTree>
    <p:extLst>
      <p:ext uri="{BB962C8B-B14F-4D97-AF65-F5344CB8AC3E}">
        <p14:creationId xmlns:p14="http://schemas.microsoft.com/office/powerpoint/2010/main" val="170657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w/four images">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6011601" y="4773251"/>
            <a:ext cx="2011680" cy="123111"/>
          </a:xfrm>
          <a:prstGeom prst="rect">
            <a:avLst/>
          </a:prstGeom>
        </p:spPr>
        <p:txBody>
          <a:bodyPr/>
          <a:lstStyle/>
          <a:p>
            <a:fld id="{A13FA39C-CF0E-E44D-BC46-DC29BC679DDB}" type="datetime4">
              <a:rPr lang="en-US" smtClean="0"/>
              <a:t>May 6, 2025</a:t>
            </a:fld>
            <a:endParaRPr lang="en-US"/>
          </a:p>
        </p:txBody>
      </p:sp>
      <p:sp>
        <p:nvSpPr>
          <p:cNvPr id="7" name="Picture Placeholder 6">
            <a:extLst>
              <a:ext uri="{FF2B5EF4-FFF2-40B4-BE49-F238E27FC236}">
                <a16:creationId xmlns:a16="http://schemas.microsoft.com/office/drawing/2014/main" id="{25793EB0-AC31-9B43-89A5-2CA5C7AA3207}"/>
              </a:ext>
            </a:extLst>
          </p:cNvPr>
          <p:cNvSpPr>
            <a:spLocks noGrp="1"/>
          </p:cNvSpPr>
          <p:nvPr>
            <p:ph type="pic" sz="quarter" idx="12"/>
          </p:nvPr>
        </p:nvSpPr>
        <p:spPr>
          <a:xfrm>
            <a:off x="4572000" y="0"/>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7CF5FAE1-A06E-B748-909A-FFE076FEF7D2}"/>
              </a:ext>
            </a:extLst>
          </p:cNvPr>
          <p:cNvSpPr>
            <a:spLocks noGrp="1"/>
          </p:cNvSpPr>
          <p:nvPr>
            <p:ph type="pic" sz="quarter" idx="13"/>
          </p:nvPr>
        </p:nvSpPr>
        <p:spPr>
          <a:xfrm>
            <a:off x="4572000" y="2569655"/>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9" name="Picture Placeholder 6">
            <a:extLst>
              <a:ext uri="{FF2B5EF4-FFF2-40B4-BE49-F238E27FC236}">
                <a16:creationId xmlns:a16="http://schemas.microsoft.com/office/drawing/2014/main" id="{31C7C305-4BBB-6942-B2B6-9AA624351F13}"/>
              </a:ext>
            </a:extLst>
          </p:cNvPr>
          <p:cNvSpPr>
            <a:spLocks noGrp="1"/>
          </p:cNvSpPr>
          <p:nvPr>
            <p:ph type="pic" sz="quarter" idx="14"/>
          </p:nvPr>
        </p:nvSpPr>
        <p:spPr>
          <a:xfrm>
            <a:off x="6858000" y="0"/>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10" name="Picture Placeholder 6">
            <a:extLst>
              <a:ext uri="{FF2B5EF4-FFF2-40B4-BE49-F238E27FC236}">
                <a16:creationId xmlns:a16="http://schemas.microsoft.com/office/drawing/2014/main" id="{C1F47180-3946-234C-B463-253FFA16F973}"/>
              </a:ext>
            </a:extLst>
          </p:cNvPr>
          <p:cNvSpPr>
            <a:spLocks noGrp="1"/>
          </p:cNvSpPr>
          <p:nvPr>
            <p:ph type="pic" sz="quarter" idx="15"/>
          </p:nvPr>
        </p:nvSpPr>
        <p:spPr>
          <a:xfrm>
            <a:off x="6858000" y="2569655"/>
            <a:ext cx="2286000" cy="2578608"/>
          </a:xfrm>
          <a:solidFill>
            <a:srgbClr val="D2DDE9"/>
          </a:solidFill>
          <a:ln>
            <a:noFill/>
          </a:ln>
        </p:spPr>
        <p:txBody>
          <a:bodyPr wrap="none" lIns="0" anchor="t" anchorCtr="1"/>
          <a:lstStyle>
            <a:lvl1pPr marL="0" indent="0" algn="ctr">
              <a:buNone/>
              <a:defRPr>
                <a:solidFill>
                  <a:srgbClr val="898989"/>
                </a:solidFill>
              </a:defRPr>
            </a:lvl1pPr>
          </a:lstStyle>
          <a:p>
            <a:r>
              <a:rPr lang="en-US"/>
              <a:t>Click icon to add picture</a:t>
            </a:r>
            <a:endParaRPr lang="en-US" dirty="0"/>
          </a:p>
        </p:txBody>
      </p:sp>
      <p:sp>
        <p:nvSpPr>
          <p:cNvPr id="14" name="Title 1">
            <a:extLst>
              <a:ext uri="{FF2B5EF4-FFF2-40B4-BE49-F238E27FC236}">
                <a16:creationId xmlns:a16="http://schemas.microsoft.com/office/drawing/2014/main" id="{1C2AC2C3-2558-8E41-980D-6B256CBEF2D8}"/>
              </a:ext>
            </a:extLst>
          </p:cNvPr>
          <p:cNvSpPr>
            <a:spLocks noGrp="1"/>
          </p:cNvSpPr>
          <p:nvPr>
            <p:ph type="title" hasCustomPrompt="1"/>
          </p:nvPr>
        </p:nvSpPr>
        <p:spPr>
          <a:xfrm>
            <a:off x="731520" y="1134711"/>
            <a:ext cx="3200400" cy="666657"/>
          </a:xfrm>
        </p:spPr>
        <p:txBody>
          <a:bodyPr wrap="square" anchor="b" anchorCtr="0">
            <a:spAutoFit/>
          </a:bodyPr>
          <a:lstStyle>
            <a:lvl1pPr>
              <a:defRPr sz="2400"/>
            </a:lvl1pPr>
          </a:lstStyle>
          <a:p>
            <a:r>
              <a:rPr lang="en-US" dirty="0"/>
              <a:t>Header w/four images goes here</a:t>
            </a:r>
          </a:p>
        </p:txBody>
      </p:sp>
      <p:sp>
        <p:nvSpPr>
          <p:cNvPr id="16" name="Text Placeholder 3">
            <a:extLst>
              <a:ext uri="{FF2B5EF4-FFF2-40B4-BE49-F238E27FC236}">
                <a16:creationId xmlns:a16="http://schemas.microsoft.com/office/drawing/2014/main" id="{3066FADF-91C1-FE46-8E36-3D6F448D0EA2}"/>
              </a:ext>
            </a:extLst>
          </p:cNvPr>
          <p:cNvSpPr>
            <a:spLocks noGrp="1"/>
          </p:cNvSpPr>
          <p:nvPr>
            <p:ph type="body" sz="quarter" idx="16" hasCustomPrompt="1"/>
          </p:nvPr>
        </p:nvSpPr>
        <p:spPr>
          <a:xfrm>
            <a:off x="731520" y="1920875"/>
            <a:ext cx="3200400" cy="1330814"/>
          </a:xfrm>
        </p:spPr>
        <p:txBody>
          <a:bodyPr lIns="457200">
            <a:spAutoFit/>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1" name="Logo">
            <a:extLst>
              <a:ext uri="{FF2B5EF4-FFF2-40B4-BE49-F238E27FC236}">
                <a16:creationId xmlns:a16="http://schemas.microsoft.com/office/drawing/2014/main" id="{3904BA74-2D04-524A-8DEC-72E9C62E74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15" name="Slide Number Placeholder 5">
            <a:extLst>
              <a:ext uri="{FF2B5EF4-FFF2-40B4-BE49-F238E27FC236}">
                <a16:creationId xmlns:a16="http://schemas.microsoft.com/office/drawing/2014/main" id="{92594530-7B39-1B4B-94E4-3501FA7DFCB5}"/>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898989"/>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E5EB1623-0DA2-A44C-B2AF-1B497AFBC13B}"/>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557603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Video, full screen">
    <p:spTree>
      <p:nvGrpSpPr>
        <p:cNvPr id="1" name=""/>
        <p:cNvGrpSpPr/>
        <p:nvPr/>
      </p:nvGrpSpPr>
      <p:grpSpPr>
        <a:xfrm>
          <a:off x="0" y="0"/>
          <a:ext cx="0" cy="0"/>
          <a:chOff x="0" y="0"/>
          <a:chExt cx="0" cy="0"/>
        </a:xfrm>
      </p:grpSpPr>
      <p:sp>
        <p:nvSpPr>
          <p:cNvPr id="12" name="Date Placeholder 11">
            <a:extLst>
              <a:ext uri="{FF2B5EF4-FFF2-40B4-BE49-F238E27FC236}">
                <a16:creationId xmlns:a16="http://schemas.microsoft.com/office/drawing/2014/main" id="{A6B72BFA-E13B-4D4C-8F2C-2EDF1AD7E183}"/>
              </a:ext>
            </a:extLst>
          </p:cNvPr>
          <p:cNvSpPr>
            <a:spLocks noGrp="1"/>
          </p:cNvSpPr>
          <p:nvPr>
            <p:ph type="dt" sz="half" idx="10"/>
          </p:nvPr>
        </p:nvSpPr>
        <p:spPr>
          <a:xfrm>
            <a:off x="6011601" y="4773251"/>
            <a:ext cx="2011680" cy="123111"/>
          </a:xfrm>
          <a:prstGeom prst="rect">
            <a:avLst/>
          </a:prstGeom>
        </p:spPr>
        <p:txBody>
          <a:bodyPr/>
          <a:lstStyle/>
          <a:p>
            <a:fld id="{23BAD7FA-6B1C-1B4B-9CBA-357FBBCDBD51}" type="datetime4">
              <a:rPr lang="en-US" smtClean="0"/>
              <a:t>May 6, 2025</a:t>
            </a:fld>
            <a:endParaRPr lang="en-US"/>
          </a:p>
        </p:txBody>
      </p:sp>
      <p:sp>
        <p:nvSpPr>
          <p:cNvPr id="5" name="Media Placeholder 4">
            <a:extLst>
              <a:ext uri="{FF2B5EF4-FFF2-40B4-BE49-F238E27FC236}">
                <a16:creationId xmlns:a16="http://schemas.microsoft.com/office/drawing/2014/main" id="{4D4587A5-0103-8944-8C69-9CB5A6AA09C8}"/>
              </a:ext>
            </a:extLst>
          </p:cNvPr>
          <p:cNvSpPr>
            <a:spLocks noGrp="1"/>
          </p:cNvSpPr>
          <p:nvPr>
            <p:ph type="media" sz="quarter" idx="12"/>
          </p:nvPr>
        </p:nvSpPr>
        <p:spPr>
          <a:xfrm>
            <a:off x="0" y="0"/>
            <a:ext cx="9144000" cy="5148263"/>
          </a:xfrm>
          <a:solidFill>
            <a:srgbClr val="D2DDE9"/>
          </a:solidFill>
        </p:spPr>
        <p:txBody>
          <a:bodyPr anchor="t" anchorCtr="1"/>
          <a:lstStyle>
            <a:lvl1pPr marL="0" indent="0">
              <a:buNone/>
              <a:defRPr>
                <a:solidFill>
                  <a:srgbClr val="898989"/>
                </a:solidFill>
              </a:defRPr>
            </a:lvl1pPr>
          </a:lstStyle>
          <a:p>
            <a:r>
              <a:rPr lang="en-US"/>
              <a:t>Click icon to add media</a:t>
            </a:r>
            <a:endParaRPr lang="en-US" dirty="0"/>
          </a:p>
        </p:txBody>
      </p:sp>
      <p:sp>
        <p:nvSpPr>
          <p:cNvPr id="6" name="Slide Number Placeholder 5">
            <a:extLst>
              <a:ext uri="{FF2B5EF4-FFF2-40B4-BE49-F238E27FC236}">
                <a16:creationId xmlns:a16="http://schemas.microsoft.com/office/drawing/2014/main" id="{18EEBAE1-4DB4-F24B-A2B9-5E7138C67D71}"/>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898989"/>
                </a:solidFill>
              </a:defRPr>
            </a:lvl1pPr>
          </a:lstStyle>
          <a:p>
            <a:fld id="{8368066F-241F-DA46-A244-6F6C08E1BFA8}" type="slidenum">
              <a:rPr lang="en-US" smtClean="0"/>
              <a:pPr/>
              <a:t>‹#›</a:t>
            </a:fld>
            <a:endParaRPr lang="en-US" dirty="0"/>
          </a:p>
        </p:txBody>
      </p:sp>
    </p:spTree>
    <p:extLst>
      <p:ext uri="{BB962C8B-B14F-4D97-AF65-F5344CB8AC3E}">
        <p14:creationId xmlns:p14="http://schemas.microsoft.com/office/powerpoint/2010/main" val="2341988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828800" y="1828800"/>
            <a:ext cx="5486400" cy="1463040"/>
          </a:xfrm>
        </p:spPr>
        <p:txBody>
          <a:bodyPr wrap="square" bIns="0" anchor="ctr" anchorCtr="1">
            <a:spAutoFit/>
          </a:bodyPr>
          <a:lstStyle>
            <a:lvl1pPr algn="ctr">
              <a:defRPr sz="3200" b="0" i="0">
                <a:solidFill>
                  <a:schemeClr val="bg1"/>
                </a:solidFill>
              </a:defRPr>
            </a:lvl1pPr>
          </a:lstStyle>
          <a:p>
            <a:pPr>
              <a:lnSpc>
                <a:spcPct val="100000"/>
              </a:lnSpc>
              <a:spcBef>
                <a:spcPts val="0"/>
              </a:spcBef>
            </a:pPr>
            <a:r>
              <a:rPr lang="en-US" sz="3200" dirty="0">
                <a:solidFill>
                  <a:schemeClr val="bg1"/>
                </a:solidFill>
                <a:latin typeface="Helvetica" pitchFamily="2" charset="0"/>
              </a:rPr>
              <a:t>Lorem ipsum dolor sit </a:t>
            </a:r>
            <a:r>
              <a:rPr lang="en-US" sz="3200" dirty="0" err="1">
                <a:solidFill>
                  <a:schemeClr val="bg1"/>
                </a:solidFill>
                <a:latin typeface="Helvetica" pitchFamily="2" charset="0"/>
              </a:rPr>
              <a:t>amet</a:t>
            </a:r>
            <a:r>
              <a:rPr lang="en-US" sz="3200" dirty="0">
                <a:solidFill>
                  <a:schemeClr val="bg1"/>
                </a:solidFill>
                <a:latin typeface="Helvetica" pitchFamily="2" charset="0"/>
              </a:rPr>
              <a:t> ex </a:t>
            </a:r>
            <a:r>
              <a:rPr lang="en-US" sz="3200" dirty="0" err="1">
                <a:solidFill>
                  <a:schemeClr val="bg1"/>
                </a:solidFill>
                <a:latin typeface="Helvetica" pitchFamily="2" charset="0"/>
              </a:rPr>
              <a:t>eum</a:t>
            </a:r>
            <a:r>
              <a:rPr lang="en-US" sz="3200" dirty="0">
                <a:solidFill>
                  <a:schemeClr val="bg1"/>
                </a:solidFill>
                <a:latin typeface="Helvetica" pitchFamily="2" charset="0"/>
              </a:rPr>
              <a:t> </a:t>
            </a:r>
            <a:r>
              <a:rPr lang="en-US" sz="3200" dirty="0" err="1">
                <a:solidFill>
                  <a:schemeClr val="bg1"/>
                </a:solidFill>
                <a:latin typeface="Helvetica" pitchFamily="2" charset="0"/>
              </a:rPr>
              <a:t>reque</a:t>
            </a:r>
            <a:r>
              <a:rPr lang="en-US" sz="3200" dirty="0">
                <a:solidFill>
                  <a:schemeClr val="bg1"/>
                </a:solidFill>
                <a:latin typeface="Helvetica" pitchFamily="2" charset="0"/>
              </a:rPr>
              <a:t> </a:t>
            </a:r>
            <a:r>
              <a:rPr lang="en-US" sz="3200" dirty="0" err="1">
                <a:solidFill>
                  <a:schemeClr val="bg1"/>
                </a:solidFill>
                <a:latin typeface="Helvetica" pitchFamily="2" charset="0"/>
              </a:rPr>
              <a:t>graece</a:t>
            </a:r>
            <a:r>
              <a:rPr lang="en-US" sz="3200" dirty="0">
                <a:solidFill>
                  <a:schemeClr val="bg1"/>
                </a:solidFill>
                <a:latin typeface="Helvetica" pitchFamily="2" charset="0"/>
              </a:rPr>
              <a:t> </a:t>
            </a:r>
            <a:r>
              <a:rPr lang="en-US" sz="3200" dirty="0" err="1">
                <a:solidFill>
                  <a:schemeClr val="bg1"/>
                </a:solidFill>
                <a:latin typeface="Helvetica" pitchFamily="2" charset="0"/>
              </a:rPr>
              <a:t>nam</a:t>
            </a:r>
            <a:r>
              <a:rPr lang="en-US" sz="3200" dirty="0">
                <a:solidFill>
                  <a:schemeClr val="bg1"/>
                </a:solidFill>
                <a:latin typeface="Helvetica" pitchFamily="2" charset="0"/>
              </a:rPr>
              <a:t> </a:t>
            </a:r>
            <a:r>
              <a:rPr lang="en-US" sz="3200" dirty="0" err="1">
                <a:solidFill>
                  <a:schemeClr val="bg1"/>
                </a:solidFill>
                <a:latin typeface="Helvetica" pitchFamily="2" charset="0"/>
              </a:rPr>
              <a:t>harum</a:t>
            </a:r>
            <a:r>
              <a:rPr lang="en-US" sz="3200" dirty="0">
                <a:solidFill>
                  <a:schemeClr val="bg1"/>
                </a:solidFill>
                <a:latin typeface="Helvetica" pitchFamily="2" charset="0"/>
              </a:rPr>
              <a:t> </a:t>
            </a:r>
            <a:r>
              <a:rPr lang="en-US" sz="3200" dirty="0" err="1">
                <a:solidFill>
                  <a:schemeClr val="bg1"/>
                </a:solidFill>
                <a:latin typeface="Helvetica" pitchFamily="2" charset="0"/>
              </a:rPr>
              <a:t>vonsequat</a:t>
            </a:r>
            <a:endParaRPr lang="en-US" sz="3200" dirty="0">
              <a:solidFill>
                <a:schemeClr val="bg1"/>
              </a:solidFill>
              <a:latin typeface="Helvetica" pitchFamily="2" charset="0"/>
            </a:endParaRPr>
          </a:p>
        </p:txBody>
      </p:sp>
      <p:pic>
        <p:nvPicPr>
          <p:cNvPr id="5" name="Logo">
            <a:extLst>
              <a:ext uri="{FF2B5EF4-FFF2-40B4-BE49-F238E27FC236}">
                <a16:creationId xmlns:a16="http://schemas.microsoft.com/office/drawing/2014/main" id="{0604D2C3-39E0-4548-9607-93EF27519C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6" name="Department name placeholder">
            <a:extLst>
              <a:ext uri="{FF2B5EF4-FFF2-40B4-BE49-F238E27FC236}">
                <a16:creationId xmlns:a16="http://schemas.microsoft.com/office/drawing/2014/main" id="{5D369064-CD95-BD43-8AAE-AE5601B4A20E}"/>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7" name="Slide Number Placeholder 5">
            <a:extLst>
              <a:ext uri="{FF2B5EF4-FFF2-40B4-BE49-F238E27FC236}">
                <a16:creationId xmlns:a16="http://schemas.microsoft.com/office/drawing/2014/main" id="{B3D86365-7541-B146-86AF-23ABB9E75E9C}"/>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8" name="Text Placeholder 39">
            <a:extLst>
              <a:ext uri="{FF2B5EF4-FFF2-40B4-BE49-F238E27FC236}">
                <a16:creationId xmlns:a16="http://schemas.microsoft.com/office/drawing/2014/main" id="{3DE816D4-4B90-FE49-8481-7DD645091402}"/>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1508776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286000"/>
            <a:ext cx="7680960" cy="457200"/>
          </a:xfrm>
        </p:spPr>
        <p:txBody>
          <a:bodyPr bIns="0" anchor="t" anchorCtr="0">
            <a:spAutoFit/>
          </a:bodyPr>
          <a:lstStyle>
            <a:lvl1pPr algn="ctr">
              <a:defRPr sz="3800" b="1" i="1">
                <a:solidFill>
                  <a:schemeClr val="bg1"/>
                </a:solidFill>
              </a:defRPr>
            </a:lvl1pPr>
          </a:lstStyle>
          <a:p>
            <a:r>
              <a:rPr lang="en-US" dirty="0"/>
              <a:t>Thank You</a:t>
            </a:r>
          </a:p>
        </p:txBody>
      </p:sp>
      <p:pic>
        <p:nvPicPr>
          <p:cNvPr id="5" name="Logo">
            <a:extLst>
              <a:ext uri="{FF2B5EF4-FFF2-40B4-BE49-F238E27FC236}">
                <a16:creationId xmlns:a16="http://schemas.microsoft.com/office/drawing/2014/main" id="{F02B907D-DB80-4640-AA80-74FBB8D6FB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6" name="Department name placeholder">
            <a:extLst>
              <a:ext uri="{FF2B5EF4-FFF2-40B4-BE49-F238E27FC236}">
                <a16:creationId xmlns:a16="http://schemas.microsoft.com/office/drawing/2014/main" id="{8708F4BD-3269-C04E-BA55-17A695533E39}"/>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7" name="Slide Number Placeholder 5">
            <a:extLst>
              <a:ext uri="{FF2B5EF4-FFF2-40B4-BE49-F238E27FC236}">
                <a16:creationId xmlns:a16="http://schemas.microsoft.com/office/drawing/2014/main" id="{7CAB8A34-353F-8847-A605-2A675359BFA7}"/>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8" name="Text Placeholder 39">
            <a:extLst>
              <a:ext uri="{FF2B5EF4-FFF2-40B4-BE49-F238E27FC236}">
                <a16:creationId xmlns:a16="http://schemas.microsoft.com/office/drawing/2014/main" id="{1C5E6D59-CEC6-6641-8DEE-369868B6B256}"/>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331065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1520" y="2286000"/>
            <a:ext cx="7680960" cy="457200"/>
          </a:xfrm>
        </p:spPr>
        <p:txBody>
          <a:bodyPr bIns="0" anchor="t" anchorCtr="0">
            <a:spAutoFit/>
          </a:bodyPr>
          <a:lstStyle>
            <a:lvl1pPr algn="ctr">
              <a:defRPr sz="3800" b="1" i="1">
                <a:solidFill>
                  <a:schemeClr val="bg1"/>
                </a:solidFill>
              </a:defRPr>
            </a:lvl1pPr>
          </a:lstStyle>
          <a:p>
            <a:r>
              <a:rPr lang="en-US" dirty="0"/>
              <a:t>Section Divider</a:t>
            </a:r>
          </a:p>
        </p:txBody>
      </p:sp>
      <p:sp>
        <p:nvSpPr>
          <p:cNvPr id="6" name="Text Placeholder 4">
            <a:extLst>
              <a:ext uri="{FF2B5EF4-FFF2-40B4-BE49-F238E27FC236}">
                <a16:creationId xmlns:a16="http://schemas.microsoft.com/office/drawing/2014/main" id="{F189EAFF-696D-0248-AFFA-AAE927E26F96}"/>
              </a:ext>
            </a:extLst>
          </p:cNvPr>
          <p:cNvSpPr>
            <a:spLocks noGrp="1"/>
          </p:cNvSpPr>
          <p:nvPr>
            <p:ph type="body" sz="quarter" idx="20" hasCustomPrompt="1"/>
          </p:nvPr>
        </p:nvSpPr>
        <p:spPr>
          <a:xfrm>
            <a:off x="731520" y="2834639"/>
            <a:ext cx="7680960" cy="274320"/>
          </a:xfrm>
        </p:spPr>
        <p:txBody>
          <a:bodyPr lIns="0" tIns="0" rIns="0" bIns="0" anchor="t" anchorCtr="0">
            <a:spAutoFit/>
          </a:bodyPr>
          <a:lstStyle>
            <a:lvl1pPr algn="ctr">
              <a:defRPr/>
            </a:lvl1pPr>
            <a:lvl2pPr algn="ctr">
              <a:defRPr/>
            </a:lvl2pPr>
            <a:lvl3pPr algn="ctr">
              <a:defRPr/>
            </a:lvl3pPr>
            <a:lvl4pPr algn="ctr">
              <a:defRPr/>
            </a:lvl4pPr>
            <a:lvl5pPr algn="ctr">
              <a:defRPr/>
            </a:lvl5pPr>
          </a:lstStyle>
          <a:p>
            <a:pPr lvl="0"/>
            <a:r>
              <a:rPr lang="en-US" dirty="0"/>
              <a:t>Additional text goes here</a:t>
            </a:r>
          </a:p>
        </p:txBody>
      </p:sp>
      <p:pic>
        <p:nvPicPr>
          <p:cNvPr id="8" name="Logo">
            <a:extLst>
              <a:ext uri="{FF2B5EF4-FFF2-40B4-BE49-F238E27FC236}">
                <a16:creationId xmlns:a16="http://schemas.microsoft.com/office/drawing/2014/main" id="{BC2FB62D-AA28-C648-8D9A-0E5FF26CB31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9" name="Department name placeholder">
            <a:extLst>
              <a:ext uri="{FF2B5EF4-FFF2-40B4-BE49-F238E27FC236}">
                <a16:creationId xmlns:a16="http://schemas.microsoft.com/office/drawing/2014/main" id="{5DCD82B4-E92A-734D-8320-2F72ADF0E473}"/>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1" name="Slide Number Placeholder 5">
            <a:extLst>
              <a:ext uri="{FF2B5EF4-FFF2-40B4-BE49-F238E27FC236}">
                <a16:creationId xmlns:a16="http://schemas.microsoft.com/office/drawing/2014/main" id="{66EA4C0E-6546-1A4F-AF42-99DEDD3547A3}"/>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2" name="Text Placeholder 39">
            <a:extLst>
              <a:ext uri="{FF2B5EF4-FFF2-40B4-BE49-F238E27FC236}">
                <a16:creationId xmlns:a16="http://schemas.microsoft.com/office/drawing/2014/main" id="{CBF9BE02-2BD0-EF4B-867F-BE6F4277B285}"/>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291761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w/copy</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731520" y="1920240"/>
            <a:ext cx="7314883" cy="222818"/>
          </a:xfrm>
        </p:spPr>
        <p:txBody>
          <a:bodyPr lIns="45720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IF NEEDED</a:t>
            </a:r>
          </a:p>
        </p:txBody>
      </p:sp>
      <p:sp>
        <p:nvSpPr>
          <p:cNvPr id="7" name="Text Placeholder 6">
            <a:extLst>
              <a:ext uri="{FF2B5EF4-FFF2-40B4-BE49-F238E27FC236}">
                <a16:creationId xmlns:a16="http://schemas.microsoft.com/office/drawing/2014/main" id="{16A9AE35-7F73-6044-BF44-6833FBE8EFF5}"/>
              </a:ext>
            </a:extLst>
          </p:cNvPr>
          <p:cNvSpPr>
            <a:spLocks noGrp="1"/>
          </p:cNvSpPr>
          <p:nvPr>
            <p:ph type="body" sz="quarter" idx="13" hasCustomPrompt="1"/>
          </p:nvPr>
        </p:nvSpPr>
        <p:spPr>
          <a:xfrm>
            <a:off x="731838" y="2286000"/>
            <a:ext cx="7315200" cy="7315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ead</a:t>
            </a:r>
            <a:r>
              <a:rPr lang="en-US" dirty="0"/>
              <a:t>.</a:t>
            </a:r>
          </a:p>
        </p:txBody>
      </p:sp>
      <p:pic>
        <p:nvPicPr>
          <p:cNvPr id="8" name="Logo">
            <a:extLst>
              <a:ext uri="{FF2B5EF4-FFF2-40B4-BE49-F238E27FC236}">
                <a16:creationId xmlns:a16="http://schemas.microsoft.com/office/drawing/2014/main" id="{C235F16B-E9E7-BA44-BDB7-6781B7C52C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9" name="Department name placeholder">
            <a:extLst>
              <a:ext uri="{FF2B5EF4-FFF2-40B4-BE49-F238E27FC236}">
                <a16:creationId xmlns:a16="http://schemas.microsoft.com/office/drawing/2014/main" id="{912A488A-6869-2D4F-9E13-6DD07A408A4B}"/>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4C6C9CC0-7C6A-1043-84E6-E80163529BC9}"/>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73B4D4F1-C68B-AA43-A6C9-2AAE5A324949}"/>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1382272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w/bullets</a:t>
            </a:r>
          </a:p>
        </p:txBody>
      </p:sp>
      <p:sp>
        <p:nvSpPr>
          <p:cNvPr id="8" name="Text Placeholder 6">
            <a:extLst>
              <a:ext uri="{FF2B5EF4-FFF2-40B4-BE49-F238E27FC236}">
                <a16:creationId xmlns:a16="http://schemas.microsoft.com/office/drawing/2014/main" id="{0A621076-D4E9-794C-AD36-843BF2FF609B}"/>
              </a:ext>
            </a:extLst>
          </p:cNvPr>
          <p:cNvSpPr>
            <a:spLocks noGrp="1"/>
          </p:cNvSpPr>
          <p:nvPr>
            <p:ph type="body" sz="quarter" idx="13" hasCustomPrompt="1"/>
          </p:nvPr>
        </p:nvSpPr>
        <p:spPr>
          <a:xfrm>
            <a:off x="731838" y="1920240"/>
            <a:ext cx="7315200" cy="54864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pic>
        <p:nvPicPr>
          <p:cNvPr id="7" name="Logo">
            <a:extLst>
              <a:ext uri="{FF2B5EF4-FFF2-40B4-BE49-F238E27FC236}">
                <a16:creationId xmlns:a16="http://schemas.microsoft.com/office/drawing/2014/main" id="{3CFA3ECD-99AD-4E49-9B46-9A02286F8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9" name="Department name placeholder">
            <a:extLst>
              <a:ext uri="{FF2B5EF4-FFF2-40B4-BE49-F238E27FC236}">
                <a16:creationId xmlns:a16="http://schemas.microsoft.com/office/drawing/2014/main" id="{B2CC8341-58A3-1844-B88A-0181C3E4EEDF}"/>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057813A0-EDF7-074A-93A0-097B5ADEEF45}"/>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D9E198F9-9DC1-294A-99AE-4ED00AC1B24E}"/>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22860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w/two columns</a:t>
            </a:r>
          </a:p>
        </p:txBody>
      </p:sp>
      <p:sp>
        <p:nvSpPr>
          <p:cNvPr id="16" name="Text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731520" y="1920240"/>
            <a:ext cx="3566160" cy="222818"/>
          </a:xfrm>
        </p:spPr>
        <p:txBody>
          <a:bodyPr lIns="457200" tIns="0" rIns="0" bIns="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Column </a:t>
            </a:r>
            <a:r>
              <a:rPr lang="en-US" dirty="0" err="1"/>
              <a:t>ONe</a:t>
            </a:r>
            <a:endParaRPr lang="en-US" dirty="0"/>
          </a:p>
        </p:txBody>
      </p:sp>
      <p:sp>
        <p:nvSpPr>
          <p:cNvPr id="7" name="Text Placeholder 15">
            <a:extLst>
              <a:ext uri="{FF2B5EF4-FFF2-40B4-BE49-F238E27FC236}">
                <a16:creationId xmlns:a16="http://schemas.microsoft.com/office/drawing/2014/main" id="{F830867C-9860-A540-B2F8-B4F1E5421A7C}"/>
              </a:ext>
            </a:extLst>
          </p:cNvPr>
          <p:cNvSpPr>
            <a:spLocks noGrp="1"/>
          </p:cNvSpPr>
          <p:nvPr>
            <p:ph type="body" sz="quarter" idx="13" hasCustomPrompt="1"/>
          </p:nvPr>
        </p:nvSpPr>
        <p:spPr>
          <a:xfrm>
            <a:off x="4480560" y="1920240"/>
            <a:ext cx="3566160" cy="222818"/>
          </a:xfrm>
        </p:spPr>
        <p:txBody>
          <a:bodyPr lIns="457200" tIns="0" rIns="0" bIns="0">
            <a:spAutoFit/>
          </a:bodyPr>
          <a:lstStyle>
            <a:lvl1pPr marL="0" indent="0">
              <a:buNone/>
              <a:defRPr b="1" cap="all"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SUBHEAD Column Two</a:t>
            </a:r>
          </a:p>
        </p:txBody>
      </p:sp>
      <p:sp>
        <p:nvSpPr>
          <p:cNvPr id="9" name="Text Placeholder 6">
            <a:extLst>
              <a:ext uri="{FF2B5EF4-FFF2-40B4-BE49-F238E27FC236}">
                <a16:creationId xmlns:a16="http://schemas.microsoft.com/office/drawing/2014/main" id="{58655711-A5BA-0340-8B5D-3721C36F5FE6}"/>
              </a:ext>
            </a:extLst>
          </p:cNvPr>
          <p:cNvSpPr>
            <a:spLocks noGrp="1"/>
          </p:cNvSpPr>
          <p:nvPr>
            <p:ph type="body" sz="quarter" idx="15" hasCustomPrompt="1"/>
          </p:nvPr>
        </p:nvSpPr>
        <p:spPr>
          <a:xfrm>
            <a:off x="731838" y="2286000"/>
            <a:ext cx="3566160" cy="11887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sp>
        <p:nvSpPr>
          <p:cNvPr id="10" name="Text Placeholder 6">
            <a:extLst>
              <a:ext uri="{FF2B5EF4-FFF2-40B4-BE49-F238E27FC236}">
                <a16:creationId xmlns:a16="http://schemas.microsoft.com/office/drawing/2014/main" id="{6377D75B-88A1-8E47-BB90-9C926877E2A0}"/>
              </a:ext>
            </a:extLst>
          </p:cNvPr>
          <p:cNvSpPr>
            <a:spLocks noGrp="1"/>
          </p:cNvSpPr>
          <p:nvPr>
            <p:ph type="body" sz="quarter" idx="16" hasCustomPrompt="1"/>
          </p:nvPr>
        </p:nvSpPr>
        <p:spPr>
          <a:xfrm>
            <a:off x="4480560" y="2286000"/>
            <a:ext cx="3566160" cy="1188720"/>
          </a:xfrm>
        </p:spPr>
        <p:txBody>
          <a:bodyPr/>
          <a:lstStyle>
            <a:lvl1pPr>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a:t>
            </a:r>
          </a:p>
        </p:txBody>
      </p:sp>
      <p:pic>
        <p:nvPicPr>
          <p:cNvPr id="11" name="Logo">
            <a:extLst>
              <a:ext uri="{FF2B5EF4-FFF2-40B4-BE49-F238E27FC236}">
                <a16:creationId xmlns:a16="http://schemas.microsoft.com/office/drawing/2014/main" id="{BFF1E592-52C2-4640-A5EE-A71FA414C56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14" name="Department name placeholder">
            <a:extLst>
              <a:ext uri="{FF2B5EF4-FFF2-40B4-BE49-F238E27FC236}">
                <a16:creationId xmlns:a16="http://schemas.microsoft.com/office/drawing/2014/main" id="{DDD185D4-EA97-E743-A9B9-4CD1F1BD8574}"/>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5" name="Slide Number Placeholder 5">
            <a:extLst>
              <a:ext uri="{FF2B5EF4-FFF2-40B4-BE49-F238E27FC236}">
                <a16:creationId xmlns:a16="http://schemas.microsoft.com/office/drawing/2014/main" id="{15EA7B53-4608-C149-A461-5D00A7C21384}"/>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073913A9-D7AB-284C-B157-FE3542360687}"/>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273291237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wo bullet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w/two bullet columns</a:t>
            </a:r>
          </a:p>
        </p:txBody>
      </p:sp>
      <p:sp>
        <p:nvSpPr>
          <p:cNvPr id="7" name="Text Placeholder 6">
            <a:extLst>
              <a:ext uri="{FF2B5EF4-FFF2-40B4-BE49-F238E27FC236}">
                <a16:creationId xmlns:a16="http://schemas.microsoft.com/office/drawing/2014/main" id="{819E5FAE-7645-C34B-94C3-69C37891FB84}"/>
              </a:ext>
            </a:extLst>
          </p:cNvPr>
          <p:cNvSpPr>
            <a:spLocks noGrp="1"/>
          </p:cNvSpPr>
          <p:nvPr>
            <p:ph type="body" sz="quarter" idx="13" hasCustomPrompt="1"/>
          </p:nvPr>
        </p:nvSpPr>
        <p:spPr>
          <a:xfrm>
            <a:off x="731838" y="1920240"/>
            <a:ext cx="3566160" cy="73152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sp>
        <p:nvSpPr>
          <p:cNvPr id="9" name="Text Placeholder 6">
            <a:extLst>
              <a:ext uri="{FF2B5EF4-FFF2-40B4-BE49-F238E27FC236}">
                <a16:creationId xmlns:a16="http://schemas.microsoft.com/office/drawing/2014/main" id="{6466192A-B18D-6B4F-B810-262A070288A2}"/>
              </a:ext>
            </a:extLst>
          </p:cNvPr>
          <p:cNvSpPr>
            <a:spLocks noGrp="1"/>
          </p:cNvSpPr>
          <p:nvPr>
            <p:ph type="body" sz="quarter" idx="14" hasCustomPrompt="1"/>
          </p:nvPr>
        </p:nvSpPr>
        <p:spPr>
          <a:xfrm>
            <a:off x="4480560" y="1920240"/>
            <a:ext cx="3566160" cy="731520"/>
          </a:xfrm>
        </p:spPr>
        <p:txBody>
          <a:bodyPr/>
          <a:lstStyle>
            <a:lvl1pPr marL="173736" indent="-173736">
              <a:buFont typeface="Arial" panose="020B0604020202020204" pitchFamily="34" charset="0"/>
              <a:buChar char="•"/>
              <a:defRPr/>
            </a:lvl1pPr>
          </a:lstStyle>
          <a:p>
            <a:pPr lvl="0"/>
            <a:r>
              <a:rPr lang="en-US" dirty="0"/>
              <a:t>Most bulleted slides should have no more than 5 bullets with only about 5-6 words per bullet.</a:t>
            </a:r>
          </a:p>
        </p:txBody>
      </p:sp>
      <p:pic>
        <p:nvPicPr>
          <p:cNvPr id="8" name="Logo">
            <a:extLst>
              <a:ext uri="{FF2B5EF4-FFF2-40B4-BE49-F238E27FC236}">
                <a16:creationId xmlns:a16="http://schemas.microsoft.com/office/drawing/2014/main" id="{E8C2CC86-6EE8-8D49-B3B0-DBF61BC4AA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10" name="Department name placeholder">
            <a:extLst>
              <a:ext uri="{FF2B5EF4-FFF2-40B4-BE49-F238E27FC236}">
                <a16:creationId xmlns:a16="http://schemas.microsoft.com/office/drawing/2014/main" id="{AFB9229E-2D91-2F49-ABFD-B283E94DDAD8}"/>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1" name="Slide Number Placeholder 5">
            <a:extLst>
              <a:ext uri="{FF2B5EF4-FFF2-40B4-BE49-F238E27FC236}">
                <a16:creationId xmlns:a16="http://schemas.microsoft.com/office/drawing/2014/main" id="{5DDAEFB0-0F74-E646-9CF2-AAE738BC733F}"/>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4" name="Text Placeholder 39">
            <a:extLst>
              <a:ext uri="{FF2B5EF4-FFF2-40B4-BE49-F238E27FC236}">
                <a16:creationId xmlns:a16="http://schemas.microsoft.com/office/drawing/2014/main" id="{E15BFCAB-1BD7-9644-9633-55F9D96E9A98}"/>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2002093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number callouts">
    <p:spTree>
      <p:nvGrpSpPr>
        <p:cNvPr id="1" name=""/>
        <p:cNvGrpSpPr/>
        <p:nvPr/>
      </p:nvGrpSpPr>
      <p:grpSpPr>
        <a:xfrm>
          <a:off x="0" y="0"/>
          <a:ext cx="0" cy="0"/>
          <a:chOff x="0" y="0"/>
          <a:chExt cx="0" cy="0"/>
        </a:xfrm>
      </p:grpSpPr>
      <p:sp>
        <p:nvSpPr>
          <p:cNvPr id="20" name="Label Placeholder 15">
            <a:extLst>
              <a:ext uri="{FF2B5EF4-FFF2-40B4-BE49-F238E27FC236}">
                <a16:creationId xmlns:a16="http://schemas.microsoft.com/office/drawing/2014/main" id="{393FEC69-576E-5A41-A66C-343864F51003}"/>
              </a:ext>
            </a:extLst>
          </p:cNvPr>
          <p:cNvSpPr>
            <a:spLocks noGrp="1"/>
          </p:cNvSpPr>
          <p:nvPr>
            <p:ph type="body" sz="quarter" idx="17" hasCustomPrompt="1"/>
          </p:nvPr>
        </p:nvSpPr>
        <p:spPr>
          <a:xfrm>
            <a:off x="1977468" y="3655945"/>
            <a:ext cx="1818445" cy="194990"/>
          </a:xfrm>
        </p:spPr>
        <p:txBody>
          <a:bodyPr wrap="square" lIns="0" tIns="0" rIns="0" bIns="0" anchor="t" anchorCtr="0">
            <a:spAutoFit/>
          </a:bodyPr>
          <a:lstStyle>
            <a:lvl1pPr marL="0" indent="0" algn="ctr">
              <a:buNone/>
              <a:defRPr sz="14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Label goes here</a:t>
            </a:r>
          </a:p>
        </p:txBody>
      </p:sp>
      <p:sp>
        <p:nvSpPr>
          <p:cNvPr id="16" name="Data Placeholder 15">
            <a:extLst>
              <a:ext uri="{FF2B5EF4-FFF2-40B4-BE49-F238E27FC236}">
                <a16:creationId xmlns:a16="http://schemas.microsoft.com/office/drawing/2014/main" id="{096DF2BE-5EBE-5B40-92D3-2880086C2AD6}"/>
              </a:ext>
            </a:extLst>
          </p:cNvPr>
          <p:cNvSpPr>
            <a:spLocks noGrp="1"/>
          </p:cNvSpPr>
          <p:nvPr>
            <p:ph type="body" sz="quarter" idx="12" hasCustomPrompt="1"/>
          </p:nvPr>
        </p:nvSpPr>
        <p:spPr>
          <a:xfrm>
            <a:off x="2725025" y="1875645"/>
            <a:ext cx="876202" cy="1738938"/>
          </a:xfrm>
        </p:spPr>
        <p:txBody>
          <a:bodyPr wrap="none" lIns="0" anchor="b" anchorCtr="0">
            <a:spAutoFit/>
          </a:bodyPr>
          <a:lstStyle>
            <a:lvl1pPr marL="0" indent="0" algn="l">
              <a:buNone/>
              <a:defRPr sz="11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1</a:t>
            </a:r>
          </a:p>
        </p:txBody>
      </p:sp>
      <p:sp>
        <p:nvSpPr>
          <p:cNvPr id="19" name="# symbol Placeholder 15">
            <a:extLst>
              <a:ext uri="{FF2B5EF4-FFF2-40B4-BE49-F238E27FC236}">
                <a16:creationId xmlns:a16="http://schemas.microsoft.com/office/drawing/2014/main" id="{75006981-AE6F-ED48-9FDA-C84F313AB315}"/>
              </a:ext>
            </a:extLst>
          </p:cNvPr>
          <p:cNvSpPr>
            <a:spLocks noGrp="1"/>
          </p:cNvSpPr>
          <p:nvPr>
            <p:ph type="body" sz="quarter" idx="16" hasCustomPrompt="1"/>
          </p:nvPr>
        </p:nvSpPr>
        <p:spPr>
          <a:xfrm>
            <a:off x="2173955" y="2460421"/>
            <a:ext cx="520334" cy="1154162"/>
          </a:xfrm>
        </p:spPr>
        <p:txBody>
          <a:bodyPr wrap="none" lIns="0" bIns="182880" anchor="b" anchorCtr="0">
            <a:spAutoFit/>
          </a:bodyPr>
          <a:lstStyle>
            <a:lvl1pPr marL="0" indent="0" algn="r">
              <a:buNone/>
              <a:defRPr sz="6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a:t>
            </a:r>
          </a:p>
        </p:txBody>
      </p:sp>
      <p:sp>
        <p:nvSpPr>
          <p:cNvPr id="21" name="Label Placeholder 15">
            <a:extLst>
              <a:ext uri="{FF2B5EF4-FFF2-40B4-BE49-F238E27FC236}">
                <a16:creationId xmlns:a16="http://schemas.microsoft.com/office/drawing/2014/main" id="{281D7D63-1772-2548-8E9D-38CC73E7E410}"/>
              </a:ext>
            </a:extLst>
          </p:cNvPr>
          <p:cNvSpPr>
            <a:spLocks noGrp="1"/>
          </p:cNvSpPr>
          <p:nvPr>
            <p:ph type="body" sz="quarter" idx="18" hasCustomPrompt="1"/>
          </p:nvPr>
        </p:nvSpPr>
        <p:spPr>
          <a:xfrm>
            <a:off x="6019269" y="3655945"/>
            <a:ext cx="1818445" cy="194990"/>
          </a:xfrm>
        </p:spPr>
        <p:txBody>
          <a:bodyPr wrap="square" lIns="0" tIns="0" rIns="0" bIns="0" anchor="t" anchorCtr="0">
            <a:spAutoFit/>
          </a:bodyPr>
          <a:lstStyle>
            <a:lvl1pPr marL="0" indent="0" algn="ctr">
              <a:buNone/>
              <a:defRPr sz="14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Label goes here</a:t>
            </a:r>
          </a:p>
        </p:txBody>
      </p:sp>
      <p:sp>
        <p:nvSpPr>
          <p:cNvPr id="14" name="Data Placeholder 15">
            <a:extLst>
              <a:ext uri="{FF2B5EF4-FFF2-40B4-BE49-F238E27FC236}">
                <a16:creationId xmlns:a16="http://schemas.microsoft.com/office/drawing/2014/main" id="{0D991CE4-8961-6642-9F1F-CD254B61DBC1}"/>
              </a:ext>
            </a:extLst>
          </p:cNvPr>
          <p:cNvSpPr>
            <a:spLocks noGrp="1"/>
          </p:cNvSpPr>
          <p:nvPr>
            <p:ph type="body" sz="quarter" idx="14" hasCustomPrompt="1"/>
          </p:nvPr>
        </p:nvSpPr>
        <p:spPr>
          <a:xfrm>
            <a:off x="6144623" y="2082625"/>
            <a:ext cx="1567737" cy="1531958"/>
          </a:xfrm>
        </p:spPr>
        <p:txBody>
          <a:bodyPr wrap="none" lIns="0" anchor="b" anchorCtr="0">
            <a:spAutoFit/>
          </a:bodyPr>
          <a:lstStyle>
            <a:lvl1pPr marL="0" indent="0" algn="ctr">
              <a:buNone/>
              <a:defRPr sz="11000" b="0" cap="none" baseline="0"/>
            </a:lvl1pPr>
            <a:lvl2pPr marL="342900" indent="0">
              <a:buNone/>
              <a:defRPr b="1" cap="all" baseline="0"/>
            </a:lvl2pPr>
            <a:lvl3pPr marL="685800" indent="0">
              <a:buNone/>
              <a:defRPr b="1" cap="all" baseline="0"/>
            </a:lvl3pPr>
            <a:lvl4pPr marL="1028700" indent="0">
              <a:buNone/>
              <a:defRPr b="1" cap="all" baseline="0"/>
            </a:lvl4pPr>
            <a:lvl5pPr marL="1371600" indent="0">
              <a:buNone/>
              <a:defRPr b="1" cap="all" baseline="0"/>
            </a:lvl5pPr>
          </a:lstStyle>
          <a:p>
            <a:pPr lvl="0"/>
            <a:r>
              <a:rPr lang="en-US" dirty="0"/>
              <a:t>80</a:t>
            </a:r>
          </a:p>
        </p:txBody>
      </p:sp>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w/number callouts</a:t>
            </a:r>
          </a:p>
        </p:txBody>
      </p:sp>
      <p:pic>
        <p:nvPicPr>
          <p:cNvPr id="10" name="Logo">
            <a:extLst>
              <a:ext uri="{FF2B5EF4-FFF2-40B4-BE49-F238E27FC236}">
                <a16:creationId xmlns:a16="http://schemas.microsoft.com/office/drawing/2014/main" id="{8441B478-1152-394B-84AB-C8F4E165E8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11" name="Department name placeholder">
            <a:extLst>
              <a:ext uri="{FF2B5EF4-FFF2-40B4-BE49-F238E27FC236}">
                <a16:creationId xmlns:a16="http://schemas.microsoft.com/office/drawing/2014/main" id="{474B7B78-DA36-9C4B-B347-DA8B9C638C75}"/>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5" name="Slide Number Placeholder 5">
            <a:extLst>
              <a:ext uri="{FF2B5EF4-FFF2-40B4-BE49-F238E27FC236}">
                <a16:creationId xmlns:a16="http://schemas.microsoft.com/office/drawing/2014/main" id="{23BBF643-0C0D-534A-AFF6-F06A92FB4C73}"/>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7" name="Text Placeholder 39">
            <a:extLst>
              <a:ext uri="{FF2B5EF4-FFF2-40B4-BE49-F238E27FC236}">
                <a16:creationId xmlns:a16="http://schemas.microsoft.com/office/drawing/2014/main" id="{09F60AE3-9C0A-6A47-9A1B-9B20B2CE6D5C}"/>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4170020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w/table</a:t>
            </a:r>
          </a:p>
        </p:txBody>
      </p:sp>
      <p:sp>
        <p:nvSpPr>
          <p:cNvPr id="4" name="Rectangle 3">
            <a:extLst>
              <a:ext uri="{FF2B5EF4-FFF2-40B4-BE49-F238E27FC236}">
                <a16:creationId xmlns:a16="http://schemas.microsoft.com/office/drawing/2014/main" id="{C8B25AD7-E7BA-A04B-8087-8B406EFE55BC}"/>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B13B9C0-57DF-AA43-A71D-A22B60BD29B3}"/>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E10888-1D89-B343-8141-C3F85EC8E2B6}"/>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DB9779-D88F-584E-A4C8-9519B79881C5}"/>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82E566-6216-BE40-8CBE-9B7D64ABE695}"/>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C30AA6-B15B-4A46-8580-0E42ECDFF071}"/>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able Placeholder 4">
            <a:extLst>
              <a:ext uri="{FF2B5EF4-FFF2-40B4-BE49-F238E27FC236}">
                <a16:creationId xmlns:a16="http://schemas.microsoft.com/office/drawing/2014/main" id="{3EE0CC54-DED3-C64F-98AE-A20D7062CE1E}"/>
              </a:ext>
            </a:extLst>
          </p:cNvPr>
          <p:cNvSpPr>
            <a:spLocks noGrp="1"/>
          </p:cNvSpPr>
          <p:nvPr>
            <p:ph type="tbl" sz="quarter" idx="13"/>
          </p:nvPr>
        </p:nvSpPr>
        <p:spPr>
          <a:xfrm>
            <a:off x="1188720" y="1920240"/>
            <a:ext cx="6400800" cy="2194560"/>
          </a:xfrm>
        </p:spPr>
        <p:txBody>
          <a:bodyPr lIns="0" tIns="0" anchor="t" anchorCtr="0"/>
          <a:lstStyle>
            <a:lvl1pPr marL="0" indent="0" algn="ctr">
              <a:buFont typeface="Arial" panose="020B0604020202020204" pitchFamily="34" charset="0"/>
              <a:buNone/>
              <a:defRPr/>
            </a:lvl1pPr>
          </a:lstStyle>
          <a:p>
            <a:r>
              <a:rPr lang="en-US"/>
              <a:t>Click icon to add table</a:t>
            </a:r>
            <a:endParaRPr lang="en-US" dirty="0"/>
          </a:p>
        </p:txBody>
      </p:sp>
      <p:sp>
        <p:nvSpPr>
          <p:cNvPr id="15" name="Text Placeholder 3">
            <a:extLst>
              <a:ext uri="{FF2B5EF4-FFF2-40B4-BE49-F238E27FC236}">
                <a16:creationId xmlns:a16="http://schemas.microsoft.com/office/drawing/2014/main" id="{E5A54539-5A0E-AF43-BF16-C1D365082811}"/>
              </a:ext>
            </a:extLst>
          </p:cNvPr>
          <p:cNvSpPr>
            <a:spLocks noGrp="1"/>
          </p:cNvSpPr>
          <p:nvPr>
            <p:ph type="body" sz="quarter" idx="12" hasCustomPrompt="1"/>
          </p:nvPr>
        </p:nvSpPr>
        <p:spPr>
          <a:xfrm>
            <a:off x="759998" y="521611"/>
            <a:ext cx="6727082" cy="307777"/>
          </a:xfrm>
        </p:spPr>
        <p:txBody>
          <a:bodyPr wrap="square" lIns="0">
            <a:spAutoFit/>
          </a:bodyPr>
          <a:lstStyle>
            <a:lvl1pPr marL="0" indent="0" algn="l">
              <a:lnSpc>
                <a:spcPct val="100000"/>
              </a:lnSpc>
              <a:buNone/>
              <a:defRPr sz="1000" b="0">
                <a:solidFill>
                  <a:srgbClr val="FFFF00"/>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custom table below. If you’re not sure you’ll need this table, we recommend HIDING the slide temporarily instead of deleting it. If deleted, the custom table can be recovered from the master source file. </a:t>
            </a:r>
          </a:p>
        </p:txBody>
      </p:sp>
      <p:sp>
        <p:nvSpPr>
          <p:cNvPr id="17" name="Rectangle 16">
            <a:extLst>
              <a:ext uri="{FF2B5EF4-FFF2-40B4-BE49-F238E27FC236}">
                <a16:creationId xmlns:a16="http://schemas.microsoft.com/office/drawing/2014/main" id="{743F28BE-831B-9F45-9947-91A1DC32E532}"/>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600132D-F76F-2041-98B4-30EF02414C64}"/>
              </a:ext>
            </a:extLst>
          </p:cNvPr>
          <p:cNvSpPr/>
          <p:nvPr/>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AA3831-6E5F-C34F-B67E-D20383150C7E}"/>
              </a:ext>
            </a:extLst>
          </p:cNvPr>
          <p:cNvSpPr/>
          <p:nvPr userDrawn="1"/>
        </p:nvSpPr>
        <p:spPr>
          <a:xfrm>
            <a:off x="759999" y="1771923"/>
            <a:ext cx="3657600" cy="24178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Logo">
            <a:extLst>
              <a:ext uri="{FF2B5EF4-FFF2-40B4-BE49-F238E27FC236}">
                <a16:creationId xmlns:a16="http://schemas.microsoft.com/office/drawing/2014/main" id="{C765D2F7-E601-B94C-AC9B-73DF064C72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21" name="Department name placeholder">
            <a:extLst>
              <a:ext uri="{FF2B5EF4-FFF2-40B4-BE49-F238E27FC236}">
                <a16:creationId xmlns:a16="http://schemas.microsoft.com/office/drawing/2014/main" id="{C2868638-565D-DF45-86BE-96A429F4DAB9}"/>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22" name="Slide Number Placeholder 5">
            <a:extLst>
              <a:ext uri="{FF2B5EF4-FFF2-40B4-BE49-F238E27FC236}">
                <a16:creationId xmlns:a16="http://schemas.microsoft.com/office/drawing/2014/main" id="{1F8D13AB-AD1D-2D40-AC95-8C305CF8D96B}"/>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23" name="Text Placeholder 39">
            <a:extLst>
              <a:ext uri="{FF2B5EF4-FFF2-40B4-BE49-F238E27FC236}">
                <a16:creationId xmlns:a16="http://schemas.microsoft.com/office/drawing/2014/main" id="{5D4407BD-90A3-A548-B64D-A4B7327F01BD}"/>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27168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1520" y="1463040"/>
            <a:ext cx="7315200" cy="334259"/>
          </a:xfrm>
        </p:spPr>
        <p:txBody>
          <a:bodyPr wrap="square" anchor="b" anchorCtr="0">
            <a:spAutoFit/>
          </a:bodyPr>
          <a:lstStyle>
            <a:lvl1pPr>
              <a:defRPr sz="2400"/>
            </a:lvl1pPr>
          </a:lstStyle>
          <a:p>
            <a:r>
              <a:rPr lang="en-US" dirty="0"/>
              <a:t>Header w/chart</a:t>
            </a:r>
          </a:p>
        </p:txBody>
      </p:sp>
      <p:sp>
        <p:nvSpPr>
          <p:cNvPr id="6" name="Text Placeholder 3">
            <a:extLst>
              <a:ext uri="{FF2B5EF4-FFF2-40B4-BE49-F238E27FC236}">
                <a16:creationId xmlns:a16="http://schemas.microsoft.com/office/drawing/2014/main" id="{CA0894B0-3844-5F4F-9E2C-D2F524EAAF98}"/>
              </a:ext>
            </a:extLst>
          </p:cNvPr>
          <p:cNvSpPr>
            <a:spLocks noGrp="1"/>
          </p:cNvSpPr>
          <p:nvPr>
            <p:ph type="body" sz="quarter" idx="12" hasCustomPrompt="1"/>
          </p:nvPr>
        </p:nvSpPr>
        <p:spPr>
          <a:xfrm>
            <a:off x="759999" y="521611"/>
            <a:ext cx="6829521" cy="307777"/>
          </a:xfrm>
        </p:spPr>
        <p:txBody>
          <a:bodyPr wrap="square" lIns="0">
            <a:spAutoFit/>
          </a:bodyPr>
          <a:lstStyle>
            <a:lvl1pPr marL="0" indent="0" algn="l">
              <a:lnSpc>
                <a:spcPct val="100000"/>
              </a:lnSpc>
              <a:buNone/>
              <a:defRPr sz="1000" b="0">
                <a:solidFill>
                  <a:srgbClr val="FFFF00"/>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label data using the custom chart below. If you’re not sure you’ll need this chart, we recommend HIDING the slide temporarily instead of deleting it. If deleted, the custom chart can be recovered from the master source file. </a:t>
            </a:r>
          </a:p>
        </p:txBody>
      </p:sp>
      <p:sp>
        <p:nvSpPr>
          <p:cNvPr id="7" name="Chart Placeholder 3">
            <a:extLst>
              <a:ext uri="{FF2B5EF4-FFF2-40B4-BE49-F238E27FC236}">
                <a16:creationId xmlns:a16="http://schemas.microsoft.com/office/drawing/2014/main" id="{036322EB-1661-5849-9980-8B3543AA23E3}"/>
              </a:ext>
            </a:extLst>
          </p:cNvPr>
          <p:cNvSpPr>
            <a:spLocks noGrp="1"/>
          </p:cNvSpPr>
          <p:nvPr>
            <p:ph type="chart" sz="quarter" idx="14"/>
          </p:nvPr>
        </p:nvSpPr>
        <p:spPr>
          <a:xfrm>
            <a:off x="731520" y="1920240"/>
            <a:ext cx="7315200" cy="2194560"/>
          </a:xfrm>
        </p:spPr>
        <p:txBody>
          <a:bodyPr lIns="0" tIns="0" anchor="t" anchorCtr="0"/>
          <a:lstStyle>
            <a:lvl1pPr algn="ctr">
              <a:defRPr/>
            </a:lvl1pPr>
          </a:lstStyle>
          <a:p>
            <a:r>
              <a:rPr lang="en-US"/>
              <a:t>Click icon to add chart</a:t>
            </a:r>
            <a:endParaRPr lang="en-US" dirty="0"/>
          </a:p>
        </p:txBody>
      </p:sp>
      <p:pic>
        <p:nvPicPr>
          <p:cNvPr id="8" name="Logo">
            <a:extLst>
              <a:ext uri="{FF2B5EF4-FFF2-40B4-BE49-F238E27FC236}">
                <a16:creationId xmlns:a16="http://schemas.microsoft.com/office/drawing/2014/main" id="{62392081-5324-0143-B4AD-728AB4C71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1520" y="181064"/>
            <a:ext cx="423229" cy="136525"/>
          </a:xfrm>
          <a:prstGeom prst="rect">
            <a:avLst/>
          </a:prstGeom>
        </p:spPr>
      </p:pic>
      <p:sp>
        <p:nvSpPr>
          <p:cNvPr id="9" name="Department name placeholder">
            <a:extLst>
              <a:ext uri="{FF2B5EF4-FFF2-40B4-BE49-F238E27FC236}">
                <a16:creationId xmlns:a16="http://schemas.microsoft.com/office/drawing/2014/main" id="{CF415C97-93C6-3E4E-A298-5DF157A4F714}"/>
              </a:ext>
            </a:extLst>
          </p:cNvPr>
          <p:cNvSpPr txBox="1"/>
          <p:nvPr userDrawn="1"/>
        </p:nvSpPr>
        <p:spPr>
          <a:xfrm>
            <a:off x="6243665" y="214650"/>
            <a:ext cx="2554260" cy="123111"/>
          </a:xfrm>
          <a:prstGeom prst="rect">
            <a:avLst/>
          </a:prstGeom>
          <a:noFill/>
        </p:spPr>
        <p:txBody>
          <a:bodyPr wrap="square" lIns="0" tIns="0" rIns="0" bIns="0" rtlCol="0">
            <a:spAutoFit/>
          </a:bodyPr>
          <a:lstStyle/>
          <a:p>
            <a:pPr algn="r"/>
            <a:r>
              <a:rPr lang="en-US" sz="800" dirty="0">
                <a:solidFill>
                  <a:srgbClr val="FFFFFF"/>
                </a:solidFill>
              </a:rPr>
              <a:t>Department Name (edit in Slide Master)</a:t>
            </a:r>
          </a:p>
        </p:txBody>
      </p:sp>
      <p:sp>
        <p:nvSpPr>
          <p:cNvPr id="10" name="Slide Number Placeholder 5">
            <a:extLst>
              <a:ext uri="{FF2B5EF4-FFF2-40B4-BE49-F238E27FC236}">
                <a16:creationId xmlns:a16="http://schemas.microsoft.com/office/drawing/2014/main" id="{5EC15C0B-E7DC-D140-B556-0D7884825EF9}"/>
              </a:ext>
            </a:extLst>
          </p:cNvPr>
          <p:cNvSpPr>
            <a:spLocks noGrp="1"/>
          </p:cNvSpPr>
          <p:nvPr>
            <p:ph type="sldNum" sz="quarter" idx="4"/>
          </p:nvPr>
        </p:nvSpPr>
        <p:spPr>
          <a:xfrm>
            <a:off x="8249285" y="4773251"/>
            <a:ext cx="548640" cy="123111"/>
          </a:xfrm>
          <a:prstGeom prst="rect">
            <a:avLst/>
          </a:prstGeom>
        </p:spPr>
        <p:txBody>
          <a:bodyPr vert="horz" wrap="square" lIns="0" tIns="0" rIns="0" bIns="0" rtlCol="0" anchor="ctr">
            <a:spAutoFit/>
          </a:bodyPr>
          <a:lstStyle>
            <a:lvl1pPr algn="r">
              <a:defRPr sz="800">
                <a:solidFill>
                  <a:srgbClr val="003557"/>
                </a:solidFill>
              </a:defRPr>
            </a:lvl1pPr>
          </a:lstStyle>
          <a:p>
            <a:fld id="{8368066F-241F-DA46-A244-6F6C08E1BFA8}" type="slidenum">
              <a:rPr lang="en-US" smtClean="0"/>
              <a:pPr/>
              <a:t>‹#›</a:t>
            </a:fld>
            <a:endParaRPr lang="en-US" dirty="0"/>
          </a:p>
        </p:txBody>
      </p:sp>
      <p:sp>
        <p:nvSpPr>
          <p:cNvPr id="11" name="Text Placeholder 39">
            <a:extLst>
              <a:ext uri="{FF2B5EF4-FFF2-40B4-BE49-F238E27FC236}">
                <a16:creationId xmlns:a16="http://schemas.microsoft.com/office/drawing/2014/main" id="{CFF1EC18-960D-4744-8DF0-91EF06BB2726}"/>
              </a:ext>
            </a:extLst>
          </p:cNvPr>
          <p:cNvSpPr txBox="1">
            <a:spLocks/>
          </p:cNvSpPr>
          <p:nvPr userDrawn="1"/>
        </p:nvSpPr>
        <p:spPr>
          <a:xfrm>
            <a:off x="731520" y="4769012"/>
            <a:ext cx="5212080" cy="123111"/>
          </a:xfrm>
          <a:prstGeom prst="rect">
            <a:avLst/>
          </a:prstGeom>
        </p:spPr>
        <p:txBody>
          <a:bodyPr wrap="square" lIns="0" tIns="0" rIns="0" bIns="0" anchor="b" anchorCtr="0">
            <a:spAutoFit/>
          </a:bodyPr>
          <a:lstStyle>
            <a:lvl1pPr marL="0" indent="0" algn="l" defTabSz="685800" rtl="0" eaLnBrk="1" latinLnBrk="0" hangingPunct="1">
              <a:lnSpc>
                <a:spcPct val="100000"/>
              </a:lnSpc>
              <a:spcBef>
                <a:spcPts val="750"/>
              </a:spcBef>
              <a:buFont typeface="Arial" panose="020B0604020202020204" pitchFamily="34" charset="0"/>
              <a:buNone/>
              <a:defRPr sz="1200" kern="1200" spc="0" baseline="0">
                <a:solidFill>
                  <a:schemeClr val="tx1"/>
                </a:solidFill>
                <a:latin typeface="+mn-lt"/>
                <a:ea typeface="+mn-ea"/>
                <a:cs typeface="+mn-cs"/>
              </a:defRPr>
            </a:lvl1pPr>
            <a:lvl2pPr marL="3429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2pPr>
            <a:lvl3pPr marL="6858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3pPr>
            <a:lvl4pPr marL="10287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4pPr>
            <a:lvl5pPr marL="1371600" indent="0" algn="l" defTabSz="685800" rtl="0" eaLnBrk="1" latinLnBrk="0" hangingPunct="1">
              <a:lnSpc>
                <a:spcPct val="100000"/>
              </a:lnSpc>
              <a:spcBef>
                <a:spcPts val="375"/>
              </a:spcBef>
              <a:buFont typeface="Arial" panose="020B0604020202020204" pitchFamily="34" charset="0"/>
              <a:buNone/>
              <a:defRPr sz="1600" kern="1200" spc="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800" dirty="0">
                <a:solidFill>
                  <a:srgbClr val="FFFFFF"/>
                </a:solidFill>
              </a:rPr>
              <a:t>Presentation Title (edit in Slide Master)  I  </a:t>
            </a:r>
            <a:fld id="{96639B2F-E74D-204F-A9C8-34761033C9F8}" type="datetime4">
              <a:rPr lang="en-US" sz="800" smtClean="0"/>
              <a:pPr/>
              <a:t>May 6, 2025</a:t>
            </a:fld>
            <a:endParaRPr lang="en-US" sz="800" dirty="0">
              <a:solidFill>
                <a:srgbClr val="FFFFFF"/>
              </a:solidFill>
            </a:endParaRPr>
          </a:p>
        </p:txBody>
      </p:sp>
    </p:spTree>
    <p:extLst>
      <p:ext uri="{BB962C8B-B14F-4D97-AF65-F5344CB8AC3E}">
        <p14:creationId xmlns:p14="http://schemas.microsoft.com/office/powerpoint/2010/main" val="358682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5587"/>
            </a:gs>
            <a:gs pos="85000">
              <a:srgbClr val="2774AE"/>
            </a:gs>
            <a:gs pos="100000">
              <a:srgbClr val="669FD3"/>
            </a:gs>
          </a:gsLst>
          <a:lin ang="42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20" y="1920239"/>
            <a:ext cx="7315200" cy="1314399"/>
          </a:xfrm>
          <a:prstGeom prst="rect">
            <a:avLst/>
          </a:prstGeom>
        </p:spPr>
        <p:txBody>
          <a:bodyPr vert="horz" lIns="45720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p:cNvSpPr>
            <a:spLocks noGrp="1"/>
          </p:cNvSpPr>
          <p:nvPr>
            <p:ph type="title"/>
          </p:nvPr>
        </p:nvSpPr>
        <p:spPr>
          <a:xfrm>
            <a:off x="731520" y="1463040"/>
            <a:ext cx="7315200" cy="334259"/>
          </a:xfrm>
          <a:prstGeom prst="rect">
            <a:avLst/>
          </a:prstGeom>
        </p:spPr>
        <p:txBody>
          <a:bodyPr vert="horz" wrap="square" lIns="0" tIns="0" rIns="0" bIns="0" rtlCol="0" anchor="b" anchorCtr="0">
            <a:spAutoFit/>
          </a:bodyPr>
          <a:lstStyle/>
          <a:p>
            <a:r>
              <a:rPr lang="en-US"/>
              <a:t>Click to edit Master title style</a:t>
            </a:r>
            <a:endParaRPr lang="en-US" dirty="0"/>
          </a:p>
        </p:txBody>
      </p:sp>
    </p:spTree>
    <p:extLst>
      <p:ext uri="{BB962C8B-B14F-4D97-AF65-F5344CB8AC3E}">
        <p14:creationId xmlns:p14="http://schemas.microsoft.com/office/powerpoint/2010/main" val="300749519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hf hdr="0" ftr="0"/>
  <p:txStyles>
    <p:titleStyle>
      <a:lvl1pPr algn="l" defTabSz="685800" rtl="0" eaLnBrk="1" latinLnBrk="0" hangingPunct="1">
        <a:lnSpc>
          <a:spcPct val="90000"/>
        </a:lnSpc>
        <a:spcBef>
          <a:spcPct val="0"/>
        </a:spcBef>
        <a:buNone/>
        <a:defRPr sz="2400" b="1" kern="1200">
          <a:solidFill>
            <a:srgbClr val="FFD100"/>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spc="0" baseline="0">
          <a:solidFill>
            <a:schemeClr val="bg1"/>
          </a:solidFill>
          <a:latin typeface="+mn-lt"/>
          <a:ea typeface="+mn-ea"/>
          <a:cs typeface="+mn-cs"/>
        </a:defRPr>
      </a:lvl1pPr>
      <a:lvl2pPr marL="27432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2pPr>
      <a:lvl3pPr marL="54864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3pPr>
      <a:lvl4pPr marL="82296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4pPr>
      <a:lvl5pPr marL="1097280" indent="0" algn="l" defTabSz="685800" rtl="0" eaLnBrk="1" latinLnBrk="0" hangingPunct="1">
        <a:lnSpc>
          <a:spcPct val="90000"/>
        </a:lnSpc>
        <a:spcBef>
          <a:spcPts val="375"/>
        </a:spcBef>
        <a:buFont typeface="Arial" panose="020B0604020202020204" pitchFamily="34" charset="0"/>
        <a:buNone/>
        <a:defRPr sz="1600" kern="1200" spc="0" baseline="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A9EBB-6D4D-9248-960D-3A72255EDBBF}"/>
              </a:ext>
            </a:extLst>
          </p:cNvPr>
          <p:cNvSpPr>
            <a:spLocks noGrp="1"/>
          </p:cNvSpPr>
          <p:nvPr>
            <p:ph type="ctrTitle"/>
          </p:nvPr>
        </p:nvSpPr>
        <p:spPr>
          <a:xfrm>
            <a:off x="731520" y="2286000"/>
            <a:ext cx="7680960" cy="1052596"/>
          </a:xfrm>
        </p:spPr>
        <p:txBody>
          <a:bodyPr/>
          <a:lstStyle/>
          <a:p>
            <a:r>
              <a:rPr lang="en-US" altLang="zh-CN" dirty="0"/>
              <a:t>Tracking Evolving Skill Demands in Data &amp; AI Jobs with LLMs</a:t>
            </a:r>
            <a:endParaRPr lang="en-US" dirty="0"/>
          </a:p>
        </p:txBody>
      </p:sp>
      <p:sp>
        <p:nvSpPr>
          <p:cNvPr id="4" name="Text Placeholder 3">
            <a:extLst>
              <a:ext uri="{FF2B5EF4-FFF2-40B4-BE49-F238E27FC236}">
                <a16:creationId xmlns:a16="http://schemas.microsoft.com/office/drawing/2014/main" id="{2E8B26DB-F5A2-3C4D-AB48-E181746C7ED6}"/>
              </a:ext>
            </a:extLst>
          </p:cNvPr>
          <p:cNvSpPr>
            <a:spLocks noGrp="1"/>
          </p:cNvSpPr>
          <p:nvPr>
            <p:ph type="body" sz="quarter" idx="19"/>
          </p:nvPr>
        </p:nvSpPr>
        <p:spPr>
          <a:xfrm>
            <a:off x="731520" y="4511239"/>
            <a:ext cx="5344710" cy="166199"/>
          </a:xfrm>
        </p:spPr>
        <p:txBody>
          <a:bodyPr/>
          <a:lstStyle/>
          <a:p>
            <a:r>
              <a:rPr lang="en-US" dirty="0" err="1"/>
              <a:t>Fanchao</a:t>
            </a:r>
            <a:r>
              <a:rPr lang="en-US" dirty="0"/>
              <a:t> Lin</a:t>
            </a:r>
          </a:p>
        </p:txBody>
      </p:sp>
      <p:sp>
        <p:nvSpPr>
          <p:cNvPr id="10" name="Text Placeholder 9">
            <a:extLst>
              <a:ext uri="{FF2B5EF4-FFF2-40B4-BE49-F238E27FC236}">
                <a16:creationId xmlns:a16="http://schemas.microsoft.com/office/drawing/2014/main" id="{2D59713A-2368-3E45-B265-08E3E0F42F7E}"/>
              </a:ext>
            </a:extLst>
          </p:cNvPr>
          <p:cNvSpPr>
            <a:spLocks noGrp="1"/>
          </p:cNvSpPr>
          <p:nvPr>
            <p:ph type="body" sz="quarter" idx="18"/>
          </p:nvPr>
        </p:nvSpPr>
        <p:spPr>
          <a:xfrm>
            <a:off x="731520" y="4692471"/>
            <a:ext cx="5344710" cy="166199"/>
          </a:xfrm>
        </p:spPr>
        <p:txBody>
          <a:bodyPr/>
          <a:lstStyle/>
          <a:p>
            <a:r>
              <a:rPr lang="en-US" dirty="0"/>
              <a:t>STAT418 Final Project Proposal</a:t>
            </a:r>
          </a:p>
        </p:txBody>
      </p:sp>
    </p:spTree>
    <p:extLst>
      <p:ext uri="{BB962C8B-B14F-4D97-AF65-F5344CB8AC3E}">
        <p14:creationId xmlns:p14="http://schemas.microsoft.com/office/powerpoint/2010/main" val="141380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6F420-3FC0-A0DE-172D-6FAC0482BF65}"/>
              </a:ext>
            </a:extLst>
          </p:cNvPr>
          <p:cNvSpPr>
            <a:spLocks noGrp="1"/>
          </p:cNvSpPr>
          <p:nvPr>
            <p:ph type="title"/>
          </p:nvPr>
        </p:nvSpPr>
        <p:spPr>
          <a:xfrm>
            <a:off x="731520" y="668192"/>
            <a:ext cx="3200400" cy="775597"/>
          </a:xfrm>
        </p:spPr>
        <p:txBody>
          <a:bodyPr/>
          <a:lstStyle/>
          <a:p>
            <a:r>
              <a:rPr lang="en-US" altLang="zh-CN" sz="2800" dirty="0"/>
              <a:t>WEBSCRAPE: </a:t>
            </a:r>
            <a:r>
              <a:rPr lang="en-US" altLang="zh-CN" sz="2800" dirty="0" err="1"/>
              <a:t>Extracing</a:t>
            </a:r>
            <a:r>
              <a:rPr lang="en-US" altLang="zh-CN" sz="2800" dirty="0"/>
              <a:t> Data</a:t>
            </a:r>
            <a:endParaRPr lang="zh-CN" altLang="en-US" sz="2800" dirty="0"/>
          </a:p>
        </p:txBody>
      </p:sp>
      <p:sp>
        <p:nvSpPr>
          <p:cNvPr id="3" name="日期占位符 2">
            <a:extLst>
              <a:ext uri="{FF2B5EF4-FFF2-40B4-BE49-F238E27FC236}">
                <a16:creationId xmlns:a16="http://schemas.microsoft.com/office/drawing/2014/main" id="{72421860-E68D-C557-C079-FD60083F3E64}"/>
              </a:ext>
            </a:extLst>
          </p:cNvPr>
          <p:cNvSpPr>
            <a:spLocks noGrp="1"/>
          </p:cNvSpPr>
          <p:nvPr>
            <p:ph type="dt" sz="half" idx="10"/>
          </p:nvPr>
        </p:nvSpPr>
        <p:spPr/>
        <p:txBody>
          <a:bodyPr/>
          <a:lstStyle/>
          <a:p>
            <a:fld id="{2D2DDB9B-04EE-4340-B40A-07409DEC5E74}" type="datetime4">
              <a:rPr lang="en-US" smtClean="0"/>
              <a:t>May 6, 2025</a:t>
            </a:fld>
            <a:endParaRPr lang="en-US"/>
          </a:p>
        </p:txBody>
      </p:sp>
      <p:pic>
        <p:nvPicPr>
          <p:cNvPr id="9" name="图片占位符 8">
            <a:extLst>
              <a:ext uri="{FF2B5EF4-FFF2-40B4-BE49-F238E27FC236}">
                <a16:creationId xmlns:a16="http://schemas.microsoft.com/office/drawing/2014/main" id="{7BE6AABB-F0EA-C671-E134-13E363A159F7}"/>
              </a:ext>
            </a:extLst>
          </p:cNvPr>
          <p:cNvPicPr>
            <a:picLocks noGrp="1" noChangeAspect="1"/>
          </p:cNvPicPr>
          <p:nvPr>
            <p:ph type="pic" sz="quarter" idx="12"/>
          </p:nvPr>
        </p:nvPicPr>
        <p:blipFill>
          <a:blip r:embed="rId2"/>
          <a:srcRect t="9532" b="9532"/>
          <a:stretch/>
        </p:blipFill>
        <p:spPr/>
      </p:pic>
      <p:sp>
        <p:nvSpPr>
          <p:cNvPr id="6" name="文本占位符 5">
            <a:extLst>
              <a:ext uri="{FF2B5EF4-FFF2-40B4-BE49-F238E27FC236}">
                <a16:creationId xmlns:a16="http://schemas.microsoft.com/office/drawing/2014/main" id="{2C7E4A67-A195-E431-004F-60499FC86711}"/>
              </a:ext>
            </a:extLst>
          </p:cNvPr>
          <p:cNvSpPr>
            <a:spLocks noGrp="1"/>
          </p:cNvSpPr>
          <p:nvPr>
            <p:ph type="body" sz="quarter" idx="14"/>
          </p:nvPr>
        </p:nvSpPr>
        <p:spPr>
          <a:xfrm>
            <a:off x="731520" y="1611517"/>
            <a:ext cx="3200400" cy="2540183"/>
          </a:xfrm>
        </p:spPr>
        <p:txBody>
          <a:bodyPr/>
          <a:lstStyle/>
          <a:p>
            <a:r>
              <a:rPr lang="en-US" altLang="zh-CN" dirty="0"/>
              <a:t>· Scraped job postings from Indeed using </a:t>
            </a:r>
            <a:r>
              <a:rPr lang="en-US" altLang="zh-CN" dirty="0" err="1"/>
              <a:t>BeautifulSoup</a:t>
            </a:r>
            <a:r>
              <a:rPr lang="en-US" altLang="zh-CN" dirty="0"/>
              <a:t> (static HTML):Extracted job title, location, company, posting date, salary, and full description for Data/AI-related roles and saved them to a .csv file.</a:t>
            </a:r>
          </a:p>
          <a:p>
            <a:r>
              <a:rPr lang="en-US" altLang="zh-CN" dirty="0"/>
              <a:t>·Sample GPT-4 API output for keyword summarization of the above job description:</a:t>
            </a:r>
          </a:p>
        </p:txBody>
      </p:sp>
      <p:sp>
        <p:nvSpPr>
          <p:cNvPr id="7" name="灯片编号占位符 6">
            <a:extLst>
              <a:ext uri="{FF2B5EF4-FFF2-40B4-BE49-F238E27FC236}">
                <a16:creationId xmlns:a16="http://schemas.microsoft.com/office/drawing/2014/main" id="{DF87B308-CC60-E652-432F-B44DA8456FEA}"/>
              </a:ext>
            </a:extLst>
          </p:cNvPr>
          <p:cNvSpPr>
            <a:spLocks noGrp="1"/>
          </p:cNvSpPr>
          <p:nvPr>
            <p:ph type="sldNum" sz="quarter" idx="4"/>
          </p:nvPr>
        </p:nvSpPr>
        <p:spPr/>
        <p:txBody>
          <a:bodyPr/>
          <a:lstStyle/>
          <a:p>
            <a:fld id="{8368066F-241F-DA46-A244-6F6C08E1BFA8}" type="slidenum">
              <a:rPr lang="en-US" smtClean="0"/>
              <a:pPr/>
              <a:t>2</a:t>
            </a:fld>
            <a:endParaRPr lang="en-US" dirty="0"/>
          </a:p>
        </p:txBody>
      </p:sp>
      <p:sp>
        <p:nvSpPr>
          <p:cNvPr id="25" name="图片占位符 24">
            <a:extLst>
              <a:ext uri="{FF2B5EF4-FFF2-40B4-BE49-F238E27FC236}">
                <a16:creationId xmlns:a16="http://schemas.microsoft.com/office/drawing/2014/main" id="{BDAB029A-3775-693C-0B82-3F2759950A56}"/>
              </a:ext>
            </a:extLst>
          </p:cNvPr>
          <p:cNvSpPr>
            <a:spLocks noGrp="1"/>
          </p:cNvSpPr>
          <p:nvPr>
            <p:ph type="pic" sz="quarter" idx="13"/>
          </p:nvPr>
        </p:nvSpPr>
        <p:spPr/>
      </p:sp>
      <p:pic>
        <p:nvPicPr>
          <p:cNvPr id="27" name="图片 26">
            <a:extLst>
              <a:ext uri="{FF2B5EF4-FFF2-40B4-BE49-F238E27FC236}">
                <a16:creationId xmlns:a16="http://schemas.microsoft.com/office/drawing/2014/main" id="{DB246AA1-C5DC-FDD6-F82E-FCCDD6E4F86D}"/>
              </a:ext>
            </a:extLst>
          </p:cNvPr>
          <p:cNvPicPr>
            <a:picLocks noChangeAspect="1"/>
          </p:cNvPicPr>
          <p:nvPr/>
        </p:nvPicPr>
        <p:blipFill>
          <a:blip r:embed="rId3"/>
          <a:stretch>
            <a:fillRect/>
          </a:stretch>
        </p:blipFill>
        <p:spPr>
          <a:xfrm>
            <a:off x="4571999" y="2585939"/>
            <a:ext cx="4572001" cy="2578608"/>
          </a:xfrm>
          <a:prstGeom prst="rect">
            <a:avLst/>
          </a:prstGeom>
        </p:spPr>
      </p:pic>
    </p:spTree>
    <p:extLst>
      <p:ext uri="{BB962C8B-B14F-4D97-AF65-F5344CB8AC3E}">
        <p14:creationId xmlns:p14="http://schemas.microsoft.com/office/powerpoint/2010/main" val="174081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0729D-01B2-097A-307D-C63EF0E392E7}"/>
              </a:ext>
            </a:extLst>
          </p:cNvPr>
          <p:cNvSpPr>
            <a:spLocks noGrp="1"/>
          </p:cNvSpPr>
          <p:nvPr>
            <p:ph type="title"/>
          </p:nvPr>
        </p:nvSpPr>
        <p:spPr>
          <a:xfrm>
            <a:off x="731520" y="1136571"/>
            <a:ext cx="3200400" cy="664797"/>
          </a:xfrm>
        </p:spPr>
        <p:txBody>
          <a:bodyPr/>
          <a:lstStyle/>
          <a:p>
            <a:r>
              <a:rPr lang="en-US" altLang="zh-CN" dirty="0"/>
              <a:t>EXPLORATORY ANALYSIS</a:t>
            </a:r>
            <a:endParaRPr lang="zh-CN" altLang="en-US" dirty="0"/>
          </a:p>
        </p:txBody>
      </p:sp>
      <p:sp>
        <p:nvSpPr>
          <p:cNvPr id="3" name="日期占位符 2">
            <a:extLst>
              <a:ext uri="{FF2B5EF4-FFF2-40B4-BE49-F238E27FC236}">
                <a16:creationId xmlns:a16="http://schemas.microsoft.com/office/drawing/2014/main" id="{6AB5AA03-70AA-5130-74BD-7F6908D20E38}"/>
              </a:ext>
            </a:extLst>
          </p:cNvPr>
          <p:cNvSpPr>
            <a:spLocks noGrp="1"/>
          </p:cNvSpPr>
          <p:nvPr>
            <p:ph type="dt" sz="half" idx="10"/>
          </p:nvPr>
        </p:nvSpPr>
        <p:spPr/>
        <p:txBody>
          <a:bodyPr/>
          <a:lstStyle/>
          <a:p>
            <a:fld id="{2D2DDB9B-04EE-4340-B40A-07409DEC5E74}" type="datetime4">
              <a:rPr lang="en-US" smtClean="0"/>
              <a:t>May 6, 2025</a:t>
            </a:fld>
            <a:endParaRPr lang="en-US"/>
          </a:p>
        </p:txBody>
      </p:sp>
      <p:sp>
        <p:nvSpPr>
          <p:cNvPr id="6" name="文本占位符 5">
            <a:extLst>
              <a:ext uri="{FF2B5EF4-FFF2-40B4-BE49-F238E27FC236}">
                <a16:creationId xmlns:a16="http://schemas.microsoft.com/office/drawing/2014/main" id="{70172857-DA35-FC85-8DF2-32563E4BC698}"/>
              </a:ext>
            </a:extLst>
          </p:cNvPr>
          <p:cNvSpPr>
            <a:spLocks noGrp="1"/>
          </p:cNvSpPr>
          <p:nvPr>
            <p:ph type="body" sz="quarter" idx="14"/>
          </p:nvPr>
        </p:nvSpPr>
        <p:spPr>
          <a:xfrm>
            <a:off x="731520" y="1920875"/>
            <a:ext cx="3200400" cy="2712537"/>
          </a:xfrm>
        </p:spPr>
        <p:txBody>
          <a:bodyPr/>
          <a:lstStyle/>
          <a:p>
            <a:r>
              <a:rPr lang="en-US" altLang="zh-CN" dirty="0"/>
              <a:t>Top 10 Hard skills:</a:t>
            </a:r>
          </a:p>
          <a:p>
            <a:endParaRPr lang="en-US" altLang="zh-CN" dirty="0"/>
          </a:p>
          <a:p>
            <a:endParaRPr lang="en-US" altLang="zh-CN" dirty="0"/>
          </a:p>
          <a:p>
            <a:r>
              <a:rPr lang="en-US" altLang="zh-CN" dirty="0"/>
              <a:t>Top 10 industry applications:</a:t>
            </a:r>
            <a:br>
              <a:rPr lang="en-US" altLang="zh-CN" dirty="0"/>
            </a:br>
            <a:endParaRPr lang="en-US" altLang="zh-CN" dirty="0"/>
          </a:p>
          <a:p>
            <a:endParaRPr lang="en-US" altLang="zh-CN" dirty="0"/>
          </a:p>
          <a:p>
            <a:endParaRPr lang="en-US" altLang="zh-CN" dirty="0"/>
          </a:p>
          <a:p>
            <a:endParaRPr lang="en-US" altLang="zh-CN" dirty="0"/>
          </a:p>
          <a:p>
            <a:r>
              <a:rPr lang="en-US" altLang="zh-CN" dirty="0"/>
              <a:t>Top 10 hiring industries:</a:t>
            </a:r>
            <a:endParaRPr lang="zh-CN" altLang="en-US" dirty="0"/>
          </a:p>
        </p:txBody>
      </p:sp>
      <p:sp>
        <p:nvSpPr>
          <p:cNvPr id="7" name="灯片编号占位符 6">
            <a:extLst>
              <a:ext uri="{FF2B5EF4-FFF2-40B4-BE49-F238E27FC236}">
                <a16:creationId xmlns:a16="http://schemas.microsoft.com/office/drawing/2014/main" id="{A63A7ADA-5A20-1B6A-7EC5-24B1D8C8FE82}"/>
              </a:ext>
            </a:extLst>
          </p:cNvPr>
          <p:cNvSpPr>
            <a:spLocks noGrp="1"/>
          </p:cNvSpPr>
          <p:nvPr>
            <p:ph type="sldNum" sz="quarter" idx="4"/>
          </p:nvPr>
        </p:nvSpPr>
        <p:spPr/>
        <p:txBody>
          <a:bodyPr/>
          <a:lstStyle/>
          <a:p>
            <a:fld id="{8368066F-241F-DA46-A244-6F6C08E1BFA8}" type="slidenum">
              <a:rPr lang="en-US" smtClean="0"/>
              <a:pPr/>
              <a:t>3</a:t>
            </a:fld>
            <a:endParaRPr lang="en-US" dirty="0"/>
          </a:p>
        </p:txBody>
      </p:sp>
      <p:pic>
        <p:nvPicPr>
          <p:cNvPr id="9" name="图片 8">
            <a:extLst>
              <a:ext uri="{FF2B5EF4-FFF2-40B4-BE49-F238E27FC236}">
                <a16:creationId xmlns:a16="http://schemas.microsoft.com/office/drawing/2014/main" id="{0D2628F4-1E6C-7D91-BC1C-A502894ADF92}"/>
              </a:ext>
            </a:extLst>
          </p:cNvPr>
          <p:cNvPicPr>
            <a:picLocks noChangeAspect="1"/>
          </p:cNvPicPr>
          <p:nvPr/>
        </p:nvPicPr>
        <p:blipFill>
          <a:blip r:embed="rId2"/>
          <a:srcRect l="7505"/>
          <a:stretch/>
        </p:blipFill>
        <p:spPr>
          <a:xfrm>
            <a:off x="4490851" y="1463673"/>
            <a:ext cx="3532430" cy="1142231"/>
          </a:xfrm>
          <a:prstGeom prst="rect">
            <a:avLst/>
          </a:prstGeom>
        </p:spPr>
      </p:pic>
      <p:pic>
        <p:nvPicPr>
          <p:cNvPr id="11" name="图片 10">
            <a:extLst>
              <a:ext uri="{FF2B5EF4-FFF2-40B4-BE49-F238E27FC236}">
                <a16:creationId xmlns:a16="http://schemas.microsoft.com/office/drawing/2014/main" id="{6A05A8E0-6264-1BDE-408E-716B4634C591}"/>
              </a:ext>
            </a:extLst>
          </p:cNvPr>
          <p:cNvPicPr>
            <a:picLocks noChangeAspect="1"/>
          </p:cNvPicPr>
          <p:nvPr/>
        </p:nvPicPr>
        <p:blipFill>
          <a:blip r:embed="rId3"/>
          <a:stretch>
            <a:fillRect/>
          </a:stretch>
        </p:blipFill>
        <p:spPr>
          <a:xfrm>
            <a:off x="4490851" y="2605904"/>
            <a:ext cx="3532430" cy="1142231"/>
          </a:xfrm>
          <a:prstGeom prst="rect">
            <a:avLst/>
          </a:prstGeom>
        </p:spPr>
      </p:pic>
      <p:pic>
        <p:nvPicPr>
          <p:cNvPr id="13" name="图片 12">
            <a:extLst>
              <a:ext uri="{FF2B5EF4-FFF2-40B4-BE49-F238E27FC236}">
                <a16:creationId xmlns:a16="http://schemas.microsoft.com/office/drawing/2014/main" id="{7D96487F-9AF8-6514-C776-5EB62F977285}"/>
              </a:ext>
            </a:extLst>
          </p:cNvPr>
          <p:cNvPicPr>
            <a:picLocks noChangeAspect="1"/>
          </p:cNvPicPr>
          <p:nvPr/>
        </p:nvPicPr>
        <p:blipFill>
          <a:blip r:embed="rId4"/>
          <a:stretch>
            <a:fillRect/>
          </a:stretch>
        </p:blipFill>
        <p:spPr>
          <a:xfrm>
            <a:off x="4490851" y="3748135"/>
            <a:ext cx="3532430" cy="1302810"/>
          </a:xfrm>
          <a:prstGeom prst="rect">
            <a:avLst/>
          </a:prstGeom>
        </p:spPr>
      </p:pic>
    </p:spTree>
    <p:extLst>
      <p:ext uri="{BB962C8B-B14F-4D97-AF65-F5344CB8AC3E}">
        <p14:creationId xmlns:p14="http://schemas.microsoft.com/office/powerpoint/2010/main" val="1553140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C9B179-6185-9CCA-3F55-8F3CB7F1ED32}"/>
              </a:ext>
            </a:extLst>
          </p:cNvPr>
          <p:cNvSpPr>
            <a:spLocks noGrp="1"/>
          </p:cNvSpPr>
          <p:nvPr>
            <p:ph type="title"/>
          </p:nvPr>
        </p:nvSpPr>
        <p:spPr/>
        <p:txBody>
          <a:bodyPr/>
          <a:lstStyle/>
          <a:p>
            <a:r>
              <a:rPr lang="en-US" altLang="zh-CN" dirty="0"/>
              <a:t>PROJECT PROPOSAL</a:t>
            </a:r>
            <a:endParaRPr lang="zh-CN" altLang="en-US" dirty="0"/>
          </a:p>
        </p:txBody>
      </p:sp>
      <p:sp>
        <p:nvSpPr>
          <p:cNvPr id="3" name="文本占位符 2">
            <a:extLst>
              <a:ext uri="{FF2B5EF4-FFF2-40B4-BE49-F238E27FC236}">
                <a16:creationId xmlns:a16="http://schemas.microsoft.com/office/drawing/2014/main" id="{DE47C563-95E3-66CF-DDE4-14461999833E}"/>
              </a:ext>
            </a:extLst>
          </p:cNvPr>
          <p:cNvSpPr>
            <a:spLocks noGrp="1"/>
          </p:cNvSpPr>
          <p:nvPr>
            <p:ph type="body" sz="quarter" idx="13"/>
          </p:nvPr>
        </p:nvSpPr>
        <p:spPr>
          <a:xfrm>
            <a:off x="731838" y="1920240"/>
            <a:ext cx="7315200" cy="1756378"/>
          </a:xfrm>
        </p:spPr>
        <p:txBody>
          <a:bodyPr/>
          <a:lstStyle/>
          <a:p>
            <a:r>
              <a:rPr lang="en-US" altLang="zh-CN" dirty="0"/>
              <a:t>Expand data collection to include additional sources (e.g., LinkedIn).</a:t>
            </a:r>
          </a:p>
          <a:p>
            <a:r>
              <a:rPr lang="en-US" altLang="zh-CN" dirty="0"/>
              <a:t>Use Shiny to integrate the entire workflow: web scraping, GPT API calls, summarization, and result visualization; deploy the application using Docker.</a:t>
            </a:r>
          </a:p>
          <a:p>
            <a:r>
              <a:rPr lang="en-US" altLang="zh-CN" dirty="0"/>
              <a:t>Answers key questions of job market trends: What advanced skills and experiences are currently in demand? Which industries are actively hiring for these roles? How is the number of job postings evolving over time?</a:t>
            </a:r>
            <a:endParaRPr lang="zh-CN" altLang="en-US" dirty="0"/>
          </a:p>
        </p:txBody>
      </p:sp>
      <p:sp>
        <p:nvSpPr>
          <p:cNvPr id="4" name="灯片编号占位符 3">
            <a:extLst>
              <a:ext uri="{FF2B5EF4-FFF2-40B4-BE49-F238E27FC236}">
                <a16:creationId xmlns:a16="http://schemas.microsoft.com/office/drawing/2014/main" id="{0595EE27-5685-BF0F-7EE7-72C87FA84613}"/>
              </a:ext>
            </a:extLst>
          </p:cNvPr>
          <p:cNvSpPr>
            <a:spLocks noGrp="1"/>
          </p:cNvSpPr>
          <p:nvPr>
            <p:ph type="sldNum" sz="quarter" idx="4"/>
          </p:nvPr>
        </p:nvSpPr>
        <p:spPr/>
        <p:txBody>
          <a:bodyPr/>
          <a:lstStyle/>
          <a:p>
            <a:fld id="{8368066F-241F-DA46-A244-6F6C08E1BFA8}" type="slidenum">
              <a:rPr lang="en-US" smtClean="0"/>
              <a:pPr/>
              <a:t>4</a:t>
            </a:fld>
            <a:endParaRPr lang="en-US" dirty="0"/>
          </a:p>
        </p:txBody>
      </p:sp>
    </p:spTree>
    <p:extLst>
      <p:ext uri="{BB962C8B-B14F-4D97-AF65-F5344CB8AC3E}">
        <p14:creationId xmlns:p14="http://schemas.microsoft.com/office/powerpoint/2010/main" val="3090276520"/>
      </p:ext>
    </p:extLst>
  </p:cSld>
  <p:clrMapOvr>
    <a:masterClrMapping/>
  </p:clrMapOvr>
</p:sld>
</file>

<file path=ppt/theme/theme1.xml><?xml version="1.0" encoding="utf-8"?>
<a:theme xmlns:a="http://schemas.openxmlformats.org/drawingml/2006/main" name="presentation-03">
  <a:themeElements>
    <a:clrScheme name="Brand-03-colors">
      <a:dk1>
        <a:srgbClr val="FFFFFF"/>
      </a:dk1>
      <a:lt1>
        <a:srgbClr val="FFFFFF"/>
      </a:lt1>
      <a:dk2>
        <a:srgbClr val="2774AE"/>
      </a:dk2>
      <a:lt2>
        <a:srgbClr val="FFFFFF"/>
      </a:lt2>
      <a:accent1>
        <a:srgbClr val="00578A"/>
      </a:accent1>
      <a:accent2>
        <a:srgbClr val="898989"/>
      </a:accent2>
      <a:accent3>
        <a:srgbClr val="8BB8E8"/>
      </a:accent3>
      <a:accent4>
        <a:srgbClr val="DAEBFE"/>
      </a:accent4>
      <a:accent5>
        <a:srgbClr val="FFC72B"/>
      </a:accent5>
      <a:accent6>
        <a:srgbClr val="00578A"/>
      </a:accent6>
      <a:hlink>
        <a:srgbClr val="00578A"/>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457200" tIns="0" rIns="0" bIns="0" rtlCol="0">
        <a:spAutoFit/>
      </a:bodyPr>
      <a:lstStyle>
        <a:defPPr algn="l">
          <a:defRPr dirty="0" err="1"/>
        </a:defPPr>
      </a:lstStyle>
    </a:txDef>
  </a:objectDefaults>
  <a:extraClrSchemeLst/>
  <a:extLst>
    <a:ext uri="{05A4C25C-085E-4340-85A3-A5531E510DB2}">
      <thm15:themeFamily xmlns:thm15="http://schemas.microsoft.com/office/thememl/2012/main" name="Presentation11" id="{BF579D7D-0731-A846-99A3-B0DDF1CCDD07}" vid="{A4AC543F-9B3E-5443-97AE-FD5B4FCB1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presentation-03</Template>
  <TotalTime>258</TotalTime>
  <Words>181</Words>
  <Application>Microsoft Office PowerPoint</Application>
  <PresentationFormat>自定义</PresentationFormat>
  <Paragraphs>24</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Helvetica</vt:lpstr>
      <vt:lpstr>Arial</vt:lpstr>
      <vt:lpstr>Calibri</vt:lpstr>
      <vt:lpstr>presentation-03</vt:lpstr>
      <vt:lpstr>Tracking Evolving Skill Demands in Data &amp; AI Jobs with LLMs</vt:lpstr>
      <vt:lpstr>WEBSCRAPE: Extracing Data</vt:lpstr>
      <vt:lpstr>EXPLORATORY ANALYSIS</vt:lpstr>
      <vt:lpstr>PROJECT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03 Presentation Title</dc:title>
  <dc:creator>Cardoza, Katherine</dc:creator>
  <cp:lastModifiedBy>Felix Lin</cp:lastModifiedBy>
  <cp:revision>13</cp:revision>
  <cp:lastPrinted>2018-09-26T16:49:56Z</cp:lastPrinted>
  <dcterms:created xsi:type="dcterms:W3CDTF">2024-08-09T18:29:16Z</dcterms:created>
  <dcterms:modified xsi:type="dcterms:W3CDTF">2025-05-06T16:57:12Z</dcterms:modified>
</cp:coreProperties>
</file>