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Lst>
  <p:sldSz cx="9144000" cy="5143500"/>
  <p:notesSz cx="6858000" cy="9144000"/>
  <p:embeddedFontLst>
    <p:embeddedFont>
      <p:font typeface="Helvetica Neue" panose="020B0604020202020204"/>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2e1e5fae750_1_138: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g2e1e5fae750_1_1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2e1e5fae750_1_156: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4" name="Google Shape;164;g2e1e5fae750_1_1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e1e5fae750_1_164: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g2e1e5fae750_1_1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2e1e5fae750_1_17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g2e1e5fae750_1_1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2e1e5fae750_1_180: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1" name="Google Shape;191;g2e1e5fae750_1_1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pener">
  <p:cSld name="Title Opener">
    <p:spTree>
      <p:nvGrpSpPr>
        <p:cNvPr id="14" name="Shape 14"/>
        <p:cNvGrpSpPr/>
        <p:nvPr/>
      </p:nvGrpSpPr>
      <p:grpSpPr>
        <a:xfrm>
          <a:off x="0" y="0"/>
          <a:ext cx="0" cy="0"/>
          <a:chOff x="0" y="0"/>
          <a:chExt cx="0" cy="0"/>
        </a:xfrm>
      </p:grpSpPr>
      <p:sp>
        <p:nvSpPr>
          <p:cNvPr id="15" name="Google Shape;15;p2"/>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7" name="Google Shape;17;p2"/>
          <p:cNvSpPr/>
          <p:nvPr/>
        </p:nvSpPr>
        <p:spPr>
          <a:xfrm>
            <a:off x="0" y="0"/>
            <a:ext cx="9144000" cy="5151383"/>
          </a:xfrm>
          <a:prstGeom prst="rect">
            <a:avLst/>
          </a:prstGeom>
          <a:solidFill>
            <a:schemeClr val="l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00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8" name="Google Shape;18;p2"/>
          <p:cNvSpPr txBox="1"/>
          <p:nvPr>
            <p:ph type="body" idx="1"/>
          </p:nvPr>
        </p:nvSpPr>
        <p:spPr>
          <a:xfrm>
            <a:off x="640080" y="4663376"/>
            <a:ext cx="1726178" cy="167097"/>
          </a:xfrm>
          <a:prstGeom prst="rect">
            <a:avLst/>
          </a:prstGeom>
          <a:noFill/>
          <a:ln>
            <a:noFill/>
          </a:ln>
        </p:spPr>
        <p:txBody>
          <a:bodyPr spcFirstLastPara="1" wrap="square" lIns="9125" tIns="0" rIns="0" bIns="0" anchor="b" anchorCtr="0">
            <a:spAutoFit/>
          </a:bodyPr>
          <a:lstStyle>
            <a:lvl1pPr marL="457200" lvl="0" indent="-228600" algn="l">
              <a:lnSpc>
                <a:spcPct val="90000"/>
              </a:lnSpc>
              <a:spcBef>
                <a:spcPts val="300"/>
              </a:spcBef>
              <a:spcAft>
                <a:spcPts val="0"/>
              </a:spcAft>
              <a:buClr>
                <a:srgbClr val="898989"/>
              </a:buClr>
              <a:buSzPts val="1200"/>
              <a:buFont typeface="Helvetica Neue" panose="020B0604020202020204"/>
              <a:buNone/>
              <a:defRPr sz="1200" b="0" i="0">
                <a:solidFill>
                  <a:srgbClr val="898989"/>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04800" algn="l">
              <a:lnSpc>
                <a:spcPct val="90000"/>
              </a:lnSpc>
              <a:spcBef>
                <a:spcPts val="375"/>
              </a:spcBef>
              <a:spcAft>
                <a:spcPts val="0"/>
              </a:spcAft>
              <a:buClr>
                <a:srgbClr val="58595B"/>
              </a:buClr>
              <a:buSzPts val="1200"/>
              <a:buChar char="•"/>
              <a:defRPr sz="1200"/>
            </a:lvl2pPr>
            <a:lvl3pPr marL="1371600" lvl="2" indent="-304800" algn="l">
              <a:lnSpc>
                <a:spcPct val="90000"/>
              </a:lnSpc>
              <a:spcBef>
                <a:spcPts val="375"/>
              </a:spcBef>
              <a:spcAft>
                <a:spcPts val="0"/>
              </a:spcAft>
              <a:buClr>
                <a:srgbClr val="58595B"/>
              </a:buClr>
              <a:buSzPts val="1200"/>
              <a:buChar char="•"/>
              <a:defRPr sz="1200"/>
            </a:lvl3pPr>
            <a:lvl4pPr marL="1828800" lvl="3" indent="-304800" algn="l">
              <a:lnSpc>
                <a:spcPct val="90000"/>
              </a:lnSpc>
              <a:spcBef>
                <a:spcPts val="375"/>
              </a:spcBef>
              <a:spcAft>
                <a:spcPts val="0"/>
              </a:spcAft>
              <a:buClr>
                <a:srgbClr val="58595B"/>
              </a:buClr>
              <a:buSzPts val="1200"/>
              <a:buChar char="•"/>
              <a:defRPr sz="1200"/>
            </a:lvl4pPr>
            <a:lvl5pPr marL="2286000" lvl="4" indent="-304800" algn="l">
              <a:lnSpc>
                <a:spcPct val="90000"/>
              </a:lnSpc>
              <a:spcBef>
                <a:spcPts val="375"/>
              </a:spcBef>
              <a:spcAft>
                <a:spcPts val="0"/>
              </a:spcAft>
              <a:buClr>
                <a:srgbClr val="58595B"/>
              </a:buClr>
              <a:buSzPts val="1200"/>
              <a:buChar char="•"/>
              <a:defRPr sz="1200"/>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9" name="Google Shape;19;p2"/>
          <p:cNvSpPr txBox="1"/>
          <p:nvPr>
            <p:ph type="body" idx="2"/>
          </p:nvPr>
        </p:nvSpPr>
        <p:spPr>
          <a:xfrm>
            <a:off x="640080" y="4480496"/>
            <a:ext cx="1188720" cy="167097"/>
          </a:xfrm>
          <a:prstGeom prst="rect">
            <a:avLst/>
          </a:prstGeom>
          <a:noFill/>
          <a:ln>
            <a:noFill/>
          </a:ln>
        </p:spPr>
        <p:txBody>
          <a:bodyPr spcFirstLastPara="1" wrap="square" lIns="9125" tIns="0" rIns="0" bIns="0" anchor="b" anchorCtr="0">
            <a:spAutoFit/>
          </a:bodyPr>
          <a:lstStyle>
            <a:lvl1pPr marL="457200" lvl="0" indent="-228600" algn="l">
              <a:lnSpc>
                <a:spcPct val="90000"/>
              </a:lnSpc>
              <a:spcBef>
                <a:spcPts val="300"/>
              </a:spcBef>
              <a:spcAft>
                <a:spcPts val="0"/>
              </a:spcAft>
              <a:buClr>
                <a:srgbClr val="898989"/>
              </a:buClr>
              <a:buSzPts val="1200"/>
              <a:buFont typeface="Helvetica Neue" panose="020B0604020202020204"/>
              <a:buNone/>
              <a:defRPr sz="1200" b="0" i="0">
                <a:solidFill>
                  <a:srgbClr val="898989"/>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04800" algn="l">
              <a:lnSpc>
                <a:spcPct val="90000"/>
              </a:lnSpc>
              <a:spcBef>
                <a:spcPts val="375"/>
              </a:spcBef>
              <a:spcAft>
                <a:spcPts val="0"/>
              </a:spcAft>
              <a:buClr>
                <a:srgbClr val="58595B"/>
              </a:buClr>
              <a:buSzPts val="1200"/>
              <a:buChar char="•"/>
              <a:defRPr sz="1200"/>
            </a:lvl2pPr>
            <a:lvl3pPr marL="1371600" lvl="2" indent="-304800" algn="l">
              <a:lnSpc>
                <a:spcPct val="90000"/>
              </a:lnSpc>
              <a:spcBef>
                <a:spcPts val="375"/>
              </a:spcBef>
              <a:spcAft>
                <a:spcPts val="0"/>
              </a:spcAft>
              <a:buClr>
                <a:srgbClr val="58595B"/>
              </a:buClr>
              <a:buSzPts val="1200"/>
              <a:buChar char="•"/>
              <a:defRPr sz="1200"/>
            </a:lvl3pPr>
            <a:lvl4pPr marL="1828800" lvl="3" indent="-304800" algn="l">
              <a:lnSpc>
                <a:spcPct val="90000"/>
              </a:lnSpc>
              <a:spcBef>
                <a:spcPts val="375"/>
              </a:spcBef>
              <a:spcAft>
                <a:spcPts val="0"/>
              </a:spcAft>
              <a:buClr>
                <a:srgbClr val="58595B"/>
              </a:buClr>
              <a:buSzPts val="1200"/>
              <a:buChar char="•"/>
              <a:defRPr sz="1200"/>
            </a:lvl4pPr>
            <a:lvl5pPr marL="2286000" lvl="4" indent="-304800" algn="l">
              <a:lnSpc>
                <a:spcPct val="90000"/>
              </a:lnSpc>
              <a:spcBef>
                <a:spcPts val="375"/>
              </a:spcBef>
              <a:spcAft>
                <a:spcPts val="0"/>
              </a:spcAft>
              <a:buClr>
                <a:srgbClr val="58595B"/>
              </a:buClr>
              <a:buSzPts val="1200"/>
              <a:buChar char="•"/>
              <a:defRPr sz="1200"/>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20" name="Google Shape;20;p2"/>
          <p:cNvSpPr/>
          <p:nvPr/>
        </p:nvSpPr>
        <p:spPr>
          <a:xfrm>
            <a:off x="640080" y="3017520"/>
            <a:ext cx="7772400" cy="36576"/>
          </a:xfrm>
          <a:prstGeom prst="rect">
            <a:avLst/>
          </a:prstGeom>
          <a:solidFill>
            <a:srgbClr val="2C75AC"/>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 name="Google Shape;21;p2"/>
          <p:cNvSpPr/>
          <p:nvPr/>
        </p:nvSpPr>
        <p:spPr>
          <a:xfrm>
            <a:off x="640080" y="1828800"/>
            <a:ext cx="7772400" cy="36576"/>
          </a:xfrm>
          <a:prstGeom prst="rect">
            <a:avLst/>
          </a:prstGeom>
          <a:solidFill>
            <a:srgbClr val="2C75AC"/>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2" name="Google Shape;22;p2"/>
          <p:cNvSpPr/>
          <p:nvPr>
            <p:ph type="pic" idx="3"/>
          </p:nvPr>
        </p:nvSpPr>
        <p:spPr>
          <a:xfrm>
            <a:off x="647698" y="476251"/>
            <a:ext cx="5564638" cy="1031639"/>
          </a:xfrm>
          <a:prstGeom prst="rect">
            <a:avLst/>
          </a:prstGeom>
          <a:noFill/>
          <a:ln>
            <a:noFill/>
          </a:ln>
        </p:spPr>
      </p:sp>
      <p:sp>
        <p:nvSpPr>
          <p:cNvPr id="23" name="Google Shape;23;p2"/>
          <p:cNvSpPr txBox="1"/>
          <p:nvPr>
            <p:ph type="body" idx="4"/>
          </p:nvPr>
        </p:nvSpPr>
        <p:spPr>
          <a:xfrm>
            <a:off x="640080" y="1645920"/>
            <a:ext cx="3383280" cy="91440"/>
          </a:xfrm>
          <a:prstGeom prst="rect">
            <a:avLst/>
          </a:prstGeom>
          <a:noFill/>
          <a:ln>
            <a:noFill/>
          </a:ln>
        </p:spPr>
        <p:txBody>
          <a:bodyPr spcFirstLastPara="1" wrap="square" lIns="18275" tIns="0" rIns="0" bIns="0" anchor="t" anchorCtr="0">
            <a:spAutoFit/>
          </a:bodyPr>
          <a:lstStyle>
            <a:lvl1pPr marL="457200" lvl="0" indent="-228600" algn="l">
              <a:lnSpc>
                <a:spcPct val="90000"/>
              </a:lnSpc>
              <a:spcBef>
                <a:spcPts val="750"/>
              </a:spcBef>
              <a:spcAft>
                <a:spcPts val="0"/>
              </a:spcAft>
              <a:buClr>
                <a:srgbClr val="58595B"/>
              </a:buClr>
              <a:buSzPts val="800"/>
              <a:buNone/>
              <a:defRPr sz="800" cap="none">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90000"/>
              </a:lnSpc>
              <a:spcBef>
                <a:spcPts val="375"/>
              </a:spcBef>
              <a:spcAft>
                <a:spcPts val="0"/>
              </a:spcAft>
              <a:buClr>
                <a:srgbClr val="58595B"/>
              </a:buClr>
              <a:buSzPts val="800"/>
              <a:buFont typeface="Arial" panose="020B0604020202020204"/>
              <a:buNone/>
              <a:defRPr sz="800">
                <a:latin typeface="Helvetica Neue" panose="020B0604020202020204"/>
                <a:ea typeface="Helvetica Neue" panose="020B0604020202020204"/>
                <a:cs typeface="Helvetica Neue" panose="020B0604020202020204"/>
                <a:sym typeface="Helvetica Neue" panose="020B0604020202020204"/>
              </a:defRPr>
            </a:lvl2pPr>
            <a:lvl3pPr marL="1371600" lvl="2" indent="-228600" algn="l">
              <a:lnSpc>
                <a:spcPct val="90000"/>
              </a:lnSpc>
              <a:spcBef>
                <a:spcPts val="375"/>
              </a:spcBef>
              <a:spcAft>
                <a:spcPts val="0"/>
              </a:spcAft>
              <a:buClr>
                <a:srgbClr val="58595B"/>
              </a:buClr>
              <a:buSzPts val="800"/>
              <a:buNone/>
              <a:defRPr sz="800">
                <a:latin typeface="Helvetica Neue" panose="020B0604020202020204"/>
                <a:ea typeface="Helvetica Neue" panose="020B0604020202020204"/>
                <a:cs typeface="Helvetica Neue" panose="020B0604020202020204"/>
                <a:sym typeface="Helvetica Neue" panose="020B0604020202020204"/>
              </a:defRPr>
            </a:lvl3pPr>
            <a:lvl4pPr marL="1828800" lvl="3" indent="-228600" algn="l">
              <a:lnSpc>
                <a:spcPct val="90000"/>
              </a:lnSpc>
              <a:spcBef>
                <a:spcPts val="375"/>
              </a:spcBef>
              <a:spcAft>
                <a:spcPts val="0"/>
              </a:spcAft>
              <a:buClr>
                <a:srgbClr val="58595B"/>
              </a:buClr>
              <a:buSzPts val="800"/>
              <a:buNone/>
              <a:defRPr sz="800">
                <a:latin typeface="Helvetica Neue" panose="020B0604020202020204"/>
                <a:ea typeface="Helvetica Neue" panose="020B0604020202020204"/>
                <a:cs typeface="Helvetica Neue" panose="020B0604020202020204"/>
                <a:sym typeface="Helvetica Neue" panose="020B0604020202020204"/>
              </a:defRPr>
            </a:lvl4pPr>
            <a:lvl5pPr marL="2286000" lvl="4" indent="-228600" algn="l">
              <a:lnSpc>
                <a:spcPct val="90000"/>
              </a:lnSpc>
              <a:spcBef>
                <a:spcPts val="375"/>
              </a:spcBef>
              <a:spcAft>
                <a:spcPts val="0"/>
              </a:spcAft>
              <a:buClr>
                <a:srgbClr val="58595B"/>
              </a:buClr>
              <a:buSzPts val="800"/>
              <a:buNone/>
              <a:defRPr sz="800">
                <a:latin typeface="Helvetica Neue" panose="020B0604020202020204"/>
                <a:ea typeface="Helvetica Neue" panose="020B0604020202020204"/>
                <a:cs typeface="Helvetica Neue" panose="020B0604020202020204"/>
                <a:sym typeface="Helvetica Neue" panose="020B0604020202020204"/>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24" name="Google Shape;24;p2"/>
          <p:cNvSpPr txBox="1"/>
          <p:nvPr/>
        </p:nvSpPr>
        <p:spPr>
          <a:xfrm>
            <a:off x="6594764" y="304800"/>
            <a:ext cx="1427018" cy="13735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350">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5" name="Google Shape;25;p2"/>
          <p:cNvSpPr txBox="1"/>
          <p:nvPr>
            <p:ph type="body" idx="5"/>
          </p:nvPr>
        </p:nvSpPr>
        <p:spPr>
          <a:xfrm>
            <a:off x="3529852" y="3192476"/>
            <a:ext cx="4882627" cy="250005"/>
          </a:xfrm>
          <a:prstGeom prst="rect">
            <a:avLst/>
          </a:prstGeom>
          <a:noFill/>
          <a:ln>
            <a:noFill/>
          </a:ln>
        </p:spPr>
        <p:txBody>
          <a:bodyPr spcFirstLastPara="1" wrap="square" lIns="0" tIns="0" rIns="0" bIns="0" anchor="t" anchorCtr="0">
            <a:spAutoFit/>
          </a:bodyPr>
          <a:lstStyle>
            <a:lvl1pPr marL="457200" marR="0" lvl="0" indent="-228600" algn="l">
              <a:lnSpc>
                <a:spcPct val="90000"/>
              </a:lnSpc>
              <a:spcBef>
                <a:spcPts val="750"/>
              </a:spcBef>
              <a:spcAft>
                <a:spcPts val="0"/>
              </a:spcAft>
              <a:buClr>
                <a:srgbClr val="FC28FC"/>
              </a:buClr>
              <a:buSzPts val="900"/>
              <a:buFont typeface="Arial" panose="020B0604020202020204"/>
              <a:buNone/>
              <a:defRPr sz="900">
                <a:solidFill>
                  <a:srgbClr val="FC28FC"/>
                </a:solidFill>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26" name="Google Shape;26;p2"/>
          <p:cNvSpPr txBox="1"/>
          <p:nvPr>
            <p:ph type="body" idx="6"/>
          </p:nvPr>
        </p:nvSpPr>
        <p:spPr>
          <a:xfrm>
            <a:off x="3529852" y="3525422"/>
            <a:ext cx="4882627" cy="250005"/>
          </a:xfrm>
          <a:prstGeom prst="rect">
            <a:avLst/>
          </a:prstGeom>
          <a:noFill/>
          <a:ln>
            <a:noFill/>
          </a:ln>
        </p:spPr>
        <p:txBody>
          <a:bodyPr spcFirstLastPara="1" wrap="square" lIns="0" tIns="0" rIns="0" bIns="0" anchor="t" anchorCtr="0">
            <a:spAutoFit/>
          </a:bodyPr>
          <a:lstStyle>
            <a:lvl1pPr marL="457200" marR="0" lvl="0" indent="-228600" algn="l">
              <a:lnSpc>
                <a:spcPct val="90000"/>
              </a:lnSpc>
              <a:spcBef>
                <a:spcPts val="750"/>
              </a:spcBef>
              <a:spcAft>
                <a:spcPts val="0"/>
              </a:spcAft>
              <a:buClr>
                <a:srgbClr val="FC28FC"/>
              </a:buClr>
              <a:buSzPts val="900"/>
              <a:buFont typeface="Arial" panose="020B0604020202020204"/>
              <a:buNone/>
              <a:defRPr sz="900">
                <a:solidFill>
                  <a:srgbClr val="FC28FC"/>
                </a:solidFill>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27" name="Google Shape;27;p2"/>
          <p:cNvSpPr txBox="1"/>
          <p:nvPr>
            <p:ph type="body" idx="7"/>
          </p:nvPr>
        </p:nvSpPr>
        <p:spPr>
          <a:xfrm>
            <a:off x="3529852" y="3858368"/>
            <a:ext cx="4882627" cy="716286"/>
          </a:xfrm>
          <a:prstGeom prst="rect">
            <a:avLst/>
          </a:prstGeom>
          <a:noFill/>
          <a:ln>
            <a:noFill/>
          </a:ln>
        </p:spPr>
        <p:txBody>
          <a:bodyPr spcFirstLastPara="1" wrap="square" lIns="0" tIns="45700" rIns="91425" bIns="45700" anchor="t" anchorCtr="0">
            <a:spAutoFit/>
          </a:bodyPr>
          <a:lstStyle>
            <a:lvl1pPr marL="457200" marR="0" lvl="0" indent="-228600" algn="l">
              <a:lnSpc>
                <a:spcPct val="90000"/>
              </a:lnSpc>
              <a:spcBef>
                <a:spcPts val="750"/>
              </a:spcBef>
              <a:spcAft>
                <a:spcPts val="0"/>
              </a:spcAft>
              <a:buClr>
                <a:srgbClr val="FC28FC"/>
              </a:buClr>
              <a:buSzPts val="900"/>
              <a:buFont typeface="Arial" panose="020B0604020202020204"/>
              <a:buNone/>
              <a:defRPr sz="900">
                <a:solidFill>
                  <a:srgbClr val="FC28FC"/>
                </a:solidFill>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28" name="Google Shape;28;p2"/>
          <p:cNvSpPr txBox="1"/>
          <p:nvPr>
            <p:ph type="body" idx="8"/>
          </p:nvPr>
        </p:nvSpPr>
        <p:spPr>
          <a:xfrm>
            <a:off x="3529852" y="4656177"/>
            <a:ext cx="4882627" cy="125355"/>
          </a:xfrm>
          <a:prstGeom prst="rect">
            <a:avLst/>
          </a:prstGeom>
          <a:noFill/>
          <a:ln>
            <a:noFill/>
          </a:ln>
        </p:spPr>
        <p:txBody>
          <a:bodyPr spcFirstLastPara="1" wrap="square" lIns="0" tIns="0" rIns="0" bIns="0" anchor="t" anchorCtr="0">
            <a:spAutoFit/>
          </a:bodyPr>
          <a:lstStyle>
            <a:lvl1pPr marL="457200" marR="0" lvl="0" indent="-228600" algn="l">
              <a:lnSpc>
                <a:spcPct val="90000"/>
              </a:lnSpc>
              <a:spcBef>
                <a:spcPts val="750"/>
              </a:spcBef>
              <a:spcAft>
                <a:spcPts val="0"/>
              </a:spcAft>
              <a:buClr>
                <a:srgbClr val="FC28FC"/>
              </a:buClr>
              <a:buSzPts val="900"/>
              <a:buFont typeface="Arial" panose="020B0604020202020204"/>
              <a:buNone/>
              <a:defRPr sz="900">
                <a:solidFill>
                  <a:srgbClr val="FC28FC"/>
                </a:solidFill>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29" name="Google Shape;29;p2"/>
          <p:cNvSpPr txBox="1"/>
          <p:nvPr>
            <p:ph type="body" idx="9"/>
          </p:nvPr>
        </p:nvSpPr>
        <p:spPr>
          <a:xfrm>
            <a:off x="640080" y="1892808"/>
            <a:ext cx="7772400" cy="1102546"/>
          </a:xfrm>
          <a:prstGeom prst="rect">
            <a:avLst/>
          </a:prstGeom>
          <a:noFill/>
          <a:ln>
            <a:noFill/>
          </a:ln>
        </p:spPr>
        <p:txBody>
          <a:bodyPr spcFirstLastPara="1" wrap="square" lIns="0" tIns="0" rIns="0" bIns="0" anchor="ctr" anchorCtr="0">
            <a:spAutoFit/>
          </a:bodyPr>
          <a:lstStyle>
            <a:lvl1pPr marL="457200" lvl="0" indent="-228600" algn="l">
              <a:lnSpc>
                <a:spcPct val="90000"/>
              </a:lnSpc>
              <a:spcBef>
                <a:spcPts val="750"/>
              </a:spcBef>
              <a:spcAft>
                <a:spcPts val="0"/>
              </a:spcAft>
              <a:buClr>
                <a:srgbClr val="58595B"/>
              </a:buClr>
              <a:buSzPts val="3600"/>
              <a:buNone/>
              <a:defRPr sz="3600" b="1">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90000"/>
              </a:lnSpc>
              <a:spcBef>
                <a:spcPts val="375"/>
              </a:spcBef>
              <a:spcAft>
                <a:spcPts val="0"/>
              </a:spcAft>
              <a:buClr>
                <a:srgbClr val="58595B"/>
              </a:buClr>
              <a:buSzPts val="3600"/>
              <a:buFont typeface="Arial" panose="020B0604020202020204"/>
              <a:buNone/>
              <a:defRPr sz="3600" b="1">
                <a:latin typeface="Helvetica Neue" panose="020B0604020202020204"/>
                <a:ea typeface="Helvetica Neue" panose="020B0604020202020204"/>
                <a:cs typeface="Helvetica Neue" panose="020B0604020202020204"/>
                <a:sym typeface="Helvetica Neue" panose="020B0604020202020204"/>
              </a:defRPr>
            </a:lvl2pPr>
            <a:lvl3pPr marL="1371600" lvl="2" indent="-228600" algn="l">
              <a:lnSpc>
                <a:spcPct val="90000"/>
              </a:lnSpc>
              <a:spcBef>
                <a:spcPts val="375"/>
              </a:spcBef>
              <a:spcAft>
                <a:spcPts val="0"/>
              </a:spcAft>
              <a:buClr>
                <a:srgbClr val="58595B"/>
              </a:buClr>
              <a:buSzPts val="3600"/>
              <a:buNone/>
              <a:defRPr sz="3600" b="1">
                <a:latin typeface="Helvetica Neue" panose="020B0604020202020204"/>
                <a:ea typeface="Helvetica Neue" panose="020B0604020202020204"/>
                <a:cs typeface="Helvetica Neue" panose="020B0604020202020204"/>
                <a:sym typeface="Helvetica Neue" panose="020B0604020202020204"/>
              </a:defRPr>
            </a:lvl3pPr>
            <a:lvl4pPr marL="1828800" lvl="3" indent="-228600" algn="l">
              <a:lnSpc>
                <a:spcPct val="90000"/>
              </a:lnSpc>
              <a:spcBef>
                <a:spcPts val="375"/>
              </a:spcBef>
              <a:spcAft>
                <a:spcPts val="0"/>
              </a:spcAft>
              <a:buClr>
                <a:srgbClr val="58595B"/>
              </a:buClr>
              <a:buSzPts val="3600"/>
              <a:buNone/>
              <a:defRPr sz="3600" b="1">
                <a:latin typeface="Helvetica Neue" panose="020B0604020202020204"/>
                <a:ea typeface="Helvetica Neue" panose="020B0604020202020204"/>
                <a:cs typeface="Helvetica Neue" panose="020B0604020202020204"/>
                <a:sym typeface="Helvetica Neue" panose="020B0604020202020204"/>
              </a:defRPr>
            </a:lvl4pPr>
            <a:lvl5pPr marL="2286000" lvl="4" indent="-228600" algn="l">
              <a:lnSpc>
                <a:spcPct val="90000"/>
              </a:lnSpc>
              <a:spcBef>
                <a:spcPts val="375"/>
              </a:spcBef>
              <a:spcAft>
                <a:spcPts val="0"/>
              </a:spcAft>
              <a:buClr>
                <a:srgbClr val="58595B"/>
              </a:buClr>
              <a:buSzPts val="3600"/>
              <a:buNone/>
              <a:defRPr sz="3600" b="1">
                <a:latin typeface="Helvetica Neue" panose="020B0604020202020204"/>
                <a:ea typeface="Helvetica Neue" panose="020B0604020202020204"/>
                <a:cs typeface="Helvetica Neue" panose="020B0604020202020204"/>
                <a:sym typeface="Helvetica Neue" panose="020B0604020202020204"/>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30" name="Google Shape;30;p2"/>
          <p:cNvSpPr txBox="1"/>
          <p:nvPr/>
        </p:nvSpPr>
        <p:spPr>
          <a:xfrm>
            <a:off x="6594764" y="304800"/>
            <a:ext cx="1427018" cy="13735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350">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eader w/one image on Right">
  <p:cSld name="Header w/one image on Right">
    <p:spTree>
      <p:nvGrpSpPr>
        <p:cNvPr id="90" name="Shape 90"/>
        <p:cNvGrpSpPr/>
        <p:nvPr/>
      </p:nvGrpSpPr>
      <p:grpSpPr>
        <a:xfrm>
          <a:off x="0" y="0"/>
          <a:ext cx="0" cy="0"/>
          <a:chOff x="0" y="0"/>
          <a:chExt cx="0" cy="0"/>
        </a:xfrm>
      </p:grpSpPr>
      <p:sp>
        <p:nvSpPr>
          <p:cNvPr id="91" name="Google Shape;91;p11"/>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93" name="Google Shape;93;p11"/>
          <p:cNvSpPr txBox="1"/>
          <p:nvPr>
            <p:ph type="body" idx="1"/>
          </p:nvPr>
        </p:nvSpPr>
        <p:spPr>
          <a:xfrm>
            <a:off x="640079" y="1554480"/>
            <a:ext cx="3840480" cy="1205209"/>
          </a:xfrm>
          <a:prstGeom prst="rect">
            <a:avLst/>
          </a:prstGeom>
          <a:noFill/>
          <a:ln>
            <a:noFill/>
          </a:ln>
        </p:spPr>
        <p:txBody>
          <a:bodyPr spcFirstLastPara="1" wrap="square" lIns="0" tIns="0" rIns="36575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94" name="Google Shape;94;p11"/>
          <p:cNvSpPr txBox="1"/>
          <p:nvPr>
            <p:ph type="body" idx="2"/>
          </p:nvPr>
        </p:nvSpPr>
        <p:spPr>
          <a:xfrm>
            <a:off x="640080" y="1188720"/>
            <a:ext cx="3840479" cy="219456"/>
          </a:xfrm>
          <a:prstGeom prst="rect">
            <a:avLst/>
          </a:prstGeom>
          <a:noFill/>
          <a:ln>
            <a:noFill/>
          </a:ln>
        </p:spPr>
        <p:txBody>
          <a:bodyPr spcFirstLastPara="1" wrap="square" lIns="0" tIns="0" rIns="36575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95" name="Google Shape;95;p11"/>
          <p:cNvSpPr/>
          <p:nvPr>
            <p:ph type="pic" idx="3"/>
          </p:nvPr>
        </p:nvSpPr>
        <p:spPr>
          <a:xfrm>
            <a:off x="4480559" y="1188720"/>
            <a:ext cx="3931920" cy="3291840"/>
          </a:xfrm>
          <a:prstGeom prst="rect">
            <a:avLst/>
          </a:prstGeom>
          <a:solidFill>
            <a:srgbClr val="DBE7F5"/>
          </a:solidFill>
          <a:ln>
            <a:noFill/>
          </a:ln>
        </p:spPr>
      </p:sp>
      <p:sp>
        <p:nvSpPr>
          <p:cNvPr id="96" name="Google Shape;96;p11"/>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mall header w/two captioned images captions">
  <p:cSld name="Small header w/two captioned images captions">
    <p:spTree>
      <p:nvGrpSpPr>
        <p:cNvPr id="97" name="Shape 97"/>
        <p:cNvGrpSpPr/>
        <p:nvPr/>
      </p:nvGrpSpPr>
      <p:grpSpPr>
        <a:xfrm>
          <a:off x="0" y="0"/>
          <a:ext cx="0" cy="0"/>
          <a:chOff x="0" y="0"/>
          <a:chExt cx="0" cy="0"/>
        </a:xfrm>
      </p:grpSpPr>
      <p:sp>
        <p:nvSpPr>
          <p:cNvPr id="98" name="Google Shape;98;p12"/>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00" name="Google Shape;100;p12"/>
          <p:cNvSpPr/>
          <p:nvPr/>
        </p:nvSpPr>
        <p:spPr>
          <a:xfrm>
            <a:off x="0" y="0"/>
            <a:ext cx="9144000" cy="11689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1" name="Google Shape;101;p12"/>
          <p:cNvSpPr txBox="1"/>
          <p:nvPr/>
        </p:nvSpPr>
        <p:spPr>
          <a:xfrm>
            <a:off x="640079" y="365760"/>
            <a:ext cx="7772400" cy="27432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8595B"/>
              </a:buClr>
              <a:buSzPts val="1800"/>
              <a:buFont typeface="Helvetica Neue" panose="020B0604020202020204"/>
              <a:buNone/>
            </a:pPr>
            <a:r>
              <a:rPr lang="en-GB" sz="1800" b="1" i="0">
                <a:solidFill>
                  <a:srgbClr val="58595B"/>
                </a:solidFill>
                <a:latin typeface="Helvetica Neue" panose="020B0604020202020204"/>
                <a:ea typeface="Helvetica Neue" panose="020B0604020202020204"/>
                <a:cs typeface="Helvetica Neue" panose="020B0604020202020204"/>
                <a:sym typeface="Helvetica Neue" panose="020B0604020202020204"/>
              </a:rPr>
              <a:t>Small Header w/two captioned images</a:t>
            </a:r>
            <a:endParaRPr lang="en-GB" sz="18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2" name="Google Shape;102;p12"/>
          <p:cNvSpPr/>
          <p:nvPr/>
        </p:nvSpPr>
        <p:spPr>
          <a:xfrm>
            <a:off x="640080" y="673649"/>
            <a:ext cx="7772400" cy="36576"/>
          </a:xfrm>
          <a:prstGeom prst="rect">
            <a:avLst/>
          </a:prstGeom>
          <a:solidFill>
            <a:srgbClr val="2774AE"/>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3" name="Google Shape;103;p12"/>
          <p:cNvSpPr txBox="1"/>
          <p:nvPr>
            <p:ph type="body" idx="1"/>
          </p:nvPr>
        </p:nvSpPr>
        <p:spPr>
          <a:xfrm>
            <a:off x="639950" y="4114800"/>
            <a:ext cx="3749039" cy="134139"/>
          </a:xfrm>
          <a:prstGeom prst="rect">
            <a:avLst/>
          </a:prstGeom>
          <a:noFill/>
          <a:ln>
            <a:noFill/>
          </a:ln>
        </p:spPr>
        <p:txBody>
          <a:bodyPr spcFirstLastPara="1" wrap="square" lIns="0" tIns="0" rIns="0" bIns="0" anchor="t" anchorCtr="0">
            <a:spAutoFit/>
          </a:bodyPr>
          <a:lstStyle>
            <a:lvl1pPr marL="457200" lvl="0" indent="-228600" algn="l">
              <a:lnSpc>
                <a:spcPct val="138000"/>
              </a:lnSpc>
              <a:spcBef>
                <a:spcPts val="750"/>
              </a:spcBef>
              <a:spcAft>
                <a:spcPts val="0"/>
              </a:spcAft>
              <a:buClr>
                <a:srgbClr val="58595B"/>
              </a:buClr>
              <a:buSzPts val="800"/>
              <a:buNone/>
              <a:defRPr sz="800">
                <a:latin typeface="Helvetica Neue" panose="020B0604020202020204"/>
                <a:ea typeface="Helvetica Neue" panose="020B0604020202020204"/>
                <a:cs typeface="Helvetica Neue" panose="020B0604020202020204"/>
                <a:sym typeface="Helvetica Neue" panose="020B0604020202020204"/>
              </a:defRPr>
            </a:lvl1pPr>
            <a:lvl2pPr marL="914400" lvl="1"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2pPr>
            <a:lvl3pPr marL="1371600" lvl="2"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3pPr>
            <a:lvl4pPr marL="1828800" lvl="3"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4pPr>
            <a:lvl5pPr marL="2286000" lvl="4"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04" name="Google Shape;104;p12"/>
          <p:cNvSpPr/>
          <p:nvPr/>
        </p:nvSpPr>
        <p:spPr>
          <a:xfrm>
            <a:off x="0" y="0"/>
            <a:ext cx="9144000" cy="11689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5" name="Google Shape;105;p12"/>
          <p:cNvSpPr txBox="1"/>
          <p:nvPr/>
        </p:nvSpPr>
        <p:spPr>
          <a:xfrm>
            <a:off x="640079" y="365760"/>
            <a:ext cx="7772400" cy="27432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58595B"/>
              </a:buClr>
              <a:buSzPts val="1800"/>
              <a:buFont typeface="Helvetica Neue" panose="020B0604020202020204"/>
              <a:buNone/>
            </a:pPr>
            <a:r>
              <a:rPr lang="en-GB" sz="1800" b="1" i="0">
                <a:solidFill>
                  <a:srgbClr val="58595B"/>
                </a:solidFill>
                <a:latin typeface="Helvetica Neue" panose="020B0604020202020204"/>
                <a:ea typeface="Helvetica Neue" panose="020B0604020202020204"/>
                <a:cs typeface="Helvetica Neue" panose="020B0604020202020204"/>
                <a:sym typeface="Helvetica Neue" panose="020B0604020202020204"/>
              </a:rPr>
              <a:t>Small Header w/two captioned images</a:t>
            </a:r>
            <a:endParaRPr lang="en-GB" sz="18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6" name="Google Shape;106;p12"/>
          <p:cNvSpPr/>
          <p:nvPr/>
        </p:nvSpPr>
        <p:spPr>
          <a:xfrm>
            <a:off x="640080" y="673649"/>
            <a:ext cx="7772400" cy="36576"/>
          </a:xfrm>
          <a:prstGeom prst="rect">
            <a:avLst/>
          </a:prstGeom>
          <a:solidFill>
            <a:srgbClr val="2774AE"/>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07" name="Google Shape;107;p12"/>
          <p:cNvSpPr/>
          <p:nvPr>
            <p:ph type="pic" idx="2"/>
          </p:nvPr>
        </p:nvSpPr>
        <p:spPr>
          <a:xfrm>
            <a:off x="639951" y="1038977"/>
            <a:ext cx="3749039" cy="3017520"/>
          </a:xfrm>
          <a:prstGeom prst="rect">
            <a:avLst/>
          </a:prstGeom>
          <a:solidFill>
            <a:srgbClr val="DBE7F5"/>
          </a:solidFill>
          <a:ln>
            <a:noFill/>
          </a:ln>
        </p:spPr>
      </p:sp>
      <p:sp>
        <p:nvSpPr>
          <p:cNvPr id="108" name="Google Shape;108;p12"/>
          <p:cNvSpPr txBox="1"/>
          <p:nvPr>
            <p:ph type="body" idx="3"/>
          </p:nvPr>
        </p:nvSpPr>
        <p:spPr>
          <a:xfrm>
            <a:off x="4663439" y="4114800"/>
            <a:ext cx="3749039" cy="134139"/>
          </a:xfrm>
          <a:prstGeom prst="rect">
            <a:avLst/>
          </a:prstGeom>
          <a:noFill/>
          <a:ln>
            <a:noFill/>
          </a:ln>
        </p:spPr>
        <p:txBody>
          <a:bodyPr spcFirstLastPara="1" wrap="square" lIns="0" tIns="0" rIns="0" bIns="0" anchor="t" anchorCtr="0">
            <a:spAutoFit/>
          </a:bodyPr>
          <a:lstStyle>
            <a:lvl1pPr marL="457200" lvl="0" indent="-228600" algn="l">
              <a:lnSpc>
                <a:spcPct val="138000"/>
              </a:lnSpc>
              <a:spcBef>
                <a:spcPts val="750"/>
              </a:spcBef>
              <a:spcAft>
                <a:spcPts val="0"/>
              </a:spcAft>
              <a:buClr>
                <a:srgbClr val="58595B"/>
              </a:buClr>
              <a:buSzPts val="800"/>
              <a:buNone/>
              <a:defRPr sz="800">
                <a:latin typeface="Helvetica Neue" panose="020B0604020202020204"/>
                <a:ea typeface="Helvetica Neue" panose="020B0604020202020204"/>
                <a:cs typeface="Helvetica Neue" panose="020B0604020202020204"/>
                <a:sym typeface="Helvetica Neue" panose="020B0604020202020204"/>
              </a:defRPr>
            </a:lvl1pPr>
            <a:lvl2pPr marL="914400" lvl="1"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2pPr>
            <a:lvl3pPr marL="1371600" lvl="2"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3pPr>
            <a:lvl4pPr marL="1828800" lvl="3"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4pPr>
            <a:lvl5pPr marL="2286000" lvl="4" indent="-279400" algn="l">
              <a:lnSpc>
                <a:spcPct val="90000"/>
              </a:lnSpc>
              <a:spcBef>
                <a:spcPts val="375"/>
              </a:spcBef>
              <a:spcAft>
                <a:spcPts val="0"/>
              </a:spcAft>
              <a:buClr>
                <a:srgbClr val="58595B"/>
              </a:buClr>
              <a:buSzPts val="800"/>
              <a:buChar char="•"/>
              <a:defRPr sz="800">
                <a:latin typeface="Helvetica Neue" panose="020B0604020202020204"/>
                <a:ea typeface="Helvetica Neue" panose="020B0604020202020204"/>
                <a:cs typeface="Helvetica Neue" panose="020B0604020202020204"/>
                <a:sym typeface="Helvetica Neue" panose="020B0604020202020204"/>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09" name="Google Shape;109;p12"/>
          <p:cNvSpPr/>
          <p:nvPr>
            <p:ph type="pic" idx="4"/>
          </p:nvPr>
        </p:nvSpPr>
        <p:spPr>
          <a:xfrm>
            <a:off x="4663440" y="1038977"/>
            <a:ext cx="3749039" cy="3017520"/>
          </a:xfrm>
          <a:prstGeom prst="rect">
            <a:avLst/>
          </a:prstGeom>
          <a:solidFill>
            <a:srgbClr val="DBE7F5"/>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Header w/three images">
  <p:cSld name="Header w/three images">
    <p:spTree>
      <p:nvGrpSpPr>
        <p:cNvPr id="110" name="Shape 110"/>
        <p:cNvGrpSpPr/>
        <p:nvPr/>
      </p:nvGrpSpPr>
      <p:grpSpPr>
        <a:xfrm>
          <a:off x="0" y="0"/>
          <a:ext cx="0" cy="0"/>
          <a:chOff x="0" y="0"/>
          <a:chExt cx="0" cy="0"/>
        </a:xfrm>
      </p:grpSpPr>
      <p:sp>
        <p:nvSpPr>
          <p:cNvPr id="111" name="Google Shape;111;p13"/>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3"/>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13" name="Google Shape;113;p13"/>
          <p:cNvSpPr/>
          <p:nvPr>
            <p:ph type="pic" idx="2"/>
          </p:nvPr>
        </p:nvSpPr>
        <p:spPr>
          <a:xfrm>
            <a:off x="639952" y="1188720"/>
            <a:ext cx="2468880" cy="2057400"/>
          </a:xfrm>
          <a:prstGeom prst="rect">
            <a:avLst/>
          </a:prstGeom>
          <a:solidFill>
            <a:srgbClr val="DBE7F5"/>
          </a:solidFill>
          <a:ln>
            <a:noFill/>
          </a:ln>
        </p:spPr>
      </p:sp>
      <p:sp>
        <p:nvSpPr>
          <p:cNvPr id="114" name="Google Shape;114;p13"/>
          <p:cNvSpPr txBox="1"/>
          <p:nvPr>
            <p:ph type="body" idx="1"/>
          </p:nvPr>
        </p:nvSpPr>
        <p:spPr>
          <a:xfrm>
            <a:off x="5943600" y="3291840"/>
            <a:ext cx="2468880" cy="1005840"/>
          </a:xfrm>
          <a:prstGeom prst="rect">
            <a:avLst/>
          </a:prstGeom>
          <a:noFill/>
          <a:ln>
            <a:noFill/>
          </a:ln>
        </p:spPr>
        <p:txBody>
          <a:bodyPr spcFirstLastPara="1" wrap="square" lIns="0" tIns="182875"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15" name="Google Shape;115;p13"/>
          <p:cNvSpPr/>
          <p:nvPr>
            <p:ph type="pic" idx="3"/>
          </p:nvPr>
        </p:nvSpPr>
        <p:spPr>
          <a:xfrm>
            <a:off x="5943600" y="1188720"/>
            <a:ext cx="2468880" cy="2057400"/>
          </a:xfrm>
          <a:prstGeom prst="rect">
            <a:avLst/>
          </a:prstGeom>
          <a:solidFill>
            <a:srgbClr val="DBE7F5"/>
          </a:solidFill>
          <a:ln>
            <a:noFill/>
          </a:ln>
        </p:spPr>
      </p:sp>
      <p:sp>
        <p:nvSpPr>
          <p:cNvPr id="116" name="Google Shape;116;p13"/>
          <p:cNvSpPr txBox="1"/>
          <p:nvPr>
            <p:ph type="body" idx="4"/>
          </p:nvPr>
        </p:nvSpPr>
        <p:spPr>
          <a:xfrm>
            <a:off x="3291840" y="3291840"/>
            <a:ext cx="2468880" cy="1005840"/>
          </a:xfrm>
          <a:prstGeom prst="rect">
            <a:avLst/>
          </a:prstGeom>
          <a:noFill/>
          <a:ln>
            <a:noFill/>
          </a:ln>
        </p:spPr>
        <p:txBody>
          <a:bodyPr spcFirstLastPara="1" wrap="square" lIns="0" tIns="182875"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17" name="Google Shape;117;p13"/>
          <p:cNvSpPr/>
          <p:nvPr>
            <p:ph type="pic" idx="5"/>
          </p:nvPr>
        </p:nvSpPr>
        <p:spPr>
          <a:xfrm>
            <a:off x="3291776" y="1188720"/>
            <a:ext cx="2468880" cy="2057400"/>
          </a:xfrm>
          <a:prstGeom prst="rect">
            <a:avLst/>
          </a:prstGeom>
          <a:solidFill>
            <a:srgbClr val="DBE7F5"/>
          </a:solidFill>
          <a:ln>
            <a:noFill/>
          </a:ln>
        </p:spPr>
      </p:sp>
      <p:sp>
        <p:nvSpPr>
          <p:cNvPr id="118" name="Google Shape;118;p13"/>
          <p:cNvSpPr txBox="1"/>
          <p:nvPr>
            <p:ph type="body" idx="6"/>
          </p:nvPr>
        </p:nvSpPr>
        <p:spPr>
          <a:xfrm>
            <a:off x="640080" y="3291840"/>
            <a:ext cx="2468880" cy="1005840"/>
          </a:xfrm>
          <a:prstGeom prst="rect">
            <a:avLst/>
          </a:prstGeom>
          <a:noFill/>
          <a:ln>
            <a:noFill/>
          </a:ln>
        </p:spPr>
        <p:txBody>
          <a:bodyPr spcFirstLastPara="1" wrap="square" lIns="0" tIns="182875"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19" name="Google Shape;119;p13"/>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er/wide image">
  <p:cSld name="Header/wide image">
    <p:spTree>
      <p:nvGrpSpPr>
        <p:cNvPr id="120" name="Shape 120"/>
        <p:cNvGrpSpPr/>
        <p:nvPr/>
      </p:nvGrpSpPr>
      <p:grpSpPr>
        <a:xfrm>
          <a:off x="0" y="0"/>
          <a:ext cx="0" cy="0"/>
          <a:chOff x="0" y="0"/>
          <a:chExt cx="0" cy="0"/>
        </a:xfrm>
      </p:grpSpPr>
      <p:sp>
        <p:nvSpPr>
          <p:cNvPr id="121" name="Google Shape;121;p14"/>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23" name="Google Shape;123;p14"/>
          <p:cNvSpPr txBox="1"/>
          <p:nvPr>
            <p:ph type="body" idx="1"/>
          </p:nvPr>
        </p:nvSpPr>
        <p:spPr>
          <a:xfrm>
            <a:off x="640080" y="3657600"/>
            <a:ext cx="7772400" cy="640080"/>
          </a:xfrm>
          <a:prstGeom prst="rect">
            <a:avLst/>
          </a:prstGeom>
          <a:noFill/>
          <a:ln>
            <a:noFill/>
          </a:ln>
        </p:spPr>
        <p:txBody>
          <a:bodyPr spcFirstLastPara="1" wrap="square" lIns="0" tIns="182875"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24" name="Google Shape;124;p14"/>
          <p:cNvSpPr/>
          <p:nvPr>
            <p:ph type="pic" idx="2"/>
          </p:nvPr>
        </p:nvSpPr>
        <p:spPr>
          <a:xfrm>
            <a:off x="640080" y="1188720"/>
            <a:ext cx="7772400" cy="2423160"/>
          </a:xfrm>
          <a:prstGeom prst="rect">
            <a:avLst/>
          </a:prstGeom>
          <a:solidFill>
            <a:srgbClr val="DBE7F5"/>
          </a:solidFill>
          <a:ln>
            <a:noFill/>
          </a:ln>
        </p:spPr>
      </p:sp>
      <p:sp>
        <p:nvSpPr>
          <p:cNvPr id="125" name="Google Shape;125;p14"/>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Header w/video">
  <p:cSld name="1_Header w/video">
    <p:spTree>
      <p:nvGrpSpPr>
        <p:cNvPr id="126" name="Shape 126"/>
        <p:cNvGrpSpPr/>
        <p:nvPr/>
      </p:nvGrpSpPr>
      <p:grpSpPr>
        <a:xfrm>
          <a:off x="0" y="0"/>
          <a:ext cx="0" cy="0"/>
          <a:chOff x="0" y="0"/>
          <a:chExt cx="0" cy="0"/>
        </a:xfrm>
      </p:grpSpPr>
      <p:sp>
        <p:nvSpPr>
          <p:cNvPr id="127" name="Google Shape;127;p15"/>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5"/>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29" name="Google Shape;129;p15"/>
          <p:cNvSpPr/>
          <p:nvPr>
            <p:ph type="pic" idx="2"/>
          </p:nvPr>
        </p:nvSpPr>
        <p:spPr>
          <a:xfrm>
            <a:off x="1828800" y="1188720"/>
            <a:ext cx="5486400" cy="3017520"/>
          </a:xfrm>
          <a:prstGeom prst="rect">
            <a:avLst/>
          </a:prstGeom>
          <a:solidFill>
            <a:srgbClr val="DBE7F5"/>
          </a:solidFill>
          <a:ln>
            <a:noFill/>
          </a:ln>
        </p:spPr>
      </p:sp>
      <p:sp>
        <p:nvSpPr>
          <p:cNvPr id="130" name="Google Shape;130;p15"/>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w/video and copy">
  <p:cSld name="Header w/video and copy">
    <p:spTree>
      <p:nvGrpSpPr>
        <p:cNvPr id="131" name="Shape 131"/>
        <p:cNvGrpSpPr/>
        <p:nvPr/>
      </p:nvGrpSpPr>
      <p:grpSpPr>
        <a:xfrm>
          <a:off x="0" y="0"/>
          <a:ext cx="0" cy="0"/>
          <a:chOff x="0" y="0"/>
          <a:chExt cx="0" cy="0"/>
        </a:xfrm>
      </p:grpSpPr>
      <p:sp>
        <p:nvSpPr>
          <p:cNvPr id="132" name="Google Shape;132;p16"/>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34" name="Google Shape;134;p16"/>
          <p:cNvSpPr txBox="1"/>
          <p:nvPr>
            <p:ph type="body" idx="1"/>
          </p:nvPr>
        </p:nvSpPr>
        <p:spPr>
          <a:xfrm>
            <a:off x="5669280" y="1554480"/>
            <a:ext cx="2743200" cy="1005840"/>
          </a:xfrm>
          <a:prstGeom prst="rect">
            <a:avLst/>
          </a:prstGeom>
          <a:noFill/>
          <a:ln>
            <a:noFill/>
          </a:ln>
        </p:spPr>
        <p:txBody>
          <a:bodyPr spcFirstLastPara="1" wrap="square" lIns="365750" tIns="0"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35" name="Google Shape;135;p16"/>
          <p:cNvSpPr txBox="1"/>
          <p:nvPr>
            <p:ph type="body" idx="2"/>
          </p:nvPr>
        </p:nvSpPr>
        <p:spPr>
          <a:xfrm>
            <a:off x="5669280" y="1188720"/>
            <a:ext cx="2743200" cy="215444"/>
          </a:xfrm>
          <a:prstGeom prst="rect">
            <a:avLst/>
          </a:prstGeom>
          <a:noFill/>
          <a:ln>
            <a:noFill/>
          </a:ln>
        </p:spPr>
        <p:txBody>
          <a:bodyPr spcFirstLastPara="1" wrap="square" lIns="365750" tIns="0" rIns="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136" name="Google Shape;136;p16"/>
          <p:cNvSpPr/>
          <p:nvPr>
            <p:ph type="media" idx="3"/>
          </p:nvPr>
        </p:nvSpPr>
        <p:spPr>
          <a:xfrm>
            <a:off x="640080" y="1188720"/>
            <a:ext cx="5029200" cy="2834640"/>
          </a:xfrm>
          <a:prstGeom prst="rect">
            <a:avLst/>
          </a:prstGeom>
          <a:solidFill>
            <a:srgbClr val="DBE7F5"/>
          </a:solidFill>
          <a:ln>
            <a:noFill/>
          </a:ln>
        </p:spPr>
        <p:txBody>
          <a:bodyPr spcFirstLastPara="1" wrap="square" lIns="0" tIns="0" rIns="0" bIns="0" anchor="t" anchorCtr="1">
            <a:noAutofit/>
          </a:bodyPr>
          <a:lstStyle>
            <a:lvl1pPr marR="0" lvl="0" algn="ctr" rtl="0">
              <a:lnSpc>
                <a:spcPct val="90000"/>
              </a:lnSpc>
              <a:spcBef>
                <a:spcPts val="750"/>
              </a:spcBef>
              <a:spcAft>
                <a:spcPts val="0"/>
              </a:spcAft>
              <a:buClr>
                <a:srgbClr val="898989"/>
              </a:buClr>
              <a:buSzPts val="1400"/>
              <a:buFont typeface="Arial" panose="020B0604020202020204"/>
              <a:buNone/>
              <a:defRPr sz="14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lnSpc>
                <a:spcPct val="90000"/>
              </a:lnSpc>
              <a:spcBef>
                <a:spcPts val="0"/>
              </a:spcBef>
              <a:spcAft>
                <a:spcPts val="0"/>
              </a:spcAft>
              <a:buClr>
                <a:schemeClr val="dk1"/>
              </a:buClr>
              <a:buSzPts val="100"/>
              <a:buFont typeface="Arial" panose="020B0604020202020204"/>
              <a:buNone/>
              <a:defRPr sz="1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lnSpc>
                <a:spcPct val="90000"/>
              </a:lnSpc>
              <a:spcBef>
                <a:spcPts val="600"/>
              </a:spcBef>
              <a:spcAft>
                <a:spcPts val="0"/>
              </a:spcAft>
              <a:buClr>
                <a:schemeClr val="dk1"/>
              </a:buClr>
              <a:buSzPts val="5400"/>
              <a:buFont typeface="Arial" panose="020B0604020202020204"/>
              <a:buChar char="•"/>
              <a:defRPr sz="54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lnSpc>
                <a:spcPct val="90000"/>
              </a:lnSpc>
              <a:spcBef>
                <a:spcPts val="600"/>
              </a:spcBef>
              <a:spcAft>
                <a:spcPts val="0"/>
              </a:spcAft>
              <a:buClr>
                <a:schemeClr val="dk1"/>
              </a:buClr>
              <a:buSzPts val="100"/>
              <a:buFont typeface="Arial" panose="020B0604020202020204"/>
              <a:buChar char="•"/>
              <a:defRPr sz="1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lnSpc>
                <a:spcPct val="90000"/>
              </a:lnSpc>
              <a:spcBef>
                <a:spcPts val="600"/>
              </a:spcBef>
              <a:spcAft>
                <a:spcPts val="0"/>
              </a:spcAft>
              <a:buClr>
                <a:schemeClr val="dk1"/>
              </a:buClr>
              <a:buSzPts val="4150"/>
              <a:buFont typeface="Arial" panose="020B0604020202020204"/>
              <a:buChar char="•"/>
              <a:defRPr sz="41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16"/>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tatement w/white background">
  <p:cSld name="Statement w/white background">
    <p:spTree>
      <p:nvGrpSpPr>
        <p:cNvPr id="138" name="Shape 138"/>
        <p:cNvGrpSpPr/>
        <p:nvPr/>
      </p:nvGrpSpPr>
      <p:grpSpPr>
        <a:xfrm>
          <a:off x="0" y="0"/>
          <a:ext cx="0" cy="0"/>
          <a:chOff x="0" y="0"/>
          <a:chExt cx="0" cy="0"/>
        </a:xfrm>
      </p:grpSpPr>
      <p:sp>
        <p:nvSpPr>
          <p:cNvPr id="139" name="Google Shape;139;p17"/>
          <p:cNvSpPr/>
          <p:nvPr/>
        </p:nvSpPr>
        <p:spPr>
          <a:xfrm>
            <a:off x="0" y="1"/>
            <a:ext cx="9144000" cy="4599432"/>
          </a:xfrm>
          <a:prstGeom prst="rect">
            <a:avLst/>
          </a:prstGeom>
          <a:solidFill>
            <a:schemeClr val="l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00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40" name="Google Shape;140;p17"/>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142" name="Google Shape;142;p17"/>
          <p:cNvSpPr txBox="1"/>
          <p:nvPr>
            <p:ph type="body" idx="1"/>
          </p:nvPr>
        </p:nvSpPr>
        <p:spPr>
          <a:xfrm>
            <a:off x="1371600" y="1371600"/>
            <a:ext cx="6400800" cy="1665071"/>
          </a:xfrm>
          <a:prstGeom prst="rect">
            <a:avLst/>
          </a:prstGeom>
          <a:noFill/>
          <a:ln>
            <a:noFill/>
          </a:ln>
        </p:spPr>
        <p:txBody>
          <a:bodyPr spcFirstLastPara="1" wrap="square" lIns="0" tIns="0" rIns="0" bIns="0" anchor="ctr" anchorCtr="0">
            <a:spAutoFit/>
          </a:bodyPr>
          <a:lstStyle>
            <a:lvl1pPr marL="457200" lvl="0" indent="-228600" algn="ctr">
              <a:lnSpc>
                <a:spcPct val="90000"/>
              </a:lnSpc>
              <a:spcBef>
                <a:spcPts val="750"/>
              </a:spcBef>
              <a:spcAft>
                <a:spcPts val="0"/>
              </a:spcAft>
              <a:buClr>
                <a:srgbClr val="2774AE"/>
              </a:buClr>
              <a:buSzPts val="4000"/>
              <a:buNone/>
              <a:defRPr sz="4000">
                <a:solidFill>
                  <a:srgbClr val="2774AE"/>
                </a:solidFill>
              </a:defRPr>
            </a:lvl1pPr>
            <a:lvl2pPr marL="914400" lvl="1" indent="-228600" algn="ctr">
              <a:lnSpc>
                <a:spcPct val="90000"/>
              </a:lnSpc>
              <a:spcBef>
                <a:spcPts val="375"/>
              </a:spcBef>
              <a:spcAft>
                <a:spcPts val="0"/>
              </a:spcAft>
              <a:buClr>
                <a:srgbClr val="2774AE"/>
              </a:buClr>
              <a:buSzPts val="4000"/>
              <a:buNone/>
              <a:defRPr sz="4000">
                <a:solidFill>
                  <a:srgbClr val="2774AE"/>
                </a:solidFill>
              </a:defRPr>
            </a:lvl2pPr>
            <a:lvl3pPr marL="1371600" lvl="2" indent="-228600" algn="ctr">
              <a:lnSpc>
                <a:spcPct val="90000"/>
              </a:lnSpc>
              <a:spcBef>
                <a:spcPts val="375"/>
              </a:spcBef>
              <a:spcAft>
                <a:spcPts val="0"/>
              </a:spcAft>
              <a:buClr>
                <a:srgbClr val="2774AE"/>
              </a:buClr>
              <a:buSzPts val="4000"/>
              <a:buNone/>
              <a:defRPr sz="4000">
                <a:solidFill>
                  <a:srgbClr val="2774AE"/>
                </a:solidFill>
              </a:defRPr>
            </a:lvl3pPr>
            <a:lvl4pPr marL="1828800" lvl="3" indent="-228600" algn="ctr">
              <a:lnSpc>
                <a:spcPct val="90000"/>
              </a:lnSpc>
              <a:spcBef>
                <a:spcPts val="375"/>
              </a:spcBef>
              <a:spcAft>
                <a:spcPts val="0"/>
              </a:spcAft>
              <a:buClr>
                <a:srgbClr val="2774AE"/>
              </a:buClr>
              <a:buSzPts val="4000"/>
              <a:buNone/>
              <a:defRPr sz="4000">
                <a:solidFill>
                  <a:srgbClr val="2774AE"/>
                </a:solidFill>
              </a:defRPr>
            </a:lvl4pPr>
            <a:lvl5pPr marL="2286000" lvl="4" indent="-228600" algn="ctr">
              <a:lnSpc>
                <a:spcPct val="90000"/>
              </a:lnSpc>
              <a:spcBef>
                <a:spcPts val="375"/>
              </a:spcBef>
              <a:spcAft>
                <a:spcPts val="0"/>
              </a:spcAft>
              <a:buClr>
                <a:srgbClr val="2774AE"/>
              </a:buClr>
              <a:buSzPts val="4000"/>
              <a:buNone/>
              <a:defRPr sz="4000">
                <a:solidFill>
                  <a:srgbClr val="2774AE"/>
                </a:solidFill>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er w/two images">
  <p:cSld name="Header w/two images">
    <p:spTree>
      <p:nvGrpSpPr>
        <p:cNvPr id="31" name="Shape 31"/>
        <p:cNvGrpSpPr/>
        <p:nvPr/>
      </p:nvGrpSpPr>
      <p:grpSpPr>
        <a:xfrm>
          <a:off x="0" y="0"/>
          <a:ext cx="0" cy="0"/>
          <a:chOff x="0" y="0"/>
          <a:chExt cx="0" cy="0"/>
        </a:xfrm>
      </p:grpSpPr>
      <p:sp>
        <p:nvSpPr>
          <p:cNvPr id="32" name="Google Shape;32;p3"/>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34" name="Google Shape;34;p3"/>
          <p:cNvSpPr/>
          <p:nvPr>
            <p:ph type="pic" idx="2"/>
          </p:nvPr>
        </p:nvSpPr>
        <p:spPr>
          <a:xfrm>
            <a:off x="639952" y="1188720"/>
            <a:ext cx="3749039" cy="2057400"/>
          </a:xfrm>
          <a:prstGeom prst="rect">
            <a:avLst/>
          </a:prstGeom>
          <a:solidFill>
            <a:srgbClr val="DBE7F5"/>
          </a:solidFill>
          <a:ln>
            <a:noFill/>
          </a:ln>
        </p:spPr>
      </p:sp>
      <p:sp>
        <p:nvSpPr>
          <p:cNvPr id="35" name="Google Shape;35;p3"/>
          <p:cNvSpPr txBox="1"/>
          <p:nvPr>
            <p:ph type="body" idx="1"/>
          </p:nvPr>
        </p:nvSpPr>
        <p:spPr>
          <a:xfrm>
            <a:off x="640080" y="3291840"/>
            <a:ext cx="3749039" cy="822960"/>
          </a:xfrm>
          <a:prstGeom prst="rect">
            <a:avLst/>
          </a:prstGeom>
          <a:noFill/>
          <a:ln>
            <a:noFill/>
          </a:ln>
        </p:spPr>
        <p:txBody>
          <a:bodyPr spcFirstLastPara="1" wrap="square" lIns="0" tIns="182875"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36" name="Google Shape;36;p3"/>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
          <p:cNvSpPr/>
          <p:nvPr>
            <p:ph type="pic" idx="3"/>
          </p:nvPr>
        </p:nvSpPr>
        <p:spPr>
          <a:xfrm>
            <a:off x="4663440" y="1188720"/>
            <a:ext cx="3749039" cy="2057400"/>
          </a:xfrm>
          <a:prstGeom prst="rect">
            <a:avLst/>
          </a:prstGeom>
          <a:solidFill>
            <a:srgbClr val="DBE7F5"/>
          </a:solidFill>
          <a:ln>
            <a:noFill/>
          </a:ln>
        </p:spPr>
      </p:sp>
      <p:sp>
        <p:nvSpPr>
          <p:cNvPr id="38" name="Google Shape;38;p3"/>
          <p:cNvSpPr txBox="1"/>
          <p:nvPr>
            <p:ph type="body" idx="4"/>
          </p:nvPr>
        </p:nvSpPr>
        <p:spPr>
          <a:xfrm>
            <a:off x="4663440" y="3291840"/>
            <a:ext cx="3749039" cy="822960"/>
          </a:xfrm>
          <a:prstGeom prst="rect">
            <a:avLst/>
          </a:prstGeom>
          <a:noFill/>
          <a:ln>
            <a:noFill/>
          </a:ln>
        </p:spPr>
        <p:txBody>
          <a:bodyPr spcFirstLastPara="1" wrap="square" lIns="0" tIns="182875"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w/table">
  <p:cSld name="Header w/table">
    <p:spTree>
      <p:nvGrpSpPr>
        <p:cNvPr id="39" name="Shape 39"/>
        <p:cNvGrpSpPr/>
        <p:nvPr/>
      </p:nvGrpSpPr>
      <p:grpSpPr>
        <a:xfrm>
          <a:off x="0" y="0"/>
          <a:ext cx="0" cy="0"/>
          <a:chOff x="0" y="0"/>
          <a:chExt cx="0" cy="0"/>
        </a:xfrm>
      </p:grpSpPr>
      <p:sp>
        <p:nvSpPr>
          <p:cNvPr id="40" name="Google Shape;40;p4"/>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42" name="Google Shape;42;p4"/>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p:nvPr>
            <p:ph type="tbl" idx="2"/>
          </p:nvPr>
        </p:nvSpPr>
        <p:spPr>
          <a:xfrm>
            <a:off x="1097280" y="1188720"/>
            <a:ext cx="6400800" cy="3108960"/>
          </a:xfrm>
          <a:prstGeom prst="rect">
            <a:avLst/>
          </a:prstGeom>
          <a:solidFill>
            <a:srgbClr val="DBE7F5"/>
          </a:solidFill>
          <a:ln>
            <a:noFill/>
          </a:ln>
        </p:spPr>
        <p:txBody>
          <a:bodyPr spcFirstLastPara="1" wrap="square" lIns="91425" tIns="45700" rIns="91425" bIns="45700" anchor="t" anchorCtr="1">
            <a:noAutofit/>
          </a:bodyPr>
          <a:lstStyle>
            <a:lvl1pPr marR="0" lvl="0" algn="ctr" rtl="0">
              <a:spcBef>
                <a:spcPts val="0"/>
              </a:spcBef>
              <a:spcAft>
                <a:spcPts val="0"/>
              </a:spcAft>
              <a:buClr>
                <a:srgbClr val="898989"/>
              </a:buClr>
              <a:buSzPts val="1350"/>
              <a:buFont typeface="Helvetica Neue" panose="020B0604020202020204"/>
              <a:buNone/>
              <a:defRPr sz="135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44" name="Google Shape;44;p4"/>
          <p:cNvSpPr txBox="1"/>
          <p:nvPr>
            <p:ph type="body" idx="1"/>
          </p:nvPr>
        </p:nvSpPr>
        <p:spPr>
          <a:xfrm>
            <a:off x="7739809" y="1188720"/>
            <a:ext cx="946991"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750"/>
              </a:spcBef>
              <a:spcAft>
                <a:spcPts val="0"/>
              </a:spcAft>
              <a:buClr>
                <a:srgbClr val="FC28FC"/>
              </a:buClr>
              <a:buSzPts val="800"/>
              <a:buNone/>
              <a:defRPr sz="800" b="0">
                <a:solidFill>
                  <a:srgbClr val="FC28FC"/>
                </a:solidFill>
              </a:defRPr>
            </a:lvl1pPr>
            <a:lvl2pPr marL="914400" lvl="1" indent="-228600" algn="l">
              <a:lnSpc>
                <a:spcPct val="90000"/>
              </a:lnSpc>
              <a:spcBef>
                <a:spcPts val="375"/>
              </a:spcBef>
              <a:spcAft>
                <a:spcPts val="0"/>
              </a:spcAft>
              <a:buClr>
                <a:srgbClr val="FF0000"/>
              </a:buClr>
              <a:buSzPts val="1400"/>
              <a:buNone/>
              <a:defRPr>
                <a:solidFill>
                  <a:srgbClr val="FF0000"/>
                </a:solidFill>
              </a:defRPr>
            </a:lvl2pPr>
            <a:lvl3pPr marL="1371600" lvl="2" indent="-228600" algn="l">
              <a:lnSpc>
                <a:spcPct val="90000"/>
              </a:lnSpc>
              <a:spcBef>
                <a:spcPts val="375"/>
              </a:spcBef>
              <a:spcAft>
                <a:spcPts val="0"/>
              </a:spcAft>
              <a:buClr>
                <a:srgbClr val="FF0000"/>
              </a:buClr>
              <a:buSzPts val="1400"/>
              <a:buNone/>
              <a:defRPr>
                <a:solidFill>
                  <a:srgbClr val="FF0000"/>
                </a:solidFill>
              </a:defRPr>
            </a:lvl3pPr>
            <a:lvl4pPr marL="1828800" lvl="3" indent="-228600" algn="l">
              <a:lnSpc>
                <a:spcPct val="90000"/>
              </a:lnSpc>
              <a:spcBef>
                <a:spcPts val="375"/>
              </a:spcBef>
              <a:spcAft>
                <a:spcPts val="0"/>
              </a:spcAft>
              <a:buClr>
                <a:srgbClr val="FF0000"/>
              </a:buClr>
              <a:buSzPts val="1400"/>
              <a:buNone/>
              <a:defRPr>
                <a:solidFill>
                  <a:srgbClr val="FF0000"/>
                </a:solidFill>
              </a:defRPr>
            </a:lvl4pPr>
            <a:lvl5pPr marL="2286000" lvl="4" indent="-228600" algn="l">
              <a:lnSpc>
                <a:spcPct val="90000"/>
              </a:lnSpc>
              <a:spcBef>
                <a:spcPts val="375"/>
              </a:spcBef>
              <a:spcAft>
                <a:spcPts val="0"/>
              </a:spcAft>
              <a:buClr>
                <a:srgbClr val="FF0000"/>
              </a:buClr>
              <a:buSzPts val="1400"/>
              <a:buNone/>
              <a:defRPr>
                <a:solidFill>
                  <a:srgbClr val="FF0000"/>
                </a:solidFill>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er w/bullets">
  <p:cSld name="Header w/bullets">
    <p:spTree>
      <p:nvGrpSpPr>
        <p:cNvPr id="45" name="Shape 45"/>
        <p:cNvGrpSpPr/>
        <p:nvPr/>
      </p:nvGrpSpPr>
      <p:grpSpPr>
        <a:xfrm>
          <a:off x="0" y="0"/>
          <a:ext cx="0" cy="0"/>
          <a:chOff x="0" y="0"/>
          <a:chExt cx="0" cy="0"/>
        </a:xfrm>
      </p:grpSpPr>
      <p:sp>
        <p:nvSpPr>
          <p:cNvPr id="46" name="Google Shape;46;p5"/>
          <p:cNvSpPr txBox="1"/>
          <p:nvPr>
            <p:ph type="body" idx="1"/>
          </p:nvPr>
        </p:nvSpPr>
        <p:spPr>
          <a:xfrm>
            <a:off x="1097280" y="1554480"/>
            <a:ext cx="6858000" cy="582788"/>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47" name="Google Shape;47;p5"/>
          <p:cNvSpPr txBox="1"/>
          <p:nvPr>
            <p:ph type="body" idx="2"/>
          </p:nvPr>
        </p:nvSpPr>
        <p:spPr>
          <a:xfrm>
            <a:off x="1097280" y="1188720"/>
            <a:ext cx="685800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48" name="Google Shape;48;p5"/>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50" name="Google Shape;50;p5"/>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type="body" idx="3"/>
          </p:nvPr>
        </p:nvSpPr>
        <p:spPr>
          <a:xfrm>
            <a:off x="1097281" y="2286000"/>
            <a:ext cx="6858000" cy="388889"/>
          </a:xfrm>
          <a:prstGeom prst="rect">
            <a:avLst/>
          </a:prstGeom>
          <a:noFill/>
          <a:ln>
            <a:noFill/>
          </a:ln>
        </p:spPr>
        <p:txBody>
          <a:bodyPr spcFirstLastPara="1" wrap="square" lIns="365750" tIns="0" rIns="0" bIns="0" anchor="t" anchorCtr="0">
            <a:spAutoFit/>
          </a:bodyPr>
          <a:lstStyle>
            <a:lvl1pPr marL="457200" lvl="0" indent="-317500" algn="l">
              <a:lnSpc>
                <a:spcPct val="90000"/>
              </a:lnSpc>
              <a:spcBef>
                <a:spcPts val="750"/>
              </a:spcBef>
              <a:spcAft>
                <a:spcPts val="0"/>
              </a:spcAft>
              <a:buClr>
                <a:srgbClr val="58595B"/>
              </a:buClr>
              <a:buSzPts val="1400"/>
              <a:buChar char="•"/>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52" name="Shape 52"/>
        <p:cNvGrpSpPr/>
        <p:nvPr/>
      </p:nvGrpSpPr>
      <p:grpSpPr>
        <a:xfrm>
          <a:off x="0" y="0"/>
          <a:ext cx="0" cy="0"/>
          <a:chOff x="0" y="0"/>
          <a:chExt cx="0" cy="0"/>
        </a:xfrm>
      </p:grpSpPr>
      <p:sp>
        <p:nvSpPr>
          <p:cNvPr id="53" name="Google Shape;53;p6"/>
          <p:cNvSpPr/>
          <p:nvPr/>
        </p:nvSpPr>
        <p:spPr>
          <a:xfrm>
            <a:off x="0" y="0"/>
            <a:ext cx="9144000" cy="4572000"/>
          </a:xfrm>
          <a:prstGeom prst="rect">
            <a:avLst/>
          </a:prstGeom>
          <a:solidFill>
            <a:schemeClr val="l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00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4" name="Google Shape;54;p6"/>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56" name="Google Shape;56;p6"/>
          <p:cNvSpPr txBox="1"/>
          <p:nvPr/>
        </p:nvSpPr>
        <p:spPr>
          <a:xfrm>
            <a:off x="640080" y="1874520"/>
            <a:ext cx="7772400"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rPr>
              <a:t>Thank You</a:t>
            </a:r>
            <a:endPar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7" name="Google Shape;57;p6"/>
          <p:cNvSpPr/>
          <p:nvPr/>
        </p:nvSpPr>
        <p:spPr>
          <a:xfrm>
            <a:off x="640080" y="2468880"/>
            <a:ext cx="7772400" cy="36576"/>
          </a:xfrm>
          <a:prstGeom prst="rect">
            <a:avLst/>
          </a:prstGeom>
          <a:solidFill>
            <a:srgbClr val="2C75AC"/>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8" name="Google Shape;58;p6"/>
          <p:cNvSpPr txBox="1"/>
          <p:nvPr/>
        </p:nvSpPr>
        <p:spPr>
          <a:xfrm>
            <a:off x="640080" y="1874520"/>
            <a:ext cx="7772400"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rPr>
              <a:t>Thank You</a:t>
            </a:r>
            <a:endPar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9" name="Google Shape;59;p6"/>
          <p:cNvSpPr txBox="1"/>
          <p:nvPr/>
        </p:nvSpPr>
        <p:spPr>
          <a:xfrm>
            <a:off x="640080" y="1874520"/>
            <a:ext cx="7772400"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rPr>
              <a:t>Thank You</a:t>
            </a:r>
            <a:endPar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Divider">
  <p:cSld name="Section Divider">
    <p:spTree>
      <p:nvGrpSpPr>
        <p:cNvPr id="60" name="Shape 60"/>
        <p:cNvGrpSpPr/>
        <p:nvPr/>
      </p:nvGrpSpPr>
      <p:grpSpPr>
        <a:xfrm>
          <a:off x="0" y="0"/>
          <a:ext cx="0" cy="0"/>
          <a:chOff x="0" y="0"/>
          <a:chExt cx="0" cy="0"/>
        </a:xfrm>
      </p:grpSpPr>
      <p:sp>
        <p:nvSpPr>
          <p:cNvPr id="61" name="Google Shape;61;p7"/>
          <p:cNvSpPr/>
          <p:nvPr/>
        </p:nvSpPr>
        <p:spPr>
          <a:xfrm>
            <a:off x="0" y="0"/>
            <a:ext cx="9144000" cy="4572000"/>
          </a:xfrm>
          <a:prstGeom prst="rect">
            <a:avLst/>
          </a:prstGeom>
          <a:solidFill>
            <a:schemeClr val="lt1"/>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400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62" name="Google Shape;62;p7"/>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64" name="Google Shape;64;p7"/>
          <p:cNvSpPr txBox="1"/>
          <p:nvPr>
            <p:ph type="body" idx="1"/>
          </p:nvPr>
        </p:nvSpPr>
        <p:spPr>
          <a:xfrm>
            <a:off x="640079" y="2651760"/>
            <a:ext cx="7772400" cy="274320"/>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750"/>
              </a:spcBef>
              <a:spcAft>
                <a:spcPts val="0"/>
              </a:spcAft>
              <a:buClr>
                <a:srgbClr val="58595B"/>
              </a:buClr>
              <a:buSzPts val="1600"/>
              <a:buFont typeface="Helvetica Neue" panose="020B0604020202020204"/>
              <a:buNone/>
              <a:defRPr sz="1600"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228600" algn="l">
              <a:lnSpc>
                <a:spcPct val="90000"/>
              </a:lnSpc>
              <a:spcBef>
                <a:spcPts val="375"/>
              </a:spcBef>
              <a:spcAft>
                <a:spcPts val="0"/>
              </a:spcAft>
              <a:buClr>
                <a:srgbClr val="58595B"/>
              </a:buClr>
              <a:buSzPts val="1400"/>
              <a:buFont typeface="Helvetica Neue" panose="020B0604020202020204"/>
              <a:buNone/>
              <a:defRPr b="1"/>
            </a:lvl2pPr>
            <a:lvl3pPr marL="1371600" lvl="2" indent="-228600" algn="l">
              <a:lnSpc>
                <a:spcPct val="90000"/>
              </a:lnSpc>
              <a:spcBef>
                <a:spcPts val="375"/>
              </a:spcBef>
              <a:spcAft>
                <a:spcPts val="0"/>
              </a:spcAft>
              <a:buClr>
                <a:srgbClr val="58595B"/>
              </a:buClr>
              <a:buSzPts val="1400"/>
              <a:buFont typeface="Helvetica Neue" panose="020B0604020202020204"/>
              <a:buNone/>
              <a:defRPr b="1"/>
            </a:lvl3pPr>
            <a:lvl4pPr marL="1828800" lvl="3" indent="-228600" algn="l">
              <a:lnSpc>
                <a:spcPct val="90000"/>
              </a:lnSpc>
              <a:spcBef>
                <a:spcPts val="375"/>
              </a:spcBef>
              <a:spcAft>
                <a:spcPts val="0"/>
              </a:spcAft>
              <a:buClr>
                <a:srgbClr val="58595B"/>
              </a:buClr>
              <a:buSzPts val="1400"/>
              <a:buFont typeface="Helvetica Neue" panose="020B0604020202020204"/>
              <a:buNone/>
              <a:defRPr b="1"/>
            </a:lvl4pPr>
            <a:lvl5pPr marL="2286000" lvl="4" indent="-228600" algn="l">
              <a:lnSpc>
                <a:spcPct val="90000"/>
              </a:lnSpc>
              <a:spcBef>
                <a:spcPts val="375"/>
              </a:spcBef>
              <a:spcAft>
                <a:spcPts val="0"/>
              </a:spcAft>
              <a:buClr>
                <a:srgbClr val="58595B"/>
              </a:buClr>
              <a:buSzPts val="1400"/>
              <a:buFont typeface="Helvetica Neue" panose="020B0604020202020204"/>
              <a:buNone/>
              <a:defRPr b="1"/>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65" name="Google Shape;65;p7"/>
          <p:cNvSpPr txBox="1"/>
          <p:nvPr/>
        </p:nvSpPr>
        <p:spPr>
          <a:xfrm>
            <a:off x="640080" y="1874520"/>
            <a:ext cx="7772400"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rPr>
              <a:t>Section Divider</a:t>
            </a:r>
            <a:endPar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66" name="Google Shape;66;p7"/>
          <p:cNvSpPr/>
          <p:nvPr/>
        </p:nvSpPr>
        <p:spPr>
          <a:xfrm>
            <a:off x="640080" y="2468880"/>
            <a:ext cx="7772400" cy="36576"/>
          </a:xfrm>
          <a:prstGeom prst="rect">
            <a:avLst/>
          </a:prstGeom>
          <a:solidFill>
            <a:srgbClr val="2C75AC"/>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67" name="Google Shape;67;p7"/>
          <p:cNvSpPr txBox="1"/>
          <p:nvPr/>
        </p:nvSpPr>
        <p:spPr>
          <a:xfrm>
            <a:off x="640080" y="1874520"/>
            <a:ext cx="7772400"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rPr>
              <a:t>Section Divider</a:t>
            </a:r>
            <a:endPar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68" name="Google Shape;68;p7"/>
          <p:cNvSpPr txBox="1"/>
          <p:nvPr/>
        </p:nvSpPr>
        <p:spPr>
          <a:xfrm>
            <a:off x="640080" y="1874520"/>
            <a:ext cx="7772400" cy="553998"/>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rPr>
              <a:t>Section Divider</a:t>
            </a:r>
            <a:endParaRPr lang="en-GB" sz="3600" b="1" i="0">
              <a:solidFill>
                <a:srgbClr val="58595B"/>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er w/copy">
  <p:cSld name="Header w/copy">
    <p:spTree>
      <p:nvGrpSpPr>
        <p:cNvPr id="69" name="Shape 69"/>
        <p:cNvGrpSpPr/>
        <p:nvPr/>
      </p:nvGrpSpPr>
      <p:grpSpPr>
        <a:xfrm>
          <a:off x="0" y="0"/>
          <a:ext cx="0" cy="0"/>
          <a:chOff x="0" y="0"/>
          <a:chExt cx="0" cy="0"/>
        </a:xfrm>
      </p:grpSpPr>
      <p:sp>
        <p:nvSpPr>
          <p:cNvPr id="70" name="Google Shape;70;p8"/>
          <p:cNvSpPr txBox="1"/>
          <p:nvPr>
            <p:ph type="body" idx="1"/>
          </p:nvPr>
        </p:nvSpPr>
        <p:spPr>
          <a:xfrm>
            <a:off x="1097280" y="1554480"/>
            <a:ext cx="6858000" cy="582788"/>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71" name="Google Shape;71;p8"/>
          <p:cNvSpPr txBox="1"/>
          <p:nvPr>
            <p:ph type="body" idx="2"/>
          </p:nvPr>
        </p:nvSpPr>
        <p:spPr>
          <a:xfrm>
            <a:off x="1097280" y="1188720"/>
            <a:ext cx="685800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72" name="Google Shape;72;p8"/>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74" name="Google Shape;74;p8"/>
          <p:cNvSpPr txBox="1"/>
          <p:nvPr>
            <p:ph type="title"/>
          </p:nvPr>
        </p:nvSpPr>
        <p:spPr>
          <a:xfrm>
            <a:off x="640077"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er w/two columns">
  <p:cSld name="Header w/two columns">
    <p:spTree>
      <p:nvGrpSpPr>
        <p:cNvPr id="75" name="Shape 75"/>
        <p:cNvGrpSpPr/>
        <p:nvPr/>
      </p:nvGrpSpPr>
      <p:grpSpPr>
        <a:xfrm>
          <a:off x="0" y="0"/>
          <a:ext cx="0" cy="0"/>
          <a:chOff x="0" y="0"/>
          <a:chExt cx="0" cy="0"/>
        </a:xfrm>
      </p:grpSpPr>
      <p:sp>
        <p:nvSpPr>
          <p:cNvPr id="76" name="Google Shape;76;p9"/>
          <p:cNvSpPr txBox="1"/>
          <p:nvPr>
            <p:ph type="body" idx="1"/>
          </p:nvPr>
        </p:nvSpPr>
        <p:spPr>
          <a:xfrm>
            <a:off x="1097280" y="1554480"/>
            <a:ext cx="3383280" cy="1205209"/>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77" name="Google Shape;77;p9"/>
          <p:cNvSpPr txBox="1"/>
          <p:nvPr>
            <p:ph type="body" idx="2"/>
          </p:nvPr>
        </p:nvSpPr>
        <p:spPr>
          <a:xfrm>
            <a:off x="1097280" y="1188720"/>
            <a:ext cx="338328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78" name="Google Shape;78;p9"/>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80" name="Google Shape;80;p9"/>
          <p:cNvSpPr txBox="1"/>
          <p:nvPr>
            <p:ph type="body" idx="3"/>
          </p:nvPr>
        </p:nvSpPr>
        <p:spPr>
          <a:xfrm>
            <a:off x="5029200" y="1554480"/>
            <a:ext cx="3383280" cy="1205209"/>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81" name="Google Shape;81;p9"/>
          <p:cNvSpPr txBox="1"/>
          <p:nvPr>
            <p:ph type="body" idx="4"/>
          </p:nvPr>
        </p:nvSpPr>
        <p:spPr>
          <a:xfrm>
            <a:off x="5029200" y="1188720"/>
            <a:ext cx="3383280" cy="2154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82" name="Google Shape;82;p9"/>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eader w/one image on Left">
  <p:cSld name="Header w/one image on Left">
    <p:spTree>
      <p:nvGrpSpPr>
        <p:cNvPr id="83" name="Shape 83"/>
        <p:cNvGrpSpPr/>
        <p:nvPr/>
      </p:nvGrpSpPr>
      <p:grpSpPr>
        <a:xfrm>
          <a:off x="0" y="0"/>
          <a:ext cx="0" cy="0"/>
          <a:chOff x="0" y="0"/>
          <a:chExt cx="0" cy="0"/>
        </a:xfrm>
      </p:grpSpPr>
      <p:sp>
        <p:nvSpPr>
          <p:cNvPr id="84" name="Google Shape;84;p10"/>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fld id="{00000000-1234-1234-1234-123412341234}" type="slidenum">
              <a:rPr lang="en-GB"/>
            </a:fld>
            <a:endParaRPr lang="en-GB"/>
          </a:p>
        </p:txBody>
      </p:sp>
      <p:sp>
        <p:nvSpPr>
          <p:cNvPr id="86" name="Google Shape;86;p10"/>
          <p:cNvSpPr txBox="1"/>
          <p:nvPr>
            <p:ph type="body" idx="1"/>
          </p:nvPr>
        </p:nvSpPr>
        <p:spPr>
          <a:xfrm>
            <a:off x="4572000" y="1554480"/>
            <a:ext cx="3840478" cy="1205209"/>
          </a:xfrm>
          <a:prstGeom prst="rect">
            <a:avLst/>
          </a:prstGeom>
          <a:noFill/>
          <a:ln>
            <a:noFill/>
          </a:ln>
        </p:spPr>
        <p:txBody>
          <a:bodyPr spcFirstLastPara="1" wrap="square" lIns="365750" tIns="0" rIns="0" bIns="0" anchor="t" anchorCtr="0">
            <a:spAutoFit/>
          </a:bodyPr>
          <a:lstStyle>
            <a:lvl1pPr marL="457200" marR="0" lvl="0" indent="-228600" algn="l">
              <a:lnSpc>
                <a:spcPct val="100000"/>
              </a:lnSpc>
              <a:spcBef>
                <a:spcPts val="750"/>
              </a:spcBef>
              <a:spcAft>
                <a:spcPts val="0"/>
              </a:spcAft>
              <a:buClr>
                <a:srgbClr val="58595B"/>
              </a:buClr>
              <a:buSzPts val="1400"/>
              <a:buFont typeface="Arial" panose="020B0604020202020204"/>
              <a:buNone/>
              <a:defRPr b="0" i="0">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87" name="Google Shape;87;p10"/>
          <p:cNvSpPr txBox="1"/>
          <p:nvPr>
            <p:ph type="body" idx="2"/>
          </p:nvPr>
        </p:nvSpPr>
        <p:spPr>
          <a:xfrm>
            <a:off x="4571999" y="1188720"/>
            <a:ext cx="3840479" cy="215444"/>
          </a:xfrm>
          <a:prstGeom prst="rect">
            <a:avLst/>
          </a:prstGeom>
          <a:noFill/>
          <a:ln>
            <a:noFill/>
          </a:ln>
        </p:spPr>
        <p:txBody>
          <a:bodyPr spcFirstLastPara="1" wrap="square" lIns="365750" tIns="0" rIns="0" bIns="0" anchor="t" anchorCtr="0">
            <a:spAutoFit/>
          </a:bodyPr>
          <a:lstStyle>
            <a:lvl1pPr marL="457200" lvl="0" indent="-228600" algn="l">
              <a:lnSpc>
                <a:spcPct val="100000"/>
              </a:lnSpc>
              <a:spcBef>
                <a:spcPts val="750"/>
              </a:spcBef>
              <a:spcAft>
                <a:spcPts val="0"/>
              </a:spcAft>
              <a:buClr>
                <a:srgbClr val="58595B"/>
              </a:buClr>
              <a:buSzPts val="1400"/>
              <a:buFont typeface="Helvetica Neue" panose="020B0604020202020204"/>
              <a:buNone/>
              <a:defRPr b="1" i="0" cap="none">
                <a:latin typeface="Helvetica Neue" panose="020B0604020202020204"/>
                <a:ea typeface="Helvetica Neue" panose="020B0604020202020204"/>
                <a:cs typeface="Helvetica Neue" panose="020B0604020202020204"/>
                <a:sym typeface="Helvetica Neue" panose="020B0604020202020204"/>
              </a:defRPr>
            </a:lvl1pPr>
            <a:lvl2pPr marL="914400" lvl="1" indent="-342900" algn="l">
              <a:lnSpc>
                <a:spcPct val="90000"/>
              </a:lnSpc>
              <a:spcBef>
                <a:spcPts val="375"/>
              </a:spcBef>
              <a:spcAft>
                <a:spcPts val="0"/>
              </a:spcAft>
              <a:buClr>
                <a:srgbClr val="58595B"/>
              </a:buClr>
              <a:buSzPts val="1800"/>
              <a:buChar char="•"/>
              <a:defRPr/>
            </a:lvl2pPr>
            <a:lvl3pPr marL="1371600" lvl="2" indent="-342900" algn="l">
              <a:lnSpc>
                <a:spcPct val="90000"/>
              </a:lnSpc>
              <a:spcBef>
                <a:spcPts val="375"/>
              </a:spcBef>
              <a:spcAft>
                <a:spcPts val="0"/>
              </a:spcAft>
              <a:buClr>
                <a:srgbClr val="58595B"/>
              </a:buClr>
              <a:buSzPts val="1800"/>
              <a:buChar char="•"/>
              <a:defRPr/>
            </a:lvl3pPr>
            <a:lvl4pPr marL="1828800" lvl="3" indent="-342900" algn="l">
              <a:lnSpc>
                <a:spcPct val="90000"/>
              </a:lnSpc>
              <a:spcBef>
                <a:spcPts val="375"/>
              </a:spcBef>
              <a:spcAft>
                <a:spcPts val="0"/>
              </a:spcAft>
              <a:buClr>
                <a:srgbClr val="58595B"/>
              </a:buClr>
              <a:buSzPts val="1800"/>
              <a:buChar char="•"/>
              <a:defRPr/>
            </a:lvl4pPr>
            <a:lvl5pPr marL="2286000" lvl="4" indent="-342900" algn="l">
              <a:lnSpc>
                <a:spcPct val="90000"/>
              </a:lnSpc>
              <a:spcBef>
                <a:spcPts val="375"/>
              </a:spcBef>
              <a:spcAft>
                <a:spcPts val="0"/>
              </a:spcAft>
              <a:buClr>
                <a:srgbClr val="58595B"/>
              </a:buClr>
              <a:buSzPts val="1800"/>
              <a:buChar char="•"/>
              <a:defRPr/>
            </a:lvl5pPr>
            <a:lvl6pPr marL="2743200" lvl="5" indent="-228600" algn="l">
              <a:lnSpc>
                <a:spcPct val="90000"/>
              </a:lnSpc>
              <a:spcBef>
                <a:spcPts val="0"/>
              </a:spcBef>
              <a:spcAft>
                <a:spcPts val="0"/>
              </a:spcAft>
              <a:buClr>
                <a:schemeClr val="dk1"/>
              </a:buClr>
              <a:buSzPts val="1800"/>
              <a:buNone/>
              <a:defRPr/>
            </a:lvl6pPr>
            <a:lvl7pPr marL="3200400" lvl="6" indent="-342900" algn="l">
              <a:lnSpc>
                <a:spcPct val="90000"/>
              </a:lnSpc>
              <a:spcBef>
                <a:spcPts val="600"/>
              </a:spcBef>
              <a:spcAft>
                <a:spcPts val="0"/>
              </a:spcAft>
              <a:buClr>
                <a:schemeClr val="dk1"/>
              </a:buClr>
              <a:buSzPts val="1800"/>
              <a:buChar char="•"/>
              <a:defRPr/>
            </a:lvl7pPr>
            <a:lvl8pPr marL="3657600" lvl="7" indent="-342900" algn="l">
              <a:lnSpc>
                <a:spcPct val="90000"/>
              </a:lnSpc>
              <a:spcBef>
                <a:spcPts val="600"/>
              </a:spcBef>
              <a:spcAft>
                <a:spcPts val="0"/>
              </a:spcAft>
              <a:buClr>
                <a:schemeClr val="dk1"/>
              </a:buClr>
              <a:buSzPts val="1800"/>
              <a:buChar char="•"/>
              <a:defRPr/>
            </a:lvl8pPr>
            <a:lvl9pPr marL="4114800" lvl="8" indent="-342900" algn="l">
              <a:lnSpc>
                <a:spcPct val="90000"/>
              </a:lnSpc>
              <a:spcBef>
                <a:spcPts val="600"/>
              </a:spcBef>
              <a:spcAft>
                <a:spcPts val="0"/>
              </a:spcAft>
              <a:buClr>
                <a:schemeClr val="dk1"/>
              </a:buClr>
              <a:buSzPts val="1800"/>
              <a:buChar char="•"/>
              <a:defRPr/>
            </a:lvl9pPr>
          </a:lstStyle>
          <a:p/>
        </p:txBody>
      </p:sp>
      <p:sp>
        <p:nvSpPr>
          <p:cNvPr id="88" name="Google Shape;88;p10"/>
          <p:cNvSpPr/>
          <p:nvPr>
            <p:ph type="pic" idx="3"/>
          </p:nvPr>
        </p:nvSpPr>
        <p:spPr>
          <a:xfrm>
            <a:off x="640080" y="1188720"/>
            <a:ext cx="3931920" cy="3291840"/>
          </a:xfrm>
          <a:prstGeom prst="rect">
            <a:avLst/>
          </a:prstGeom>
          <a:solidFill>
            <a:srgbClr val="DBE7F5"/>
          </a:solidFill>
          <a:ln>
            <a:noFill/>
          </a:ln>
        </p:spPr>
      </p:sp>
      <p:sp>
        <p:nvSpPr>
          <p:cNvPr id="89" name="Google Shape;89;p10"/>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5859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7"/>
          <a:srcRect/>
          <a:stretch>
            <a:fillRect/>
          </a:stretch>
        </p:blipFill>
        <p:spPr>
          <a:xfrm>
            <a:off x="342900" y="4724784"/>
            <a:ext cx="423229" cy="136525"/>
          </a:xfrm>
          <a:prstGeom prst="rect">
            <a:avLst/>
          </a:prstGeom>
          <a:noFill/>
          <a:ln>
            <a:noFill/>
          </a:ln>
        </p:spPr>
      </p:pic>
      <p:sp>
        <p:nvSpPr>
          <p:cNvPr id="7" name="Google Shape;7;p1"/>
          <p:cNvSpPr/>
          <p:nvPr/>
        </p:nvSpPr>
        <p:spPr>
          <a:xfrm>
            <a:off x="640080" y="821642"/>
            <a:ext cx="7772400" cy="36576"/>
          </a:xfrm>
          <a:prstGeom prst="rect">
            <a:avLst/>
          </a:prstGeom>
          <a:solidFill>
            <a:srgbClr val="2774AE"/>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1350" b="0" i="0" u="none" strike="noStrike" cap="none">
              <a:solidFill>
                <a:schemeClr val="lt1"/>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8" name="Google Shape;8;p1"/>
          <p:cNvSpPr txBox="1"/>
          <p:nvPr>
            <p:ph type="title"/>
          </p:nvPr>
        </p:nvSpPr>
        <p:spPr>
          <a:xfrm>
            <a:off x="640079" y="367401"/>
            <a:ext cx="7772400" cy="389979"/>
          </a:xfrm>
          <a:prstGeom prst="rect">
            <a:avLst/>
          </a:prstGeom>
          <a:noFill/>
          <a:ln>
            <a:noFill/>
          </a:ln>
        </p:spPr>
        <p:txBody>
          <a:bodyPr spcFirstLastPara="1" wrap="square" lIns="0" tIns="0" rIns="0" bIns="0" anchor="b" anchorCtr="0">
            <a:spAutoFit/>
          </a:bodyPr>
          <a:lstStyle>
            <a:lvl1pPr marR="0" lvl="0" algn="l" rtl="0">
              <a:lnSpc>
                <a:spcPct val="90000"/>
              </a:lnSpc>
              <a:spcBef>
                <a:spcPts val="0"/>
              </a:spcBef>
              <a:spcAft>
                <a:spcPts val="0"/>
              </a:spcAft>
              <a:buClr>
                <a:srgbClr val="58595B"/>
              </a:buClr>
              <a:buSzPts val="2800"/>
              <a:buFont typeface="Helvetica Neue" panose="020B0604020202020204"/>
              <a:buNone/>
              <a:defRPr sz="2800" b="1"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type="dt" idx="10"/>
          </p:nvPr>
        </p:nvSpPr>
        <p:spPr>
          <a:xfrm>
            <a:off x="7407534" y="4754880"/>
            <a:ext cx="941832" cy="365760"/>
          </a:xfrm>
          <a:prstGeom prst="rect">
            <a:avLst/>
          </a:prstGeom>
          <a:noFill/>
          <a:ln>
            <a:noFill/>
          </a:ln>
        </p:spPr>
        <p:txBody>
          <a:bodyPr spcFirstLastPara="1" wrap="square" lIns="0" tIns="0" rIns="0" bIns="256025" anchor="t" anchorCtr="0">
            <a:spAutoFit/>
          </a:bodyPr>
          <a:lstStyle>
            <a:lvl1pPr marR="0" lvl="0" algn="r" rtl="0">
              <a:lnSpc>
                <a:spcPct val="100000"/>
              </a:lnSpc>
              <a:spcBef>
                <a:spcPts val="0"/>
              </a:spcBef>
              <a:spcAft>
                <a:spcPts val="0"/>
              </a:spcAft>
              <a:buSzPts val="1400"/>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1pPr>
            <a:lvl2pPr marR="0" lvl="1"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2pPr>
            <a:lvl3pPr marR="0" lvl="2"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3pPr>
            <a:lvl4pPr marR="0" lvl="3"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6pPr>
            <a:lvl7pPr marR="0" lvl="6"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7pPr>
            <a:lvl8pPr marR="0" lvl="7"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8pPr>
            <a:lvl9pPr marR="0" lvl="8" algn="l" rtl="0">
              <a:spcBef>
                <a:spcPts val="0"/>
              </a:spcBef>
              <a:spcAft>
                <a:spcPts val="0"/>
              </a:spcAft>
              <a:buSzPts val="1400"/>
              <a:buNone/>
              <a:defRPr sz="13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0" name="Google Shape;10;p1"/>
          <p:cNvSpPr txBox="1"/>
          <p:nvPr>
            <p:ph type="sldNum" idx="12"/>
          </p:nvPr>
        </p:nvSpPr>
        <p:spPr>
          <a:xfrm>
            <a:off x="8686800" y="4754880"/>
            <a:ext cx="457200" cy="365760"/>
          </a:xfrm>
          <a:prstGeom prst="rect">
            <a:avLst/>
          </a:prstGeom>
          <a:noFill/>
          <a:ln>
            <a:noFill/>
          </a:ln>
        </p:spPr>
        <p:txBody>
          <a:bodyPr spcFirstLastPara="1" wrap="square" lIns="0" tIns="0" rIns="0" bIns="256025" anchor="t" anchorCtr="0">
            <a:spAutoFit/>
          </a:bodyPr>
          <a:lstStyle>
            <a:lvl1pPr marL="0" marR="0" lvl="0"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l" rtl="0">
              <a:lnSpc>
                <a:spcPct val="100000"/>
              </a:lnSpc>
              <a:spcBef>
                <a:spcPts val="0"/>
              </a:spcBef>
              <a:buNone/>
              <a:defRPr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l" rtl="0">
              <a:spcBef>
                <a:spcPts val="0"/>
              </a:spcBef>
              <a:spcAft>
                <a:spcPts val="0"/>
              </a:spcAft>
              <a:buNone/>
            </a:pPr>
            <a:fld id="{00000000-1234-1234-1234-123412341234}" type="slidenum">
              <a:rPr lang="en-GB"/>
            </a:fld>
            <a:endParaRPr lang="en-GB"/>
          </a:p>
        </p:txBody>
      </p:sp>
      <p:sp>
        <p:nvSpPr>
          <p:cNvPr id="11" name="Google Shape;11;p1"/>
          <p:cNvSpPr txBox="1"/>
          <p:nvPr/>
        </p:nvSpPr>
        <p:spPr>
          <a:xfrm>
            <a:off x="1097280" y="4773168"/>
            <a:ext cx="2651760" cy="369973"/>
          </a:xfrm>
          <a:prstGeom prst="rect">
            <a:avLst/>
          </a:prstGeom>
          <a:noFill/>
          <a:ln>
            <a:noFill/>
          </a:ln>
        </p:spPr>
        <p:txBody>
          <a:bodyPr spcFirstLastPara="1" wrap="square" lIns="0" tIns="0" rIns="0" bIns="256025" anchor="t" anchorCtr="0">
            <a:spAutoFit/>
          </a:bodyPr>
          <a:lstStyle/>
          <a:p>
            <a:pPr marL="0" marR="0" lvl="0" indent="0" algn="l" rtl="0">
              <a:lnSpc>
                <a:spcPct val="90000"/>
              </a:lnSpc>
              <a:spcBef>
                <a:spcPts val="0"/>
              </a:spcBef>
              <a:spcAft>
                <a:spcPts val="0"/>
              </a:spcAft>
              <a:buClr>
                <a:srgbClr val="898989"/>
              </a:buClr>
              <a:buSzPts val="800"/>
              <a:buFont typeface="Helvetica Neue" panose="020B0604020202020204"/>
              <a:buNone/>
            </a:pPr>
            <a:r>
              <a:rPr lang="en-GB"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rPr>
              <a:t>Department Name (edit in Slide Master)</a:t>
            </a:r>
            <a:endParaRPr lang="en-GB"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1"/>
          <p:cNvSpPr txBox="1"/>
          <p:nvPr/>
        </p:nvSpPr>
        <p:spPr>
          <a:xfrm>
            <a:off x="3840480" y="4773168"/>
            <a:ext cx="3474720" cy="369973"/>
          </a:xfrm>
          <a:prstGeom prst="rect">
            <a:avLst/>
          </a:prstGeom>
          <a:noFill/>
          <a:ln>
            <a:noFill/>
          </a:ln>
        </p:spPr>
        <p:txBody>
          <a:bodyPr spcFirstLastPara="1" wrap="square" lIns="0" tIns="0" rIns="0" bIns="256025" anchor="t" anchorCtr="0">
            <a:spAutoFit/>
          </a:bodyPr>
          <a:lstStyle/>
          <a:p>
            <a:pPr marL="0" marR="0" lvl="0" indent="0" algn="l" rtl="0">
              <a:lnSpc>
                <a:spcPct val="90000"/>
              </a:lnSpc>
              <a:spcBef>
                <a:spcPts val="0"/>
              </a:spcBef>
              <a:spcAft>
                <a:spcPts val="0"/>
              </a:spcAft>
              <a:buClr>
                <a:srgbClr val="898989"/>
              </a:buClr>
              <a:buSzPts val="800"/>
              <a:buFont typeface="Helvetica Neue" panose="020B0604020202020204"/>
              <a:buNone/>
            </a:pPr>
            <a:r>
              <a:rPr lang="en-GB"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rPr>
              <a:t>Presentation Title (edit in Slide Master)</a:t>
            </a:r>
            <a:endParaRPr lang="en-GB" sz="800" b="0" i="0" u="none" strike="noStrike" cap="none">
              <a:solidFill>
                <a:srgbClr val="898989"/>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 name="Google Shape;13;p1"/>
          <p:cNvSpPr txBox="1"/>
          <p:nvPr>
            <p:ph type="body" idx="1"/>
          </p:nvPr>
        </p:nvSpPr>
        <p:spPr>
          <a:xfrm>
            <a:off x="1097280" y="1188720"/>
            <a:ext cx="7315199" cy="1175771"/>
          </a:xfrm>
          <a:prstGeom prst="rect">
            <a:avLst/>
          </a:prstGeom>
          <a:noFill/>
          <a:ln>
            <a:noFill/>
          </a:ln>
        </p:spPr>
        <p:txBody>
          <a:bodyPr spcFirstLastPara="1" wrap="square" lIns="0" tIns="0" rIns="0" bIns="0" anchor="t" anchorCtr="0">
            <a:spAutoFit/>
          </a:bodyPr>
          <a:lstStyle>
            <a:lvl1pPr marL="457200" marR="0" lvl="0" indent="-317500" algn="l" rtl="0">
              <a:lnSpc>
                <a:spcPct val="90000"/>
              </a:lnSpc>
              <a:spcBef>
                <a:spcPts val="750"/>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90000"/>
              </a:lnSpc>
              <a:spcBef>
                <a:spcPts val="375"/>
              </a:spcBef>
              <a:spcAft>
                <a:spcPts val="0"/>
              </a:spcAft>
              <a:buClr>
                <a:srgbClr val="58595B"/>
              </a:buClr>
              <a:buSzPts val="1400"/>
              <a:buFont typeface="Arial" panose="020B0604020202020204"/>
              <a:buChar char="•"/>
              <a:defRPr sz="1400" b="0" i="0" u="none" strike="noStrike" cap="none">
                <a:solidFill>
                  <a:srgbClr val="58595B"/>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228600" algn="l" rtl="0">
              <a:lnSpc>
                <a:spcPct val="90000"/>
              </a:lnSpc>
              <a:spcBef>
                <a:spcPts val="0"/>
              </a:spcBef>
              <a:spcAft>
                <a:spcPts val="0"/>
              </a:spcAft>
              <a:buClr>
                <a:schemeClr val="dk1"/>
              </a:buClr>
              <a:buSzPts val="100"/>
              <a:buFont typeface="Arial" panose="020B0604020202020204"/>
              <a:buNone/>
              <a:defRPr sz="1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571500" algn="l" rtl="0">
              <a:lnSpc>
                <a:spcPct val="90000"/>
              </a:lnSpc>
              <a:spcBef>
                <a:spcPts val="600"/>
              </a:spcBef>
              <a:spcAft>
                <a:spcPts val="0"/>
              </a:spcAft>
              <a:buClr>
                <a:schemeClr val="dk1"/>
              </a:buClr>
              <a:buSzPts val="5400"/>
              <a:buFont typeface="Arial" panose="020B0604020202020204"/>
              <a:buChar char="•"/>
              <a:defRPr sz="54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234950" algn="l" rtl="0">
              <a:lnSpc>
                <a:spcPct val="90000"/>
              </a:lnSpc>
              <a:spcBef>
                <a:spcPts val="600"/>
              </a:spcBef>
              <a:spcAft>
                <a:spcPts val="0"/>
              </a:spcAft>
              <a:buClr>
                <a:schemeClr val="dk1"/>
              </a:buClr>
              <a:buSzPts val="100"/>
              <a:buFont typeface="Arial" panose="020B0604020202020204"/>
              <a:buChar char="•"/>
              <a:defRPr sz="1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492125" algn="l" rtl="0">
              <a:lnSpc>
                <a:spcPct val="90000"/>
              </a:lnSpc>
              <a:spcBef>
                <a:spcPts val="600"/>
              </a:spcBef>
              <a:spcAft>
                <a:spcPts val="0"/>
              </a:spcAft>
              <a:buClr>
                <a:schemeClr val="dk1"/>
              </a:buClr>
              <a:buSzPts val="4150"/>
              <a:buFont typeface="Arial" panose="020B0604020202020204"/>
              <a:buChar char="•"/>
              <a:defRPr sz="415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18"/>
          <p:cNvSpPr txBox="1"/>
          <p:nvPr>
            <p:ph type="body" idx="2"/>
          </p:nvPr>
        </p:nvSpPr>
        <p:spPr>
          <a:xfrm>
            <a:off x="640080" y="4065270"/>
            <a:ext cx="3710940" cy="428625"/>
          </a:xfrm>
          <a:prstGeom prst="rect">
            <a:avLst/>
          </a:prstGeom>
          <a:noFill/>
          <a:ln>
            <a:noFill/>
          </a:ln>
        </p:spPr>
        <p:txBody>
          <a:bodyPr spcFirstLastPara="1" wrap="square" lIns="9125" tIns="0" rIns="0" bIns="0" anchor="b" anchorCtr="0">
            <a:noAutofit/>
          </a:bodyPr>
          <a:lstStyle/>
          <a:p>
            <a:pPr marL="0" lvl="0" indent="0" algn="l" rtl="0">
              <a:lnSpc>
                <a:spcPct val="90000"/>
              </a:lnSpc>
              <a:spcBef>
                <a:spcPts val="0"/>
              </a:spcBef>
              <a:spcAft>
                <a:spcPts val="0"/>
              </a:spcAft>
              <a:buClr>
                <a:srgbClr val="898989"/>
              </a:buClr>
              <a:buSzPts val="1400"/>
              <a:buNone/>
            </a:pPr>
            <a:r>
              <a:rPr 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rPr>
              <a:t>Yuxin Zhang</a:t>
            </a:r>
            <a:endParaRPr>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300"/>
              </a:spcBef>
              <a:spcAft>
                <a:spcPts val="0"/>
              </a:spcAft>
              <a:buClr>
                <a:srgbClr val="898989"/>
              </a:buClr>
              <a:buSzPts val="1400"/>
              <a:buNone/>
            </a:pPr>
            <a:r>
              <a:rPr 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rPr>
              <a:t>STAT 4</a:t>
            </a:r>
            <a:r>
              <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rPr>
              <a:t>18</a:t>
            </a:r>
            <a:endPar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8" name="Google Shape;148;p18"/>
          <p:cNvSpPr txBox="1"/>
          <p:nvPr>
            <p:ph type="body" idx="9"/>
          </p:nvPr>
        </p:nvSpPr>
        <p:spPr>
          <a:xfrm>
            <a:off x="640080" y="2057917"/>
            <a:ext cx="7772400" cy="774065"/>
          </a:xfrm>
          <a:prstGeom prst="rect">
            <a:avLst/>
          </a:prstGeom>
          <a:noFill/>
          <a:ln>
            <a:noFill/>
          </a:ln>
        </p:spPr>
        <p:txBody>
          <a:bodyPr spcFirstLastPara="1" wrap="square" lIns="0" tIns="0" rIns="0" bIns="0" anchor="ctr" anchorCtr="0">
            <a:spAutoFit/>
          </a:bodyPr>
          <a:lstStyle/>
          <a:p>
            <a:pPr marL="0" lvl="0" indent="0" algn="l" rtl="0">
              <a:lnSpc>
                <a:spcPct val="90000"/>
              </a:lnSpc>
              <a:spcBef>
                <a:spcPts val="0"/>
              </a:spcBef>
              <a:spcAft>
                <a:spcPts val="0"/>
              </a:spcAft>
              <a:buClr>
                <a:srgbClr val="58595B"/>
              </a:buClr>
              <a:buSzPts val="2800"/>
              <a:buNone/>
            </a:pPr>
            <a:r>
              <a:rPr lang="en-US" sz="2800">
                <a:solidFill>
                  <a:srgbClr val="0D0D0D"/>
                </a:solidFill>
                <a:sym typeface="+mn-ea"/>
              </a:rPr>
              <a:t>Forecasting Player Trends of Top Steam Games using Prophet</a:t>
            </a:r>
            <a:endParaRPr>
              <a:solidFill>
                <a:srgbClr val="0D0D0D"/>
              </a:solidFill>
            </a:endParaRPr>
          </a:p>
        </p:txBody>
      </p:sp>
      <p:pic>
        <p:nvPicPr>
          <p:cNvPr id="149" name="Google Shape;149;p18" descr="UCLA Campus Logo"/>
          <p:cNvPicPr preferRelativeResize="0"/>
          <p:nvPr/>
        </p:nvPicPr>
        <p:blipFill rotWithShape="1">
          <a:blip r:embed="rId1"/>
          <a:srcRect/>
          <a:stretch>
            <a:fillRect/>
          </a:stretch>
        </p:blipFill>
        <p:spPr>
          <a:xfrm>
            <a:off x="218065" y="0"/>
            <a:ext cx="2010204" cy="14093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640079" y="370960"/>
            <a:ext cx="7772400" cy="33210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58595B"/>
              </a:buClr>
              <a:buSzPts val="2800"/>
              <a:buFont typeface="Helvetica Neue" panose="020B0604020202020204"/>
              <a:buNone/>
            </a:pPr>
            <a:r>
              <a:rPr lang="en-US" altLang="en-GB"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Overview</a:t>
            </a:r>
            <a:endParaRPr lang="en-US" altLang="en-GB" sz="2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p20"/>
          <p:cNvSpPr txBox="1"/>
          <p:nvPr>
            <p:ph type="dt" idx="10"/>
          </p:nvPr>
        </p:nvSpPr>
        <p:spPr>
          <a:xfrm>
            <a:off x="7407534" y="4754880"/>
            <a:ext cx="941700" cy="381600"/>
          </a:xfrm>
          <a:prstGeom prst="rect">
            <a:avLst/>
          </a:prstGeom>
          <a:noFill/>
          <a:ln>
            <a:noFill/>
          </a:ln>
        </p:spPr>
        <p:txBody>
          <a:bodyPr spcFirstLastPara="1" wrap="square" lIns="0" tIns="0" rIns="0" bIns="256025" anchor="t" anchorCtr="0">
            <a:spAutoFit/>
          </a:bodyPr>
          <a:lstStyle/>
          <a:p>
            <a:pPr marL="0" lvl="0" indent="0" algn="r" rtl="0">
              <a:lnSpc>
                <a:spcPct val="100000"/>
              </a:lnSpc>
              <a:spcBef>
                <a:spcPts val="0"/>
              </a:spcBef>
              <a:spcAft>
                <a:spcPts val="0"/>
              </a:spcAft>
              <a:buNone/>
            </a:pPr>
            <a:r>
              <a:rPr lang="en-GB"/>
              <a:t>May 31, 2024</a:t>
            </a:r>
            <a:endParaRPr lang="en-GB"/>
          </a:p>
        </p:txBody>
      </p:sp>
      <p:sp>
        <p:nvSpPr>
          <p:cNvPr id="168" name="Google Shape;168;p20"/>
          <p:cNvSpPr txBox="1"/>
          <p:nvPr>
            <p:ph type="sldNum" idx="12"/>
          </p:nvPr>
        </p:nvSpPr>
        <p:spPr>
          <a:xfrm>
            <a:off x="8686800" y="4754880"/>
            <a:ext cx="457200" cy="381600"/>
          </a:xfrm>
          <a:prstGeom prst="rect">
            <a:avLst/>
          </a:prstGeom>
          <a:noFill/>
          <a:ln>
            <a:noFill/>
          </a:ln>
        </p:spPr>
        <p:txBody>
          <a:bodyPr spcFirstLastPara="1" wrap="square" lIns="0" tIns="0" rIns="0" bIns="256025" anchor="t" anchorCtr="0">
            <a:sp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GB"/>
            </a:fld>
            <a:endParaRPr lang="en-GB"/>
          </a:p>
        </p:txBody>
      </p:sp>
      <p:sp>
        <p:nvSpPr>
          <p:cNvPr id="169" name="Google Shape;169;p20"/>
          <p:cNvSpPr txBox="1"/>
          <p:nvPr/>
        </p:nvSpPr>
        <p:spPr>
          <a:xfrm>
            <a:off x="728345" y="1075690"/>
            <a:ext cx="8129905" cy="2807335"/>
          </a:xfrm>
          <a:prstGeom prst="rect">
            <a:avLst/>
          </a:prstGeom>
          <a:noFill/>
          <a:ln>
            <a:noFill/>
          </a:ln>
        </p:spPr>
        <p:txBody>
          <a:bodyPr spcFirstLastPara="1" wrap="square" lIns="0" tIns="0" rIns="0" bIns="0" anchor="t" anchorCtr="0">
            <a:noAutofit/>
          </a:bodyPr>
          <a:lstStyle/>
          <a:p>
            <a:pPr marL="285750" marR="0" lvl="0" indent="-196850" algn="l" rtl="0">
              <a:lnSpc>
                <a:spcPct val="150000"/>
              </a:lnSpc>
              <a:spcBef>
                <a:spcPts val="0"/>
              </a:spcBef>
              <a:spcAft>
                <a:spcPts val="0"/>
              </a:spcAft>
              <a:buClr>
                <a:schemeClr val="dk1"/>
              </a:buClr>
              <a:buSzPts val="1400"/>
              <a:buFont typeface="Arial" panose="020B0604020202020204"/>
              <a:buNone/>
            </a:pPr>
            <a:r>
              <a:rPr lang="en-US" sz="1400">
                <a:solidFill>
                  <a:srgbClr val="0D0D0D"/>
                </a:solidFill>
                <a:latin typeface="Times New Roman" panose="02020603050405020304"/>
                <a:ea typeface="Times New Roman" panose="02020603050405020304"/>
                <a:cs typeface="Times New Roman" panose="02020603050405020304"/>
                <a:sym typeface="Times New Roman" panose="02020603050405020304"/>
              </a:rPr>
              <a:t>P</a:t>
            </a:r>
            <a:r>
              <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urpose:</a:t>
            </a:r>
            <a:endPar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Predict average monthly player counts for CS2, Pubg and Dota2.</a:t>
            </a:r>
            <a:endPar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Identify genre-level trend over time</a:t>
            </a:r>
            <a:endPar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88900" marR="0" lvl="0" indent="0" algn="l" rtl="0">
              <a:lnSpc>
                <a:spcPct val="150000"/>
              </a:lnSpc>
              <a:spcBef>
                <a:spcPts val="0"/>
              </a:spcBef>
              <a:spcAft>
                <a:spcPts val="0"/>
              </a:spcAft>
              <a:buClr>
                <a:schemeClr val="dk1"/>
              </a:buClr>
              <a:buSzPts val="1400"/>
              <a:buFont typeface="Arial" panose="020B0604020202020204" pitchFamily="34" charset="0"/>
              <a:buNone/>
            </a:pPr>
            <a:r>
              <a:rPr 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Variables</a:t>
            </a: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 </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Avg. Players (target)</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Patch_Count and Google_Trends_Index (external regressors)</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88900" marR="0" lvl="0" indent="0" algn="l" rtl="0">
              <a:lnSpc>
                <a:spcPct val="150000"/>
              </a:lnSpc>
              <a:spcBef>
                <a:spcPts val="0"/>
              </a:spcBef>
              <a:spcAft>
                <a:spcPts val="0"/>
              </a:spcAft>
              <a:buClr>
                <a:schemeClr val="dk1"/>
              </a:buClr>
              <a:buSzPts val="1400"/>
              <a:buFont typeface="Arial" panose="020B0604020202020204" pitchFamily="34" charset="0"/>
              <a:buNone/>
            </a:pP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Tools and methods:</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Using request, BeautifulSoup, pytrends to extract data</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Using Prophet which is a time series forecasting model developed by Facebook.</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r>
              <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rPr>
              <a:t>The api is created through Flask and hosted in Google Cloud Run</a:t>
            </a:r>
            <a:endParaRPr lang="en-US" altLang="en-GB">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374650" marR="0" lvl="0" indent="-285750" algn="l" rtl="0">
              <a:lnSpc>
                <a:spcPct val="150000"/>
              </a:lnSpc>
              <a:spcBef>
                <a:spcPts val="0"/>
              </a:spcBef>
              <a:spcAft>
                <a:spcPts val="0"/>
              </a:spcAft>
              <a:buClr>
                <a:schemeClr val="dk1"/>
              </a:buClr>
              <a:buSzPts val="1400"/>
              <a:buFont typeface="Arial" panose="020B0604020202020204" pitchFamily="34" charset="0"/>
              <a:buChar char="•"/>
            </a:pPr>
            <a:endPar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200000"/>
              </a:lnSpc>
              <a:spcBef>
                <a:spcPts val="0"/>
              </a:spcBef>
              <a:spcAft>
                <a:spcPts val="0"/>
              </a:spcAft>
              <a:buClr>
                <a:srgbClr val="0D0D0D"/>
              </a:buClr>
              <a:buSzPts val="1400"/>
              <a:buFont typeface="Times New Roman" panose="02020603050405020304"/>
              <a:buChar char="•"/>
            </a:pPr>
            <a:endPar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20"/>
          <p:cNvSpPr/>
          <p:nvPr/>
        </p:nvSpPr>
        <p:spPr>
          <a:xfrm>
            <a:off x="1097279" y="4771524"/>
            <a:ext cx="4551249" cy="1521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640079" y="425570"/>
            <a:ext cx="7772400" cy="33210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58595B"/>
              </a:buClr>
              <a:buSzPts val="2400"/>
              <a:buFont typeface="Helvetica Neue" panose="020B0604020202020204"/>
              <a:buNone/>
            </a:pPr>
            <a:r>
              <a:rPr lang="en-US"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Seasonal and Trend decomposition using Loess</a:t>
            </a:r>
            <a:endParaRPr lang="en-US" sz="2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p21"/>
          <p:cNvSpPr txBox="1"/>
          <p:nvPr>
            <p:ph type="body" idx="4"/>
          </p:nvPr>
        </p:nvSpPr>
        <p:spPr>
          <a:xfrm>
            <a:off x="647700" y="1083945"/>
            <a:ext cx="7773035" cy="3030855"/>
          </a:xfrm>
          <a:prstGeom prst="rect">
            <a:avLst/>
          </a:prstGeom>
          <a:noFill/>
          <a:ln>
            <a:noFill/>
          </a:ln>
        </p:spPr>
        <p:txBody>
          <a:bodyPr spcFirstLastPara="1" wrap="square" lIns="0" tIns="182875" rIns="0" bIns="0" anchor="t" anchorCtr="0">
            <a:noAutofit/>
          </a:bodyPr>
          <a:lstStyle/>
          <a:p>
            <a:pPr marL="285750" lvl="0" indent="-196850" algn="l" rtl="0">
              <a:lnSpc>
                <a:spcPct val="100000"/>
              </a:lnSpc>
              <a:spcBef>
                <a:spcPts val="750"/>
              </a:spcBef>
              <a:spcAft>
                <a:spcPts val="0"/>
              </a:spcAft>
              <a:buClr>
                <a:srgbClr val="58595B"/>
              </a:buClr>
              <a:buSzPts val="1400"/>
              <a:buFont typeface="Arial" panose="020B0604020202020204"/>
              <a:buNone/>
            </a:pPr>
            <a:endParaRPr>
              <a:latin typeface="Helvetica Neue" panose="020B0604020202020204"/>
              <a:ea typeface="Helvetica Neue" panose="020B0604020202020204"/>
              <a:cs typeface="Helvetica Neue" panose="020B0604020202020204"/>
              <a:sym typeface="Helvetica Neue" panose="020B0604020202020204"/>
            </a:endParaRPr>
          </a:p>
          <a:p>
            <a:pPr marL="285750" lvl="0" indent="-196850" algn="l" rtl="0">
              <a:lnSpc>
                <a:spcPct val="100000"/>
              </a:lnSpc>
              <a:spcBef>
                <a:spcPts val="750"/>
              </a:spcBef>
              <a:spcAft>
                <a:spcPts val="0"/>
              </a:spcAft>
              <a:buClr>
                <a:srgbClr val="58595B"/>
              </a:buClr>
              <a:buSzPts val="1400"/>
              <a:buFont typeface="Arial" panose="020B0604020202020204"/>
              <a:buNone/>
            </a:pPr>
            <a:endParaRPr>
              <a:latin typeface="Helvetica Neue" panose="020B0604020202020204"/>
              <a:ea typeface="Helvetica Neue" panose="020B0604020202020204"/>
              <a:cs typeface="Helvetica Neue" panose="020B0604020202020204"/>
              <a:sym typeface="Helvetica Neue" panose="020B0604020202020204"/>
            </a:endParaRPr>
          </a:p>
          <a:p>
            <a:pPr marL="285750" lvl="0" indent="-196850" algn="l" rtl="0">
              <a:lnSpc>
                <a:spcPct val="100000"/>
              </a:lnSpc>
              <a:spcBef>
                <a:spcPts val="750"/>
              </a:spcBef>
              <a:spcAft>
                <a:spcPts val="0"/>
              </a:spcAft>
              <a:buClr>
                <a:srgbClr val="58595B"/>
              </a:buClr>
              <a:buSzPts val="1400"/>
              <a:buFont typeface="Arial" panose="020B0604020202020204"/>
              <a:buNone/>
            </a:pPr>
            <a:endParaRPr>
              <a:latin typeface="Helvetica Neue" panose="020B0604020202020204"/>
              <a:ea typeface="Helvetica Neue" panose="020B0604020202020204"/>
              <a:cs typeface="Helvetica Neue" panose="020B0604020202020204"/>
              <a:sym typeface="Helvetica Neue" panose="020B0604020202020204"/>
            </a:endParaRPr>
          </a:p>
        </p:txBody>
      </p:sp>
      <p:sp>
        <p:nvSpPr>
          <p:cNvPr id="177" name="Google Shape;177;p21"/>
          <p:cNvSpPr txBox="1"/>
          <p:nvPr>
            <p:ph type="dt" idx="10"/>
          </p:nvPr>
        </p:nvSpPr>
        <p:spPr>
          <a:xfrm>
            <a:off x="7407534" y="4754880"/>
            <a:ext cx="941700" cy="381600"/>
          </a:xfrm>
          <a:prstGeom prst="rect">
            <a:avLst/>
          </a:prstGeom>
          <a:noFill/>
          <a:ln>
            <a:noFill/>
          </a:ln>
        </p:spPr>
        <p:txBody>
          <a:bodyPr spcFirstLastPara="1" wrap="square" lIns="0" tIns="0" rIns="0" bIns="256025" anchor="t" anchorCtr="0">
            <a:spAutoFit/>
          </a:bodyPr>
          <a:lstStyle/>
          <a:p>
            <a:pPr marL="0" lvl="0" indent="0" algn="r" rtl="0">
              <a:lnSpc>
                <a:spcPct val="100000"/>
              </a:lnSpc>
              <a:spcBef>
                <a:spcPts val="0"/>
              </a:spcBef>
              <a:spcAft>
                <a:spcPts val="0"/>
              </a:spcAft>
              <a:buNone/>
            </a:pPr>
            <a:r>
              <a:rPr lang="en-GB"/>
              <a:t>May 31, 2024</a:t>
            </a:r>
            <a:endParaRPr lang="en-GB"/>
          </a:p>
        </p:txBody>
      </p:sp>
      <p:sp>
        <p:nvSpPr>
          <p:cNvPr id="178" name="Google Shape;178;p21"/>
          <p:cNvSpPr txBox="1"/>
          <p:nvPr>
            <p:ph type="sldNum" idx="12"/>
          </p:nvPr>
        </p:nvSpPr>
        <p:spPr>
          <a:xfrm>
            <a:off x="8686800" y="4754880"/>
            <a:ext cx="457200" cy="381600"/>
          </a:xfrm>
          <a:prstGeom prst="rect">
            <a:avLst/>
          </a:prstGeom>
          <a:noFill/>
          <a:ln>
            <a:noFill/>
          </a:ln>
        </p:spPr>
        <p:txBody>
          <a:bodyPr spcFirstLastPara="1" wrap="square" lIns="0" tIns="0" rIns="0" bIns="256025" anchor="t" anchorCtr="0">
            <a:sp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GB"/>
            </a:fld>
            <a:endParaRPr lang="en-GB"/>
          </a:p>
        </p:txBody>
      </p:sp>
      <p:sp>
        <p:nvSpPr>
          <p:cNvPr id="179" name="Google Shape;179;p21"/>
          <p:cNvSpPr/>
          <p:nvPr/>
        </p:nvSpPr>
        <p:spPr>
          <a:xfrm>
            <a:off x="1097279" y="4771524"/>
            <a:ext cx="4551249" cy="1521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4" name="图片 3" descr="截屏2025-06-02 21.41.08"/>
          <p:cNvPicPr>
            <a:picLocks noChangeAspect="1"/>
          </p:cNvPicPr>
          <p:nvPr/>
        </p:nvPicPr>
        <p:blipFill>
          <a:blip r:embed="rId1"/>
          <a:stretch>
            <a:fillRect/>
          </a:stretch>
        </p:blipFill>
        <p:spPr>
          <a:xfrm>
            <a:off x="647700" y="952500"/>
            <a:ext cx="3052445" cy="2061210"/>
          </a:xfrm>
          <a:prstGeom prst="rect">
            <a:avLst/>
          </a:prstGeom>
        </p:spPr>
      </p:pic>
      <p:pic>
        <p:nvPicPr>
          <p:cNvPr id="2" name="图片 1" descr="截屏2025-06-02 21.40.54"/>
          <p:cNvPicPr>
            <a:picLocks noChangeAspect="1"/>
          </p:cNvPicPr>
          <p:nvPr/>
        </p:nvPicPr>
        <p:blipFill>
          <a:blip r:embed="rId2"/>
          <a:srcRect l="1294" t="1230" r="3006" b="1232"/>
          <a:stretch>
            <a:fillRect/>
          </a:stretch>
        </p:blipFill>
        <p:spPr>
          <a:xfrm>
            <a:off x="4893310" y="951865"/>
            <a:ext cx="3052445" cy="2061845"/>
          </a:xfrm>
          <a:prstGeom prst="rect">
            <a:avLst/>
          </a:prstGeom>
        </p:spPr>
      </p:pic>
      <p:pic>
        <p:nvPicPr>
          <p:cNvPr id="3" name="图片 2" descr="截屏2025-06-02 21.40.46"/>
          <p:cNvPicPr>
            <a:picLocks noChangeAspect="1"/>
          </p:cNvPicPr>
          <p:nvPr/>
        </p:nvPicPr>
        <p:blipFill>
          <a:blip r:embed="rId3"/>
          <a:srcRect l="3323" r="1853" b="1088"/>
          <a:stretch>
            <a:fillRect/>
          </a:stretch>
        </p:blipFill>
        <p:spPr>
          <a:xfrm>
            <a:off x="2963545" y="3039745"/>
            <a:ext cx="2826385" cy="19634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640079" y="370960"/>
            <a:ext cx="7772400" cy="33210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58595B"/>
              </a:buClr>
              <a:buSzPts val="2800"/>
              <a:buFont typeface="Helvetica Neue" panose="020B0604020202020204"/>
              <a:buNone/>
            </a:pPr>
            <a:r>
              <a:rPr lang="en-US" altLang="en-GB"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Predicted Result</a:t>
            </a:r>
            <a:endParaRPr lang="en-US" altLang="en-GB" sz="2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22"/>
          <p:cNvSpPr txBox="1"/>
          <p:nvPr>
            <p:ph type="dt" idx="10"/>
          </p:nvPr>
        </p:nvSpPr>
        <p:spPr>
          <a:xfrm>
            <a:off x="7407534" y="4754880"/>
            <a:ext cx="941700" cy="381600"/>
          </a:xfrm>
          <a:prstGeom prst="rect">
            <a:avLst/>
          </a:prstGeom>
          <a:noFill/>
          <a:ln>
            <a:noFill/>
          </a:ln>
        </p:spPr>
        <p:txBody>
          <a:bodyPr spcFirstLastPara="1" wrap="square" lIns="0" tIns="0" rIns="0" bIns="256025" anchor="t" anchorCtr="0">
            <a:spAutoFit/>
          </a:bodyPr>
          <a:lstStyle/>
          <a:p>
            <a:pPr marL="0" lvl="0" indent="0" algn="r" rtl="0">
              <a:lnSpc>
                <a:spcPct val="100000"/>
              </a:lnSpc>
              <a:spcBef>
                <a:spcPts val="0"/>
              </a:spcBef>
              <a:spcAft>
                <a:spcPts val="0"/>
              </a:spcAft>
              <a:buNone/>
            </a:pPr>
            <a:r>
              <a:rPr lang="en-GB"/>
              <a:t>May 31, 2024</a:t>
            </a:r>
            <a:endParaRPr lang="en-GB"/>
          </a:p>
        </p:txBody>
      </p:sp>
      <p:sp>
        <p:nvSpPr>
          <p:cNvPr id="186" name="Google Shape;186;p22"/>
          <p:cNvSpPr txBox="1"/>
          <p:nvPr>
            <p:ph type="sldNum" idx="12"/>
          </p:nvPr>
        </p:nvSpPr>
        <p:spPr>
          <a:xfrm>
            <a:off x="8686800" y="4754880"/>
            <a:ext cx="457200" cy="381600"/>
          </a:xfrm>
          <a:prstGeom prst="rect">
            <a:avLst/>
          </a:prstGeom>
          <a:noFill/>
          <a:ln>
            <a:noFill/>
          </a:ln>
        </p:spPr>
        <p:txBody>
          <a:bodyPr spcFirstLastPara="1" wrap="square" lIns="0" tIns="0" rIns="0" bIns="256025" anchor="t" anchorCtr="0">
            <a:sp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GB"/>
            </a:fld>
            <a:endParaRPr lang="en-GB"/>
          </a:p>
        </p:txBody>
      </p:sp>
      <p:sp>
        <p:nvSpPr>
          <p:cNvPr id="188" name="Google Shape;188;p22"/>
          <p:cNvSpPr/>
          <p:nvPr/>
        </p:nvSpPr>
        <p:spPr>
          <a:xfrm>
            <a:off x="1097279" y="4771524"/>
            <a:ext cx="4551249" cy="1521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2" name="图片 1" descr="截屏2025-06-02 20.33.24"/>
          <p:cNvPicPr>
            <a:picLocks noChangeAspect="1"/>
          </p:cNvPicPr>
          <p:nvPr/>
        </p:nvPicPr>
        <p:blipFill>
          <a:blip r:embed="rId1"/>
          <a:stretch>
            <a:fillRect/>
          </a:stretch>
        </p:blipFill>
        <p:spPr>
          <a:xfrm>
            <a:off x="828675" y="876935"/>
            <a:ext cx="4819650" cy="2045970"/>
          </a:xfrm>
          <a:prstGeom prst="rect">
            <a:avLst/>
          </a:prstGeom>
        </p:spPr>
      </p:pic>
      <p:pic>
        <p:nvPicPr>
          <p:cNvPr id="5" name="图片 4" descr="截屏2025-06-02 20.33.00"/>
          <p:cNvPicPr>
            <a:picLocks noChangeAspect="1"/>
          </p:cNvPicPr>
          <p:nvPr/>
        </p:nvPicPr>
        <p:blipFill>
          <a:blip r:embed="rId2"/>
          <a:stretch>
            <a:fillRect/>
          </a:stretch>
        </p:blipFill>
        <p:spPr>
          <a:xfrm>
            <a:off x="828040" y="2922905"/>
            <a:ext cx="4820285" cy="2087245"/>
          </a:xfrm>
          <a:prstGeom prst="rect">
            <a:avLst/>
          </a:prstGeom>
        </p:spPr>
      </p:pic>
      <p:sp>
        <p:nvSpPr>
          <p:cNvPr id="7" name="文本框 6"/>
          <p:cNvSpPr txBox="1"/>
          <p:nvPr/>
        </p:nvSpPr>
        <p:spPr>
          <a:xfrm>
            <a:off x="6042025" y="1111885"/>
            <a:ext cx="2586355" cy="2461260"/>
          </a:xfrm>
          <a:prstGeom prst="rect">
            <a:avLst/>
          </a:prstGeom>
          <a:noFill/>
        </p:spPr>
        <p:txBody>
          <a:bodyPr wrap="square" rtlCol="0">
            <a:spAutoFit/>
          </a:bodyPr>
          <a:p>
            <a:pPr marL="0" indent="0">
              <a:buFont typeface="+mj-lt"/>
              <a:buNone/>
            </a:pPr>
            <a:r>
              <a:rPr lang="en-US" altLang="zh-CN">
                <a:latin typeface="Times New Roman Regular" panose="02020603050405020304" charset="0"/>
                <a:cs typeface="Times New Roman Regular" panose="02020603050405020304" charset="0"/>
              </a:rPr>
              <a:t>The average player counts for dota2 is gradually decreasing after ten months starting from June 1st 2025, while CS2 shows a sharp upward trend. </a:t>
            </a:r>
            <a:endParaRPr lang="en-US" altLang="zh-CN">
              <a:latin typeface="Times New Roman Regular" panose="02020603050405020304" charset="0"/>
              <a:cs typeface="Times New Roman Regular" panose="02020603050405020304" charset="0"/>
            </a:endParaRPr>
          </a:p>
          <a:p>
            <a:pPr marL="0" indent="0">
              <a:buFont typeface="+mj-lt"/>
              <a:buNone/>
            </a:pPr>
            <a:endParaRPr lang="en-US" altLang="zh-CN">
              <a:latin typeface="Times New Roman Regular" panose="02020603050405020304" charset="0"/>
              <a:cs typeface="Times New Roman Regular" panose="02020603050405020304" charset="0"/>
            </a:endParaRPr>
          </a:p>
          <a:p>
            <a:pPr marL="0" indent="0">
              <a:buFont typeface="+mj-lt"/>
              <a:buNone/>
            </a:pPr>
            <a:r>
              <a:rPr lang="en-US" altLang="zh-CN">
                <a:latin typeface="Times New Roman Regular" panose="02020603050405020304" charset="0"/>
                <a:cs typeface="Times New Roman Regular" panose="02020603050405020304" charset="0"/>
              </a:rPr>
              <a:t>The possible reason for this huge increase is because I set the changepoint scale for Prophet as 1, which increase sensitivity to recent trend shift.</a:t>
            </a:r>
            <a:endParaRPr lang="en-US" altLang="zh-CN">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640079" y="370960"/>
            <a:ext cx="7772400" cy="332105"/>
          </a:xfrm>
          <a:prstGeom prst="rect">
            <a:avLst/>
          </a:prstGeom>
          <a:noFill/>
          <a:ln>
            <a:noFill/>
          </a:ln>
        </p:spPr>
        <p:txBody>
          <a:bodyPr spcFirstLastPara="1" wrap="square" lIns="0" tIns="0" rIns="0" bIns="0" anchor="b" anchorCtr="0">
            <a:spAutoFit/>
          </a:bodyPr>
          <a:lstStyle/>
          <a:p>
            <a:pPr marL="0" lvl="0" indent="0" algn="l" rtl="0">
              <a:lnSpc>
                <a:spcPct val="90000"/>
              </a:lnSpc>
              <a:spcBef>
                <a:spcPts val="0"/>
              </a:spcBef>
              <a:spcAft>
                <a:spcPts val="0"/>
              </a:spcAft>
              <a:buClr>
                <a:srgbClr val="2B2C2D"/>
              </a:buClr>
              <a:buSzPts val="2800"/>
              <a:buFont typeface="Helvetica Neue" panose="020B0604020202020204"/>
              <a:buNone/>
            </a:pPr>
            <a:r>
              <a:rPr lang="en-US" altLang="en-GB"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altLang="en-GB" sz="2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23"/>
          <p:cNvSpPr txBox="1"/>
          <p:nvPr>
            <p:ph type="dt" idx="10"/>
          </p:nvPr>
        </p:nvSpPr>
        <p:spPr>
          <a:xfrm>
            <a:off x="7407534" y="4754880"/>
            <a:ext cx="941700" cy="381600"/>
          </a:xfrm>
          <a:prstGeom prst="rect">
            <a:avLst/>
          </a:prstGeom>
          <a:noFill/>
          <a:ln>
            <a:noFill/>
          </a:ln>
        </p:spPr>
        <p:txBody>
          <a:bodyPr spcFirstLastPara="1" wrap="square" lIns="0" tIns="0" rIns="0" bIns="256025" anchor="t" anchorCtr="0">
            <a:spAutoFit/>
          </a:bodyPr>
          <a:lstStyle/>
          <a:p>
            <a:pPr marL="0" lvl="0" indent="0" algn="r" rtl="0">
              <a:lnSpc>
                <a:spcPct val="100000"/>
              </a:lnSpc>
              <a:spcBef>
                <a:spcPts val="0"/>
              </a:spcBef>
              <a:spcAft>
                <a:spcPts val="0"/>
              </a:spcAft>
              <a:buNone/>
            </a:pPr>
            <a:r>
              <a:rPr lang="en-GB"/>
              <a:t>May 31, 2024</a:t>
            </a:r>
            <a:endParaRPr lang="en-GB"/>
          </a:p>
        </p:txBody>
      </p:sp>
      <p:sp>
        <p:nvSpPr>
          <p:cNvPr id="195" name="Google Shape;195;p23"/>
          <p:cNvSpPr txBox="1"/>
          <p:nvPr>
            <p:ph type="sldNum" idx="12"/>
          </p:nvPr>
        </p:nvSpPr>
        <p:spPr>
          <a:xfrm>
            <a:off x="8686800" y="4754880"/>
            <a:ext cx="457200" cy="381600"/>
          </a:xfrm>
          <a:prstGeom prst="rect">
            <a:avLst/>
          </a:prstGeom>
          <a:noFill/>
          <a:ln>
            <a:noFill/>
          </a:ln>
        </p:spPr>
        <p:txBody>
          <a:bodyPr spcFirstLastPara="1" wrap="square" lIns="0" tIns="0" rIns="0" bIns="256025" anchor="t" anchorCtr="0">
            <a:spAutoFit/>
          </a:bodyPr>
          <a:lstStyle/>
          <a:p>
            <a:pPr marL="0" lvl="0" indent="0" algn="l" rtl="0">
              <a:spcBef>
                <a:spcPts val="0"/>
              </a:spcBef>
              <a:spcAft>
                <a:spcPts val="0"/>
              </a:spcAft>
              <a:buClr>
                <a:srgbClr val="000000"/>
              </a:buClr>
              <a:buFont typeface="Arial" panose="020B0604020202020204"/>
              <a:buNone/>
            </a:pPr>
            <a:fld id="{00000000-1234-1234-1234-123412341234}" type="slidenum">
              <a:rPr lang="en-GB"/>
            </a:fld>
            <a:endParaRPr lang="en-GB"/>
          </a:p>
        </p:txBody>
      </p:sp>
      <p:sp>
        <p:nvSpPr>
          <p:cNvPr id="196" name="Google Shape;196;p23"/>
          <p:cNvSpPr txBox="1"/>
          <p:nvPr/>
        </p:nvSpPr>
        <p:spPr>
          <a:xfrm>
            <a:off x="656600" y="1072520"/>
            <a:ext cx="7692300" cy="3231515"/>
          </a:xfrm>
          <a:prstGeom prst="rect">
            <a:avLst/>
          </a:prstGeom>
          <a:noFill/>
          <a:ln>
            <a:noFill/>
          </a:ln>
        </p:spPr>
        <p:txBody>
          <a:bodyPr spcFirstLastPara="1" wrap="square" lIns="0" tIns="0" rIns="0" bIns="0" anchor="t" anchorCtr="0">
            <a:spAutoFit/>
          </a:bodyPr>
          <a:lstStyle/>
          <a:p>
            <a:pPr marL="285750" marR="0" lvl="0" indent="-285750" algn="l" rtl="0">
              <a:lnSpc>
                <a:spcPct val="200000"/>
              </a:lnSpc>
              <a:spcBef>
                <a:spcPts val="0"/>
              </a:spcBef>
              <a:spcAft>
                <a:spcPts val="0"/>
              </a:spcAft>
              <a:buClr>
                <a:srgbClr val="0D0D0D"/>
              </a:buClr>
              <a:buSzPts val="1400"/>
              <a:buFont typeface="Times New Roman" panose="02020603050405020304"/>
              <a:buChar char="•"/>
            </a:pPr>
            <a:r>
              <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rPr>
              <a:t>The average player counts for CS2 and Pubg is still increasing in the future, but the number of players of Dota2 is decreasing. </a:t>
            </a:r>
            <a:endPar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200000"/>
              </a:lnSpc>
              <a:spcBef>
                <a:spcPts val="0"/>
              </a:spcBef>
              <a:spcAft>
                <a:spcPts val="0"/>
              </a:spcAft>
              <a:buClr>
                <a:srgbClr val="0D0D0D"/>
              </a:buClr>
              <a:buSzPts val="1400"/>
              <a:buFont typeface="Times New Roman" panose="02020603050405020304"/>
              <a:buChar char="•"/>
            </a:pPr>
            <a:r>
              <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rPr>
              <a:t>We can imply that in the future, less people will play moba games. And FPS and Battle Royale is still hot genre for games. This might support game developers in content planning.</a:t>
            </a:r>
            <a:endParaRPr lang="en-US" altLang="en-GB" sz="1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200000"/>
              </a:lnSpc>
              <a:spcBef>
                <a:spcPts val="0"/>
              </a:spcBef>
              <a:spcAft>
                <a:spcPts val="0"/>
              </a:spcAft>
              <a:buClr>
                <a:srgbClr val="0D0D0D"/>
              </a:buClr>
              <a:buSzPts val="1400"/>
              <a:buFont typeface="Times New Roman" panose="02020603050405020304"/>
              <a:buChar char="•"/>
            </a:pPr>
            <a:r>
              <a:rPr lang="en-US">
                <a:solidFill>
                  <a:srgbClr val="0D0D0D"/>
                </a:solidFill>
                <a:latin typeface="Times New Roman" panose="02020603050405020304"/>
                <a:ea typeface="Times New Roman" panose="02020603050405020304"/>
                <a:cs typeface="Times New Roman" panose="02020603050405020304"/>
                <a:sym typeface="Times New Roman" panose="02020603050405020304"/>
              </a:rPr>
              <a:t>Future work: Adding more interesting variables like Twitch Viewers to improve the accuracy of the model and tried some other models such as XgBoost to compare.</a:t>
            </a:r>
            <a:endParaRPr>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96850" algn="l" rtl="0">
              <a:spcBef>
                <a:spcPts val="0"/>
              </a:spcBef>
              <a:spcAft>
                <a:spcPts val="0"/>
              </a:spcAft>
              <a:buClr>
                <a:schemeClr val="dk1"/>
              </a:buClr>
              <a:buSzPts val="1400"/>
              <a:buFont typeface="Arial" panose="020B0604020202020204"/>
              <a:buNone/>
            </a:pPr>
            <a:endParaRPr sz="14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0"/>
              </a:spcBef>
              <a:spcAft>
                <a:spcPts val="0"/>
              </a:spcAft>
              <a:buClr>
                <a:srgbClr val="0D0D0D"/>
              </a:buClr>
              <a:buSzPts val="1400"/>
              <a:buFont typeface="Times New Roman" panose="02020603050405020304"/>
              <a:buChar char="•"/>
            </a:pPr>
            <a:endParaRPr>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23"/>
          <p:cNvSpPr/>
          <p:nvPr/>
        </p:nvSpPr>
        <p:spPr>
          <a:xfrm>
            <a:off x="1097279" y="4771524"/>
            <a:ext cx="4551249" cy="15218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dk1"/>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Words>
  <Application>WPS 表格</Application>
  <PresentationFormat/>
  <Paragraphs>56</Paragraphs>
  <Slides>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vt:i4>
      </vt:variant>
    </vt:vector>
  </HeadingPairs>
  <TitlesOfParts>
    <vt:vector size="18" baseType="lpstr">
      <vt:lpstr>Arial</vt:lpstr>
      <vt:lpstr>宋体</vt:lpstr>
      <vt:lpstr>Wingdings</vt:lpstr>
      <vt:lpstr>Arial</vt:lpstr>
      <vt:lpstr>Helvetica Neue</vt:lpstr>
      <vt:lpstr>Times New Roman</vt:lpstr>
      <vt:lpstr>Times New Roman Regular</vt:lpstr>
      <vt:lpstr>微软雅黑</vt:lpstr>
      <vt:lpstr>汉仪旗黑</vt:lpstr>
      <vt:lpstr>宋体</vt:lpstr>
      <vt:lpstr>Arial Unicode MS</vt:lpstr>
      <vt:lpstr>汉仪书宋二KW</vt:lpstr>
      <vt:lpstr>presentation-01-light</vt:lpstr>
      <vt:lpstr>PowerPoint 演示文稿</vt:lpstr>
      <vt:lpstr>Overview</vt:lpstr>
      <vt:lpstr>Seasonal and Trend decomposition using Loess</vt:lpstr>
      <vt:lpstr>Predicted 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FZ</cp:lastModifiedBy>
  <cp:revision>4</cp:revision>
  <dcterms:created xsi:type="dcterms:W3CDTF">2025-06-03T05:50:37Z</dcterms:created>
  <dcterms:modified xsi:type="dcterms:W3CDTF">2025-06-03T05:50:37Z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58254951E41589FD2A843E680825C0CF_43</vt:lpwstr>
  </property>
  <property fmtid="{D5CDD505-2E9C-101B-9397-08002B2CF9AE}" pid="3" name="KSOProductBuildVer">
    <vt:lpwstr>2052-6.0.0.8068</vt:lpwstr>
  </property>
</Properties>
</file>