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36275ba3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36275ba3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363580a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363580a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363580a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363580a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4590e98e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4590e98e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321075" y="1649575"/>
            <a:ext cx="63456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Forecasting NBA Playoff Runs with Advanced Metrics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91350" y="3252145"/>
            <a:ext cx="5361300" cy="84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 418 Final Project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Robert Craig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5486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243375"/>
            <a:ext cx="5259600" cy="30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How can we look at historical team data to better understand what makes a successful NBA team in the postseason?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Model Specifics:</a:t>
            </a:r>
            <a:r>
              <a:rPr lang="en" sz="1600"/>
              <a:t> Ordinal Logistic Regression model, 6 buckets (Championship, Finals, Conference Finals, </a:t>
            </a:r>
            <a:r>
              <a:rPr lang="en" sz="1600"/>
              <a:t>Second Round, First Round, Playoffs Missed)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/>
              <a:t>Metrics Used:</a:t>
            </a:r>
            <a:r>
              <a:rPr lang="en" sz="1600"/>
              <a:t> Offensive BPI, Defensive BPI, Team, Season</a:t>
            </a:r>
            <a:endParaRPr sz="16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36" name="Google Shape;13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7050" y="1503225"/>
            <a:ext cx="2640275" cy="26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367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Data Analysis</a:t>
            </a:r>
            <a:endParaRPr/>
          </a:p>
        </p:txBody>
      </p:sp>
      <p:pic>
        <p:nvPicPr>
          <p:cNvPr id="142" name="Google Shape;14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500" y="953625"/>
            <a:ext cx="6277001" cy="38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819150" y="3461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building + findings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819150" y="1009575"/>
            <a:ext cx="7505700" cy="34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Two models looked at for consideration: a simplified model that considered only offensive &amp; defensive performance when looking at playoff success, &amp; a full model that also considered team &amp; season as predictive inputs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The decision was made to use the </a:t>
            </a:r>
            <a:r>
              <a:rPr b="1" lang="en" sz="1600"/>
              <a:t>simplified model </a:t>
            </a:r>
            <a:r>
              <a:rPr lang="en" sz="1600"/>
              <a:t>for the deployed application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/>
          </a:p>
        </p:txBody>
      </p: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2700" y="2731150"/>
            <a:ext cx="6038599" cy="1837825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42052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Shiny Application</a:t>
            </a:r>
            <a:endParaRPr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700" y="2507375"/>
            <a:ext cx="4218020" cy="21872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6725" y="2507375"/>
            <a:ext cx="4481900" cy="2140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7"/>
          <p:cNvSpPr txBox="1"/>
          <p:nvPr/>
        </p:nvSpPr>
        <p:spPr>
          <a:xfrm>
            <a:off x="577325" y="1207150"/>
            <a:ext cx="7935600" cy="5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The final deployed application takes in two inputs, &amp; produces a prediction &amp; a visual depiction the likelihood of each outcome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Currently deployed at https://3r3ehm-robert-craig.shinyapps.io/shiny-app/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