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08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15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1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E7F5-73ED-40F0-B0B6-1FC54FF9113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C55E41-CD6C-4E99-B0CC-296A93C47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3111-8413-45A1-BE87-64144E83B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Stock Prediction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AC655-582A-43F9-9A13-A5EFD7185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292"/>
            <a:ext cx="9144000" cy="165576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Zihao</a:t>
            </a:r>
            <a:r>
              <a:rPr lang="en-US" dirty="0"/>
              <a:t> Justin Huang</a:t>
            </a:r>
          </a:p>
          <a:p>
            <a:r>
              <a:rPr lang="en-US" dirty="0"/>
              <a:t>5/7/2019</a:t>
            </a:r>
          </a:p>
        </p:txBody>
      </p:sp>
    </p:spTree>
    <p:extLst>
      <p:ext uri="{BB962C8B-B14F-4D97-AF65-F5344CB8AC3E}">
        <p14:creationId xmlns:p14="http://schemas.microsoft.com/office/powerpoint/2010/main" val="98120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918B-BF1F-4F18-A82E-7B10DED5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9D38-4DE8-4980-B40A-E9BDBD00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collected from Alpha Vantage API, a replacement of Yahoo stocks API that was shut down in 2017</a:t>
            </a:r>
          </a:p>
          <a:p>
            <a:r>
              <a:rPr lang="en-US" dirty="0"/>
              <a:t>Daily stock prices are returned as Json format as shown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D3BAE-2BEA-4C6A-A66B-A031018F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968" y="3121025"/>
            <a:ext cx="5656656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F0A0-668A-4EEE-85A8-0B85790E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50A09-326D-4820-95E9-DEE23D7B24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2362" y="2160588"/>
            <a:ext cx="736731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F4D5-F896-4159-81B4-46DF4B16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BEE9-6EB5-4C18-AFCD-931DE2F2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tool that helps user to predict the stock price in the next 7 days</a:t>
            </a:r>
          </a:p>
          <a:p>
            <a:r>
              <a:rPr lang="en-US" dirty="0"/>
              <a:t>Based on the time series data, run a ARIMA model to forecast the selected stock price in the next 7 days</a:t>
            </a:r>
          </a:p>
          <a:p>
            <a:r>
              <a:rPr lang="en-US" dirty="0"/>
              <a:t>User should be able to enter the stock he/she is interested, the tool should returned a plot showing the last 100 days’ stock prices plus the 7 days forecast, additionally some summary and prediction accuracy information would be shown to provide user confidence of the tool</a:t>
            </a:r>
          </a:p>
        </p:txBody>
      </p:sp>
    </p:spTree>
    <p:extLst>
      <p:ext uri="{BB962C8B-B14F-4D97-AF65-F5344CB8AC3E}">
        <p14:creationId xmlns:p14="http://schemas.microsoft.com/office/powerpoint/2010/main" val="3817787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134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Stock Prediction Tool</vt:lpstr>
      <vt:lpstr>Data Collection</vt:lpstr>
      <vt:lpstr>Data Exploration</vt:lpstr>
      <vt:lpstr>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Tool</dc:title>
  <dc:creator>Justin</dc:creator>
  <cp:lastModifiedBy>Justin</cp:lastModifiedBy>
  <cp:revision>3</cp:revision>
  <dcterms:created xsi:type="dcterms:W3CDTF">2019-05-07T20:49:32Z</dcterms:created>
  <dcterms:modified xsi:type="dcterms:W3CDTF">2019-05-07T20:57:44Z</dcterms:modified>
</cp:coreProperties>
</file>