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1" r:id="rId3"/>
    <p:sldMasterId id="2147483656" r:id="rId4"/>
    <p:sldMasterId id="2147483657" r:id="rId5"/>
  </p:sldMasterIdLst>
  <p:notesMasterIdLst>
    <p:notesMasterId r:id="rId6"/>
  </p:notesMasterIdLst>
  <p:sldIdLst>
    <p:sldId id="256" r:id="rId7"/>
    <p:sldId id="257" r:id="rId8"/>
    <p:sldId id="258" r:id="rId9"/>
    <p:sldId id="259" r:id="rId10"/>
    <p:sldId id="260" r:id="rId11"/>
    <p:sldId id="261" r:id="rId12"/>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5.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PlaceHolder 1"/>
          <p:cNvSpPr>
            <a:spLocks noGrp="1"/>
          </p:cNvSpPr>
          <p:nvPr>
            <p:ph type="sldImg"/>
          </p:nvPr>
        </p:nvSpPr>
        <p:spPr>
          <a:xfrm>
            <a:off x="720000" y="900000"/>
            <a:ext cx="6120000" cy="3441600"/>
          </a:xfrm>
          <a:prstGeom prst="rect">
            <a:avLst/>
          </a:prstGeom>
          <a:noFill/>
          <a:ln w="0">
            <a:noFill/>
          </a:ln>
        </p:spPr>
        <p:txBody>
          <a:bodyPr lIns="0" rIns="0" tIns="0" bIns="0" anchor="ctr">
            <a:noAutofit/>
          </a:bodyPr>
          <a:p>
            <a:pPr algn="ctr"/>
            <a:r>
              <a:rPr b="0" lang="en-US" sz="4400" strike="noStrike" u="none">
                <a:solidFill>
                  <a:srgbClr val="ffffff"/>
                </a:solidFill>
                <a:uFillTx/>
                <a:latin typeface="Arial"/>
              </a:rPr>
              <a:t>Click to move the slide</a:t>
            </a:r>
            <a:endParaRPr b="0" lang="en-US" sz="4400" strike="noStrike" u="none">
              <a:solidFill>
                <a:srgbClr val="ffffff"/>
              </a:solidFill>
              <a:uFillTx/>
              <a:latin typeface="Arial"/>
            </a:endParaRPr>
          </a:p>
        </p:txBody>
      </p:sp>
      <p:sp>
        <p:nvSpPr>
          <p:cNvPr id="35"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buNone/>
            </a:pPr>
            <a:r>
              <a:rPr b="0" lang="en-US" sz="2000" strike="noStrike" u="none">
                <a:solidFill>
                  <a:srgbClr val="000000"/>
                </a:solidFill>
                <a:uFillTx/>
                <a:latin typeface="Arial"/>
              </a:rPr>
              <a:t>Click to edit the notes format</a:t>
            </a:r>
            <a:endParaRPr b="0" lang="en-US" sz="2000" strike="noStrike" u="none">
              <a:solidFill>
                <a:srgbClr val="000000"/>
              </a:solidFill>
              <a:uFillTx/>
              <a:latin typeface="Arial"/>
            </a:endParaRPr>
          </a:p>
        </p:txBody>
      </p:sp>
      <p:sp>
        <p:nvSpPr>
          <p:cNvPr id="36"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uFillTx/>
                <a:latin typeface="Arial"/>
              </a:rPr>
              <a:t>&lt;header&gt;</a:t>
            </a:r>
            <a:endParaRPr b="0" lang="en-US" sz="1400" strike="noStrike" u="none">
              <a:solidFill>
                <a:srgbClr val="000000"/>
              </a:solidFill>
              <a:uFillTx/>
              <a:latin typeface="Arial"/>
            </a:endParaRPr>
          </a:p>
        </p:txBody>
      </p:sp>
      <p:sp>
        <p:nvSpPr>
          <p:cNvPr id="37"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Arial"/>
              </a:defRPr>
            </a:lvl1pPr>
          </a:lstStyle>
          <a:p>
            <a:pPr indent="0" algn="r">
              <a:buNone/>
            </a:pPr>
            <a:r>
              <a:rPr b="0" lang="en-US" sz="1400" strike="noStrike" u="none">
                <a:solidFill>
                  <a:srgbClr val="000000"/>
                </a:solidFill>
                <a:uFillTx/>
                <a:latin typeface="Arial"/>
              </a:rPr>
              <a:t>&lt;date/time&gt;</a:t>
            </a:r>
            <a:endParaRPr b="0" lang="en-US" sz="1400" strike="noStrike" u="none">
              <a:solidFill>
                <a:srgbClr val="000000"/>
              </a:solidFill>
              <a:uFillTx/>
              <a:latin typeface="Arial"/>
            </a:endParaRPr>
          </a:p>
        </p:txBody>
      </p:sp>
      <p:sp>
        <p:nvSpPr>
          <p:cNvPr id="38"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uFillTx/>
                <a:latin typeface="Arial"/>
              </a:defRPr>
            </a:lvl1pPr>
          </a:lstStyle>
          <a:p>
            <a:pPr indent="0">
              <a:buNone/>
            </a:pPr>
            <a:r>
              <a:rPr b="0" lang="en-US" sz="1400" strike="noStrike" u="none">
                <a:solidFill>
                  <a:srgbClr val="000000"/>
                </a:solidFill>
                <a:uFillTx/>
                <a:latin typeface="Arial"/>
              </a:rPr>
              <a:t>&lt;footer&gt;</a:t>
            </a:r>
            <a:endParaRPr b="0" lang="en-US" sz="1400" strike="noStrike" u="none">
              <a:solidFill>
                <a:srgbClr val="000000"/>
              </a:solidFill>
              <a:uFillTx/>
              <a:latin typeface="Arial"/>
            </a:endParaRPr>
          </a:p>
        </p:txBody>
      </p:sp>
      <p:sp>
        <p:nvSpPr>
          <p:cNvPr id="39"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uFillTx/>
                <a:latin typeface="Arial"/>
              </a:defRPr>
            </a:lvl1pPr>
          </a:lstStyle>
          <a:p>
            <a:pPr indent="0" algn="r">
              <a:buNone/>
            </a:pPr>
            <a:fld id="{4D78D64D-C35D-44E6-8EF3-DEBB1ABFC64A}" type="slidenum">
              <a:rPr b="0" lang="en-US" sz="1400" strike="noStrike" u="none">
                <a:solidFill>
                  <a:srgbClr val="000000"/>
                </a:solidFill>
                <a:uFillTx/>
                <a:latin typeface="Arial"/>
              </a:rPr>
              <a:t>&lt;number&gt;</a:t>
            </a:fld>
            <a:endParaRPr b="0" lang="en-US" sz="1400" strike="noStrike" u="none">
              <a:solidFill>
                <a:srgbClr val="000000"/>
              </a:solidFill>
              <a:uFillTx/>
              <a:latin typeface="Arial"/>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sldImg"/>
          </p:nvPr>
        </p:nvSpPr>
        <p:spPr>
          <a:xfrm>
            <a:off x="720000" y="900000"/>
            <a:ext cx="6120000" cy="3441600"/>
          </a:xfrm>
          <a:prstGeom prst="rect">
            <a:avLst/>
          </a:prstGeom>
          <a:ln w="0">
            <a:noFill/>
          </a:ln>
        </p:spPr>
      </p:sp>
      <p:sp>
        <p:nvSpPr>
          <p:cNvPr id="58" name="PlaceHolder 2"/>
          <p:cNvSpPr>
            <a:spLocks noGrp="1"/>
          </p:cNvSpPr>
          <p:nvPr>
            <p:ph type="body"/>
          </p:nvPr>
        </p:nvSpPr>
        <p:spPr>
          <a:xfrm>
            <a:off x="720000" y="4680000"/>
            <a:ext cx="6120000" cy="5040000"/>
          </a:xfrm>
          <a:prstGeom prst="rect">
            <a:avLst/>
          </a:prstGeom>
          <a:noFill/>
          <a:ln w="0">
            <a:noFill/>
          </a:ln>
        </p:spPr>
        <p:txBody>
          <a:bodyPr lIns="0" rIns="0" tIns="0" bIns="0" anchor="t">
            <a:noAutofit/>
          </a:bodyPr>
          <a:p>
            <a:pPr marL="216000" indent="-216000">
              <a:buNone/>
            </a:pPr>
            <a:r>
              <a:rPr b="0" lang="en-US" sz="1400" strike="noStrike" u="none">
                <a:solidFill>
                  <a:srgbClr val="000000"/>
                </a:solidFill>
                <a:uFillTx/>
                <a:latin typeface="Arial"/>
              </a:rPr>
              <a:t>Product Owner:</a:t>
            </a:r>
            <a:endParaRPr b="0" lang="en-US" sz="1400" strike="noStrike" u="none">
              <a:solidFill>
                <a:srgbClr val="000000"/>
              </a:solidFill>
              <a:uFillTx/>
              <a:latin typeface="Arial"/>
            </a:endParaRPr>
          </a:p>
          <a:p>
            <a:pPr marL="216000" indent="-216000">
              <a:buNone/>
            </a:pPr>
            <a:r>
              <a:rPr b="0" lang="en-US" sz="1400" strike="noStrike" u="none">
                <a:solidFill>
                  <a:srgbClr val="000000"/>
                </a:solidFill>
                <a:uFillTx/>
                <a:latin typeface="Arial"/>
              </a:rPr>
              <a:t>How the value of a product is maximized depends on the product and the organization building it. </a:t>
            </a:r>
            <a:endParaRPr b="0" lang="en-US" sz="1400" strike="noStrike" u="none">
              <a:solidFill>
                <a:srgbClr val="000000"/>
              </a:solidFill>
              <a:uFillTx/>
              <a:latin typeface="Arial"/>
            </a:endParaRPr>
          </a:p>
          <a:p>
            <a:pPr marL="216000" indent="-216000">
              <a:buNone/>
            </a:pPr>
            <a:r>
              <a:rPr b="0" lang="en-US" sz="1400" strike="noStrike" u="none">
                <a:solidFill>
                  <a:srgbClr val="000000"/>
                </a:solidFill>
                <a:uFillTx/>
                <a:latin typeface="Arial"/>
              </a:rPr>
              <a:t>The product backlog should be clearly expressed and accessible by the Scrum Master and Development Team. </a:t>
            </a:r>
            <a:endParaRPr b="0" lang="en-US" sz="1400" strike="noStrike" u="none">
              <a:solidFill>
                <a:srgbClr val="000000"/>
              </a:solidFill>
              <a:uFillTx/>
              <a:latin typeface="Arial"/>
            </a:endParaRPr>
          </a:p>
          <a:p>
            <a:pPr marL="216000" indent="-216000">
              <a:buNone/>
            </a:pPr>
            <a:endParaRPr b="0" lang="en-US" sz="1400" strike="noStrike" u="none">
              <a:solidFill>
                <a:srgbClr val="000000"/>
              </a:solidFill>
              <a:uFillTx/>
              <a:latin typeface="Arial"/>
            </a:endParaRPr>
          </a:p>
          <a:p>
            <a:pPr marL="216000" indent="-216000">
              <a:buNone/>
            </a:pPr>
            <a:r>
              <a:rPr b="0" lang="en-US" sz="1400" strike="noStrike" u="none">
                <a:solidFill>
                  <a:srgbClr val="000000"/>
                </a:solidFill>
                <a:uFillTx/>
                <a:latin typeface="Arial"/>
              </a:rPr>
              <a:t>Scrum Master: </a:t>
            </a:r>
            <a:endParaRPr b="0" lang="en-US" sz="1400" strike="noStrike" u="none">
              <a:solidFill>
                <a:srgbClr val="000000"/>
              </a:solidFill>
              <a:uFillTx/>
              <a:latin typeface="Arial"/>
            </a:endParaRPr>
          </a:p>
          <a:p>
            <a:pPr marL="216000" indent="-216000">
              <a:buNone/>
            </a:pPr>
            <a:r>
              <a:rPr b="0" lang="en-US" sz="1400" strike="noStrike" u="none">
                <a:solidFill>
                  <a:srgbClr val="000000"/>
                </a:solidFill>
                <a:uFillTx/>
                <a:latin typeface="Arial"/>
              </a:rPr>
              <a:t>When acting as a servant-leader for the development team, they are responsible for adherence to Scrum theory, practices, and rules. They are also responsible for removing obstacles from the team’s success.</a:t>
            </a:r>
            <a:endParaRPr b="0" lang="en-US" sz="1400" strike="noStrike" u="none">
              <a:solidFill>
                <a:srgbClr val="000000"/>
              </a:solidFill>
              <a:uFillTx/>
              <a:latin typeface="Arial"/>
            </a:endParaRPr>
          </a:p>
          <a:p>
            <a:pPr marL="216000" indent="-216000">
              <a:buNone/>
            </a:pPr>
            <a:r>
              <a:rPr b="0" lang="en-US" sz="1400" strike="noStrike" u="none">
                <a:solidFill>
                  <a:srgbClr val="000000"/>
                </a:solidFill>
                <a:uFillTx/>
                <a:latin typeface="Arial"/>
              </a:rPr>
              <a:t>When acting as a servant to the product owner, they are responsible for helping the product owner maximize product value by ordering the backlog appropriately. This may entail product backlog management techniques, agility, scrum events, and more.</a:t>
            </a:r>
            <a:endParaRPr b="0" lang="en-US" sz="1400" strike="noStrike" u="none">
              <a:solidFill>
                <a:srgbClr val="000000"/>
              </a:solidFill>
              <a:uFillTx/>
              <a:latin typeface="Arial"/>
            </a:endParaRPr>
          </a:p>
          <a:p>
            <a:pPr marL="216000" indent="-216000">
              <a:buNone/>
            </a:pPr>
            <a:endParaRPr b="0" lang="en-US" sz="1400" strike="noStrike" u="none">
              <a:solidFill>
                <a:srgbClr val="000000"/>
              </a:solidFill>
              <a:uFillTx/>
              <a:latin typeface="Arial"/>
            </a:endParaRPr>
          </a:p>
          <a:p>
            <a:pPr marL="216000" indent="-216000">
              <a:buNone/>
            </a:pPr>
            <a:r>
              <a:rPr b="0" lang="en-US" sz="1400" strike="noStrike" u="none">
                <a:solidFill>
                  <a:srgbClr val="000000"/>
                </a:solidFill>
                <a:uFillTx/>
                <a:latin typeface="Arial"/>
              </a:rPr>
              <a:t>Development Team:</a:t>
            </a:r>
            <a:endParaRPr b="0" lang="en-US" sz="1400" strike="noStrike" u="none">
              <a:solidFill>
                <a:srgbClr val="000000"/>
              </a:solidFill>
              <a:uFillTx/>
              <a:latin typeface="Arial"/>
            </a:endParaRPr>
          </a:p>
          <a:p>
            <a:pPr marL="216000" indent="-216000">
              <a:buNone/>
            </a:pPr>
            <a:r>
              <a:rPr b="0" lang="en-US" sz="1400" strike="noStrike" u="none">
                <a:solidFill>
                  <a:srgbClr val="000000"/>
                </a:solidFill>
                <a:uFillTx/>
                <a:latin typeface="Arial"/>
              </a:rPr>
              <a:t>In order to produce a product increment, this team should have the specialized skills necessary for the product. If a skill becomes necessary during the project, then it would qualify as an obstacle and should be handled in coordination with the Scrum Master.</a:t>
            </a:r>
            <a:endParaRPr b="0" lang="en-US" sz="1400" strike="noStrike" u="none">
              <a:solidFill>
                <a:srgbClr val="000000"/>
              </a:solidFill>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9" name="PlaceHolder 1"/>
          <p:cNvSpPr>
            <a:spLocks noGrp="1"/>
          </p:cNvSpPr>
          <p:nvPr>
            <p:ph type="sldImg"/>
          </p:nvPr>
        </p:nvSpPr>
        <p:spPr>
          <a:xfrm>
            <a:off x="720000" y="900000"/>
            <a:ext cx="6120000" cy="3441600"/>
          </a:xfrm>
          <a:prstGeom prst="rect">
            <a:avLst/>
          </a:prstGeom>
          <a:ln w="0">
            <a:noFill/>
          </a:ln>
        </p:spPr>
      </p:sp>
      <p:sp>
        <p:nvSpPr>
          <p:cNvPr id="60" name="PlaceHolder 2"/>
          <p:cNvSpPr>
            <a:spLocks noGrp="1"/>
          </p:cNvSpPr>
          <p:nvPr>
            <p:ph type="body"/>
          </p:nvPr>
        </p:nvSpPr>
        <p:spPr>
          <a:xfrm>
            <a:off x="720000" y="4680000"/>
            <a:ext cx="6120000" cy="5394960"/>
          </a:xfrm>
          <a:prstGeom prst="rect">
            <a:avLst/>
          </a:prstGeom>
          <a:noFill/>
          <a:ln w="0">
            <a:noFill/>
          </a:ln>
        </p:spPr>
        <p:txBody>
          <a:bodyPr lIns="0" rIns="0" tIns="0" bIns="0" anchor="t">
            <a:noAutofit/>
          </a:bodyPr>
          <a:p>
            <a:pPr marL="216000" indent="-216000">
              <a:buNone/>
            </a:pPr>
            <a:r>
              <a:rPr b="0" lang="en-US" sz="1400" strike="noStrike" u="none">
                <a:solidFill>
                  <a:srgbClr val="000000"/>
                </a:solidFill>
                <a:uFillTx/>
                <a:latin typeface="Arial"/>
              </a:rPr>
              <a:t>Instead of clearly defined project phases, Agile takes a different approach by utilizing an iterative process called Sprints. </a:t>
            </a:r>
            <a:endParaRPr b="0" lang="en-US" sz="1400" strike="noStrike" u="none">
              <a:solidFill>
                <a:srgbClr val="000000"/>
              </a:solidFill>
              <a:uFillTx/>
              <a:latin typeface="Arial"/>
            </a:endParaRPr>
          </a:p>
          <a:p>
            <a:pPr marL="216000" indent="-216000">
              <a:buNone/>
            </a:pPr>
            <a:r>
              <a:rPr b="0" lang="en-US" sz="1400" strike="noStrike" u="none">
                <a:solidFill>
                  <a:srgbClr val="000000"/>
                </a:solidFill>
                <a:uFillTx/>
                <a:latin typeface="Arial"/>
              </a:rPr>
              <a:t>Sprints are a fixed length of time, roughly 2-4 weeks, where those clearly defined phases are employed on a single iteration of the product. </a:t>
            </a:r>
            <a:endParaRPr b="0" lang="en-US" sz="1400" strike="noStrike" u="none">
              <a:solidFill>
                <a:srgbClr val="000000"/>
              </a:solidFill>
              <a:uFillTx/>
              <a:latin typeface="Arial"/>
            </a:endParaRPr>
          </a:p>
          <a:p>
            <a:pPr marL="216000" indent="-216000">
              <a:buNone/>
            </a:pPr>
            <a:r>
              <a:rPr b="0" lang="en-US" sz="1400" strike="noStrike" u="none">
                <a:solidFill>
                  <a:srgbClr val="000000"/>
                </a:solidFill>
                <a:uFillTx/>
                <a:latin typeface="Arial"/>
              </a:rPr>
              <a:t>Sprint planning takes place before the start of a sprint. It is a meeting with the product owner and development team where they negotiate which user stories will be implemented by weighing the effort required against stakeholder priorities. This phase is important in order have clear goals for the sprint.</a:t>
            </a:r>
            <a:endParaRPr b="0" lang="en-US" sz="1400" strike="noStrike" u="none">
              <a:solidFill>
                <a:srgbClr val="000000"/>
              </a:solidFill>
              <a:uFillTx/>
              <a:latin typeface="Arial"/>
            </a:endParaRPr>
          </a:p>
          <a:p>
            <a:pPr marL="216000" indent="-216000">
              <a:buNone/>
            </a:pPr>
            <a:r>
              <a:rPr b="0" lang="en-US" sz="1400" strike="noStrike" u="none">
                <a:solidFill>
                  <a:srgbClr val="000000"/>
                </a:solidFill>
                <a:uFillTx/>
                <a:latin typeface="Arial"/>
              </a:rPr>
              <a:t>The Daily Standup is a meeting for everyone to communicate their contributions to the project. It is best to keep this meeting short as everyone on the team will have a chance to speak, but if a team member believes they can help another with their obstacle and are in a position to do so, they should reach out to that team member after the meeting. This meeting is important in order to for the team to make steady progress and maintain accountability.</a:t>
            </a:r>
            <a:endParaRPr b="0" lang="en-US" sz="1400" strike="noStrike" u="none">
              <a:solidFill>
                <a:srgbClr val="000000"/>
              </a:solidFill>
              <a:uFillTx/>
              <a:latin typeface="Arial"/>
            </a:endParaRPr>
          </a:p>
          <a:p>
            <a:pPr marL="216000" indent="-216000">
              <a:buNone/>
            </a:pPr>
            <a:r>
              <a:rPr b="0" lang="en-US" sz="1400" strike="noStrike" u="none">
                <a:solidFill>
                  <a:srgbClr val="000000"/>
                </a:solidFill>
                <a:uFillTx/>
                <a:latin typeface="Arial"/>
              </a:rPr>
              <a:t>The Sprint Review is essentially a formal review of the product, ensuring that it meets stakeholder requirements per the user stories defined during Sprint Planning. This review is important to ensure the product’s quality and functionality.</a:t>
            </a:r>
            <a:endParaRPr b="0" lang="en-US" sz="1400" strike="noStrike" u="none">
              <a:solidFill>
                <a:srgbClr val="000000"/>
              </a:solidFill>
              <a:uFillTx/>
              <a:latin typeface="Arial"/>
            </a:endParaRPr>
          </a:p>
          <a:p>
            <a:pPr marL="216000" indent="-216000">
              <a:buNone/>
            </a:pPr>
            <a:r>
              <a:rPr b="0" lang="en-US" sz="1400" strike="noStrike" u="none">
                <a:solidFill>
                  <a:srgbClr val="000000"/>
                </a:solidFill>
                <a:uFillTx/>
                <a:latin typeface="Arial"/>
              </a:rPr>
              <a:t>The Sprint Retrospective gives everyone a chance to reflect on the Sprint and identify areas of improvement for the next sprint. This phase is extremely important because it acts as a post mortem for every step of the sprint. That would include crafting user stories, designing specifications from the stories, documentation, and much more. Since a sprint is only 2-4 weeks, performing this retrospective can eliminate issues before they become long-lasting.</a:t>
            </a:r>
            <a:endParaRPr b="0" lang="en-US" sz="1400" strike="noStrike" u="none">
              <a:solidFill>
                <a:srgbClr val="000000"/>
              </a:solidFill>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lueprint Plans">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7"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pPr indent="0">
              <a:spcBef>
                <a:spcPts val="1414"/>
              </a:spcBef>
              <a:buNone/>
            </a:pPr>
            <a:endParaRPr b="0" lang="en-US" sz="3150" strike="noStrike" u="none">
              <a:solidFill>
                <a:srgbClr val="ffffff"/>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C0D1BFE-32F3-49F1-BEE3-C994DA407A0F}"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Blueprint Plans">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9"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1886756-7C2C-4D34-AF1B-F4BE4EDF5601}"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tandard">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DF91CEA2-FB83-40E2-B6B2-A570B1F7E469}"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tandard">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6"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pPr indent="0">
              <a:spcBef>
                <a:spcPts val="1414"/>
              </a:spcBef>
              <a:buNone/>
            </a:pPr>
            <a:endParaRPr b="0" lang="en-US" sz="3150" strike="noStrike" u="none">
              <a:solidFill>
                <a:srgbClr val="ffffff"/>
              </a:solidFill>
              <a:uFillTx/>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FDF5FFB7-7385-49DB-AB96-11E80C61DA2F}"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Standard">
    <p:spTree>
      <p:nvGrpSpPr>
        <p:cNvPr id="1" name=""/>
        <p:cNvGrpSpPr/>
        <p:nvPr/>
      </p:nvGrpSpPr>
      <p:grpSpPr>
        <a:xfrm>
          <a:off x="0" y="0"/>
          <a:ext cx="0" cy="0"/>
          <a:chOff x="0" y="0"/>
          <a:chExt cx="0" cy="0"/>
        </a:xfrm>
      </p:grpSpPr>
      <p:sp>
        <p:nvSpPr>
          <p:cNvPr id="17"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18" name="PlaceHolder 2"/>
          <p:cNvSpPr>
            <a:spLocks noGrp="1"/>
          </p:cNvSpPr>
          <p:nvPr>
            <p:ph/>
          </p:nvPr>
        </p:nvSpPr>
        <p:spPr>
          <a:xfrm>
            <a:off x="504000" y="2376000"/>
            <a:ext cx="4426920" cy="1313640"/>
          </a:xfrm>
          <a:prstGeom prst="rect">
            <a:avLst/>
          </a:prstGeom>
          <a:noFill/>
          <a:ln w="0">
            <a:noFill/>
          </a:ln>
        </p:spPr>
        <p:txBody>
          <a:bodyPr lIns="0" rIns="0" tIns="0" bIns="0" anchor="t">
            <a:normAutofit/>
          </a:bodyPr>
          <a:p>
            <a:pPr indent="0">
              <a:spcBef>
                <a:spcPts val="1414"/>
              </a:spcBef>
              <a:buNone/>
            </a:pPr>
            <a:endParaRPr b="0" lang="en-US" sz="3150" strike="noStrike" u="none">
              <a:solidFill>
                <a:srgbClr val="ffffff"/>
              </a:solidFill>
              <a:uFillTx/>
              <a:latin typeface="Arial"/>
            </a:endParaRPr>
          </a:p>
        </p:txBody>
      </p:sp>
      <p:sp>
        <p:nvSpPr>
          <p:cNvPr id="19" name="PlaceHolder 3"/>
          <p:cNvSpPr>
            <a:spLocks noGrp="1"/>
          </p:cNvSpPr>
          <p:nvPr>
            <p:ph/>
          </p:nvPr>
        </p:nvSpPr>
        <p:spPr>
          <a:xfrm>
            <a:off x="5152680" y="2376000"/>
            <a:ext cx="4426920" cy="1313640"/>
          </a:xfrm>
          <a:prstGeom prst="rect">
            <a:avLst/>
          </a:prstGeom>
          <a:noFill/>
          <a:ln w="0">
            <a:noFill/>
          </a:ln>
        </p:spPr>
        <p:txBody>
          <a:bodyPr lIns="0" rIns="0" tIns="0" bIns="0" anchor="t">
            <a:normAutofit/>
          </a:bodyPr>
          <a:p>
            <a:pPr indent="0">
              <a:spcBef>
                <a:spcPts val="1414"/>
              </a:spcBef>
              <a:buNone/>
            </a:pPr>
            <a:endParaRPr b="0" lang="en-US" sz="3150" strike="noStrike" u="none">
              <a:solidFill>
                <a:srgbClr val="ffffff"/>
              </a:solidFill>
              <a:uFillTx/>
              <a:latin typeface="Arial"/>
            </a:endParaRPr>
          </a:p>
        </p:txBody>
      </p:sp>
      <p:sp>
        <p:nvSpPr>
          <p:cNvPr id="20" name="PlaceHolder 4"/>
          <p:cNvSpPr>
            <a:spLocks noGrp="1"/>
          </p:cNvSpPr>
          <p:nvPr>
            <p:ph/>
          </p:nvPr>
        </p:nvSpPr>
        <p:spPr>
          <a:xfrm>
            <a:off x="504000" y="3814920"/>
            <a:ext cx="4426920" cy="1313640"/>
          </a:xfrm>
          <a:prstGeom prst="rect">
            <a:avLst/>
          </a:prstGeom>
          <a:noFill/>
          <a:ln w="0">
            <a:noFill/>
          </a:ln>
        </p:spPr>
        <p:txBody>
          <a:bodyPr lIns="0" rIns="0" tIns="0" bIns="0" anchor="t">
            <a:normAutofit/>
          </a:bodyPr>
          <a:p>
            <a:pPr indent="0">
              <a:spcBef>
                <a:spcPts val="1414"/>
              </a:spcBef>
              <a:buNone/>
            </a:pPr>
            <a:endParaRPr b="0" lang="en-US" sz="3150" strike="noStrike" u="none">
              <a:solidFill>
                <a:srgbClr val="ffffff"/>
              </a:solidFill>
              <a:uFillTx/>
              <a:latin typeface="Arial"/>
            </a:endParaRPr>
          </a:p>
        </p:txBody>
      </p:sp>
      <p:sp>
        <p:nvSpPr>
          <p:cNvPr id="21" name="PlaceHolder 5"/>
          <p:cNvSpPr>
            <a:spLocks noGrp="1"/>
          </p:cNvSpPr>
          <p:nvPr>
            <p:ph/>
          </p:nvPr>
        </p:nvSpPr>
        <p:spPr>
          <a:xfrm>
            <a:off x="5152680" y="3814920"/>
            <a:ext cx="4426920" cy="1313640"/>
          </a:xfrm>
          <a:prstGeom prst="rect">
            <a:avLst/>
          </a:prstGeom>
          <a:noFill/>
          <a:ln w="0">
            <a:noFill/>
          </a:ln>
        </p:spPr>
        <p:txBody>
          <a:bodyPr lIns="0" rIns="0" tIns="0" bIns="0" anchor="t">
            <a:normAutofit/>
          </a:bodyPr>
          <a:p>
            <a:pPr indent="0">
              <a:spcBef>
                <a:spcPts val="1414"/>
              </a:spcBef>
              <a:buNone/>
            </a:pPr>
            <a:endParaRPr b="0" lang="en-US" sz="3150" strike="noStrike" u="none">
              <a:solidFill>
                <a:srgbClr val="ffffff"/>
              </a:solidFill>
              <a:uFillTx/>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B9107C00-59AC-4A60-ABED-3FB3D159C1BB}"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dgm" preserve="1">
  <p:cSld name="Standard">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23"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pPr indent="0">
              <a:spcBef>
                <a:spcPts val="1414"/>
              </a:spcBef>
              <a:buNone/>
            </a:pPr>
            <a:endParaRPr b="0" lang="en-US" sz="3150" strike="noStrike" u="none">
              <a:solidFill>
                <a:srgbClr val="ffffff"/>
              </a:solidFill>
              <a:uFillTx/>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4ECF02B7-B002-4E64-AF1B-3046A40E87EE}" type="slidenum">
              <a:t>&lt;#&gt;</a:t>
            </a:fld>
          </a:p>
        </p:txBody>
      </p:sp>
      <p:sp>
        <p:nvSpPr>
          <p:cNvPr id="6" name="PlaceHolder 5"/>
          <p:cNvSpPr>
            <a:spLocks noGrp="1"/>
          </p:cNvSpPr>
          <p:nvPr>
            <p:ph type="dt" idx="4"/>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4.png"/>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 descr=""/>
          <p:cNvPicPr/>
          <p:nvPr/>
        </p:nvPicPr>
        <p:blipFill>
          <a:blip r:embed="rId3"/>
          <a:stretch/>
        </p:blipFill>
        <p:spPr>
          <a:xfrm>
            <a:off x="0" y="0"/>
            <a:ext cx="10080000" cy="5670000"/>
          </a:xfrm>
          <a:prstGeom prst="rect">
            <a:avLst/>
          </a:prstGeom>
          <a:noFill/>
          <a:ln w="18000">
            <a:noFill/>
          </a:ln>
        </p:spPr>
      </p:pic>
      <p:sp>
        <p:nvSpPr>
          <p:cNvPr id="1"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r>
              <a:rPr b="0" lang="en-US" sz="4400" strike="noStrike" u="none">
                <a:solidFill>
                  <a:srgbClr val="ffffff"/>
                </a:solidFill>
                <a:uFillTx/>
                <a:latin typeface="Arial"/>
              </a:rPr>
              <a:t>Click to edit the title text format</a:t>
            </a:r>
            <a:endParaRPr b="0" lang="en-US" sz="4400" strike="noStrike" u="none">
              <a:solidFill>
                <a:srgbClr val="ffffff"/>
              </a:solidFill>
              <a:uFillTx/>
              <a:latin typeface="Arial"/>
            </a:endParaRPr>
          </a:p>
        </p:txBody>
      </p:sp>
      <p:sp>
        <p:nvSpPr>
          <p:cNvPr id="2"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150" strike="noStrike" u="none">
                <a:solidFill>
                  <a:srgbClr val="ffffff"/>
                </a:solidFill>
                <a:uFillTx/>
                <a:latin typeface="Arial"/>
              </a:rPr>
              <a:t>Click to edit the outline text format</a:t>
            </a:r>
            <a:endParaRPr b="0" lang="en-US" sz="315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2400" strike="noStrike" u="none">
                <a:solidFill>
                  <a:srgbClr val="ffffff"/>
                </a:solidFill>
                <a:uFillTx/>
                <a:latin typeface="Arial"/>
              </a:rPr>
              <a:t>Second Outline Level</a:t>
            </a:r>
            <a:endParaRPr b="0" lang="en-US" sz="24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500" strike="noStrike" u="none">
                <a:solidFill>
                  <a:srgbClr val="ffffff"/>
                </a:solidFill>
                <a:uFillTx/>
                <a:latin typeface="Arial"/>
              </a:rPr>
              <a:t>Fourth Outline Level</a:t>
            </a:r>
            <a:endParaRPr b="0" lang="en-US" sz="15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500" strike="noStrike" u="none">
                <a:solidFill>
                  <a:srgbClr val="ffffff"/>
                </a:solidFill>
                <a:uFillTx/>
                <a:latin typeface="Arial"/>
              </a:rPr>
              <a:t>Fifth Outline Level</a:t>
            </a:r>
            <a:endParaRPr b="0" lang="en-US" sz="15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500" strike="noStrike" u="none">
                <a:solidFill>
                  <a:srgbClr val="ffffff"/>
                </a:solidFill>
                <a:uFillTx/>
                <a:latin typeface="Arial"/>
              </a:rPr>
              <a:t>Sixth Outline Level</a:t>
            </a:r>
            <a:endParaRPr b="0" lang="en-US" sz="15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500" strike="noStrike" u="none">
                <a:solidFill>
                  <a:srgbClr val="ffffff"/>
                </a:solidFill>
                <a:uFillTx/>
                <a:latin typeface="Arial"/>
              </a:rPr>
              <a:t>Seventh Outline Level</a:t>
            </a:r>
            <a:endParaRPr b="0" lang="en-US" sz="1500" strike="noStrike" u="none">
              <a:solidFill>
                <a:srgbClr val="ffffff"/>
              </a:solidFill>
              <a:uFillTx/>
              <a:latin typeface="Arial"/>
            </a:endParaRPr>
          </a:p>
        </p:txBody>
      </p:sp>
      <p:sp>
        <p:nvSpPr>
          <p:cNvPr id="3" name="PlaceHolder 3"/>
          <p:cNvSpPr>
            <a:spLocks noGrp="1"/>
          </p:cNvSpPr>
          <p:nvPr>
            <p:ph type="dt" idx="1"/>
          </p:nvPr>
        </p:nvSpPr>
        <p:spPr>
          <a:xfrm>
            <a:off x="504000" y="5164920"/>
            <a:ext cx="2348280" cy="390600"/>
          </a:xfrm>
          <a:prstGeom prst="rect">
            <a:avLst/>
          </a:prstGeom>
          <a:noFill/>
          <a:ln w="0">
            <a:noFill/>
          </a:ln>
        </p:spPr>
        <p:txBody>
          <a:bodyPr lIns="0" rIns="0" tIns="0" bIns="0" anchor="t">
            <a:noAutofit/>
          </a:bodyPr>
          <a:lstStyle>
            <a:lvl1pPr indent="0">
              <a:buNone/>
              <a:defRPr b="0" lang="en-US" sz="1400" strike="noStrike" u="none">
                <a:solidFill>
                  <a:srgbClr val="ffffff"/>
                </a:solidFill>
                <a:uFillTx/>
                <a:latin typeface="Arial"/>
              </a:defRPr>
            </a:lvl1pPr>
          </a:lstStyle>
          <a:p>
            <a:pPr indent="0">
              <a:buNone/>
            </a:pPr>
            <a:r>
              <a:rPr b="0" lang="en-US" sz="1400" strike="noStrike" u="none">
                <a:solidFill>
                  <a:srgbClr val="ffffff"/>
                </a:solidFill>
                <a:uFillTx/>
                <a:latin typeface="Arial"/>
              </a:rPr>
              <a:t>&lt;date/time&gt;</a:t>
            </a:r>
            <a:endParaRPr b="0" lang="en-US" sz="1400" strike="noStrike" u="none">
              <a:solidFill>
                <a:srgbClr val="ffffff"/>
              </a:solidFill>
              <a:uFillTx/>
              <a:latin typeface="Arial"/>
            </a:endParaRPr>
          </a:p>
        </p:txBody>
      </p:sp>
      <p:sp>
        <p:nvSpPr>
          <p:cNvPr id="4" name="PlaceHolder 4"/>
          <p:cNvSpPr>
            <a:spLocks noGrp="1"/>
          </p:cNvSpPr>
          <p:nvPr>
            <p:ph type="ftr" idx="2"/>
          </p:nvPr>
        </p:nvSpPr>
        <p:spPr>
          <a:xfrm>
            <a:off x="3447360" y="5164920"/>
            <a:ext cx="3195000" cy="390600"/>
          </a:xfrm>
          <a:prstGeom prst="rect">
            <a:avLst/>
          </a:prstGeom>
          <a:noFill/>
          <a:ln w="0">
            <a:noFill/>
          </a:ln>
        </p:spPr>
        <p:txBody>
          <a:bodyPr lIns="0" rIns="0" tIns="0" bIns="0" anchor="t">
            <a:noAutofit/>
          </a:bodyPr>
          <a:lstStyle>
            <a:lvl1pPr indent="0" algn="ctr">
              <a:buNone/>
              <a:defRPr b="0" lang="en-US" sz="1400" strike="noStrike" u="none">
                <a:solidFill>
                  <a:srgbClr val="ffffff"/>
                </a:solidFill>
                <a:uFillTx/>
                <a:latin typeface="Arial"/>
              </a:defRPr>
            </a:lvl1pPr>
          </a:lstStyle>
          <a:p>
            <a:pPr indent="0" algn="ctr">
              <a:buNone/>
            </a:pPr>
            <a:r>
              <a:rPr b="0" lang="en-US" sz="1400" strike="noStrike" u="none">
                <a:solidFill>
                  <a:srgbClr val="ffffff"/>
                </a:solidFill>
                <a:uFillTx/>
                <a:latin typeface="Arial"/>
              </a:rPr>
              <a:t>&lt;footer&gt;</a:t>
            </a:r>
            <a:endParaRPr b="0" lang="en-US" sz="1400" strike="noStrike" u="none">
              <a:solidFill>
                <a:srgbClr val="ffffff"/>
              </a:solidFill>
              <a:uFillTx/>
              <a:latin typeface="Arial"/>
            </a:endParaRPr>
          </a:p>
        </p:txBody>
      </p:sp>
      <p:sp>
        <p:nvSpPr>
          <p:cNvPr id="5" name="PlaceHolder 5"/>
          <p:cNvSpPr>
            <a:spLocks noGrp="1"/>
          </p:cNvSpPr>
          <p:nvPr>
            <p:ph type="sldNum" idx="3"/>
          </p:nvPr>
        </p:nvSpPr>
        <p:spPr>
          <a:xfrm>
            <a:off x="7227360" y="5164920"/>
            <a:ext cx="2348280" cy="390600"/>
          </a:xfrm>
          <a:prstGeom prst="rect">
            <a:avLst/>
          </a:prstGeom>
          <a:noFill/>
          <a:ln w="0">
            <a:noFill/>
          </a:ln>
        </p:spPr>
        <p:txBody>
          <a:bodyPr lIns="0" rIns="0" tIns="0" bIns="0" anchor="t">
            <a:noAutofit/>
          </a:bodyPr>
          <a:lstStyle>
            <a:lvl1pPr indent="0" algn="r">
              <a:buNone/>
              <a:defRPr b="0" lang="en-US" sz="1400" strike="noStrike" u="none">
                <a:solidFill>
                  <a:srgbClr val="ffffff"/>
                </a:solidFill>
                <a:uFillTx/>
                <a:latin typeface="Arial"/>
              </a:defRPr>
            </a:lvl1pPr>
          </a:lstStyle>
          <a:p>
            <a:pPr indent="0" algn="r">
              <a:buNone/>
            </a:pPr>
            <a:fld id="{55E0DBF8-EF95-4A2C-9144-FDF1BE47757B}" type="slidenum">
              <a:rPr b="0" lang="en-US" sz="1400" strike="noStrike" u="none">
                <a:solidFill>
                  <a:srgbClr val="ffffff"/>
                </a:solidFill>
                <a:uFillTx/>
                <a:latin typeface="Arial"/>
              </a:rPr>
              <a:t>&lt;number&gt;</a:t>
            </a:fld>
            <a:endParaRPr b="0" lang="en-US" sz="14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4"/>
    <p:sldLayoutId id="2147483650" r:id="rId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trike="noStrike" u="none">
                <a:solidFill>
                  <a:srgbClr val="000000"/>
                </a:solidFill>
                <a:uFillTx/>
                <a:latin typeface="Arial"/>
              </a:rPr>
              <a:t>Click to edit the title text format</a:t>
            </a:r>
            <a:endParaRPr b="0" lang="en-US" sz="3300" strike="noStrike" u="none">
              <a:solidFill>
                <a:srgbClr val="000000"/>
              </a:solidFill>
              <a:uFillTx/>
              <a:latin typeface="Arial"/>
            </a:endParaRPr>
          </a:p>
        </p:txBody>
      </p:sp>
      <p:sp>
        <p:nvSpPr>
          <p:cNvPr id="1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trike="noStrike" u="none">
                <a:solidFill>
                  <a:srgbClr val="000000"/>
                </a:solidFill>
                <a:uFillTx/>
                <a:latin typeface="Arial"/>
              </a:rPr>
              <a:t>Click to edit the outline text format</a:t>
            </a:r>
            <a:endParaRPr b="0" lang="en-US" sz="2400" strike="noStrike" u="none">
              <a:solidFill>
                <a:srgbClr val="000000"/>
              </a:solidFill>
              <a:uFillTx/>
              <a:latin typeface="Arial"/>
            </a:endParaRPr>
          </a:p>
          <a:p>
            <a:pPr lvl="1" marL="864000" indent="-324000">
              <a:spcBef>
                <a:spcPts val="850"/>
              </a:spcBef>
              <a:buClr>
                <a:srgbClr val="000000"/>
              </a:buClr>
              <a:buSzPct val="75000"/>
              <a:buFont typeface="Symbol" charset="2"/>
              <a:buChar char=""/>
            </a:pPr>
            <a:r>
              <a:rPr b="0" lang="en-US" sz="2100" strike="noStrike" u="none">
                <a:solidFill>
                  <a:srgbClr val="000000"/>
                </a:solidFill>
                <a:uFillTx/>
                <a:latin typeface="Arial"/>
              </a:rPr>
              <a:t>Second Outline Level</a:t>
            </a:r>
            <a:endParaRPr b="0" lang="en-US" sz="2100" strike="noStrike" u="none">
              <a:solidFill>
                <a:srgbClr val="000000"/>
              </a:solidFill>
              <a:uFillTx/>
              <a:latin typeface="Arial"/>
            </a:endParaRPr>
          </a:p>
          <a:p>
            <a:pPr lvl="2" marL="1296000" indent="-288000">
              <a:spcBef>
                <a:spcPts val="638"/>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425"/>
              </a:spcBef>
              <a:buClr>
                <a:srgbClr val="000000"/>
              </a:buClr>
              <a:buSzPct val="75000"/>
              <a:buFont typeface="Symbol" charset="2"/>
              <a:buChar char=""/>
            </a:pPr>
            <a:r>
              <a:rPr b="0" lang="en-US" sz="1500" strike="noStrike" u="none">
                <a:solidFill>
                  <a:srgbClr val="000000"/>
                </a:solidFill>
                <a:uFillTx/>
                <a:latin typeface="Arial"/>
              </a:rPr>
              <a:t>Fourth Outline Level</a:t>
            </a:r>
            <a:endParaRPr b="0" lang="en-US" sz="1500" strike="noStrike" u="none">
              <a:solidFill>
                <a:srgbClr val="000000"/>
              </a:solidFill>
              <a:uFillTx/>
              <a:latin typeface="Arial"/>
            </a:endParaRPr>
          </a:p>
          <a:p>
            <a:pPr lvl="4" marL="2160000" indent="-216000">
              <a:spcBef>
                <a:spcPts val="213"/>
              </a:spcBef>
              <a:buClr>
                <a:srgbClr val="000000"/>
              </a:buClr>
              <a:buSzPct val="45000"/>
              <a:buFont typeface="Wingdings" charset="2"/>
              <a:buChar char=""/>
            </a:pPr>
            <a:r>
              <a:rPr b="0" lang="en-US" sz="1500" strike="noStrike" u="none">
                <a:solidFill>
                  <a:srgbClr val="000000"/>
                </a:solidFill>
                <a:uFillTx/>
                <a:latin typeface="Arial"/>
              </a:rPr>
              <a:t>Fifth Outline Level</a:t>
            </a:r>
            <a:endParaRPr b="0" lang="en-US" sz="1500" strike="noStrike" u="none">
              <a:solidFill>
                <a:srgbClr val="000000"/>
              </a:solidFill>
              <a:uFillTx/>
              <a:latin typeface="Arial"/>
            </a:endParaRPr>
          </a:p>
          <a:p>
            <a:pPr lvl="5" marL="2592000" indent="-216000">
              <a:spcBef>
                <a:spcPts val="213"/>
              </a:spcBef>
              <a:buClr>
                <a:srgbClr val="000000"/>
              </a:buClr>
              <a:buSzPct val="45000"/>
              <a:buFont typeface="Wingdings" charset="2"/>
              <a:buChar char=""/>
            </a:pPr>
            <a:r>
              <a:rPr b="0" lang="en-US" sz="1500" strike="noStrike" u="none">
                <a:solidFill>
                  <a:srgbClr val="000000"/>
                </a:solidFill>
                <a:uFillTx/>
                <a:latin typeface="Arial"/>
              </a:rPr>
              <a:t>Sixth Outline </a:t>
            </a:r>
            <a:r>
              <a:rPr b="0" lang="en-US" sz="1500" strike="noStrike" u="none">
                <a:solidFill>
                  <a:srgbClr val="000000"/>
                </a:solidFill>
                <a:uFillTx/>
                <a:latin typeface="Arial"/>
              </a:rPr>
              <a:t>Level</a:t>
            </a:r>
            <a:endParaRPr b="0" lang="en-US" sz="1500" strike="noStrike" u="none">
              <a:solidFill>
                <a:srgbClr val="000000"/>
              </a:solidFill>
              <a:uFillTx/>
              <a:latin typeface="Arial"/>
            </a:endParaRPr>
          </a:p>
          <a:p>
            <a:pPr lvl="6" marL="3024000" indent="-216000">
              <a:spcBef>
                <a:spcPts val="213"/>
              </a:spcBef>
              <a:buClr>
                <a:srgbClr val="000000"/>
              </a:buClr>
              <a:buSzPct val="45000"/>
              <a:buFont typeface="Wingdings" charset="2"/>
              <a:buChar char=""/>
            </a:pPr>
            <a:r>
              <a:rPr b="0" lang="en-US" sz="1500" strike="noStrike" u="none">
                <a:solidFill>
                  <a:srgbClr val="000000"/>
                </a:solidFill>
                <a:uFillTx/>
                <a:latin typeface="Arial"/>
              </a:rPr>
              <a:t>S</a:t>
            </a:r>
            <a:r>
              <a:rPr b="0" lang="en-US" sz="1500" strike="noStrike" u="none">
                <a:solidFill>
                  <a:srgbClr val="000000"/>
                </a:solidFill>
                <a:uFillTx/>
                <a:latin typeface="Arial"/>
              </a:rPr>
              <a:t>e</a:t>
            </a:r>
            <a:r>
              <a:rPr b="0" lang="en-US" sz="1500" strike="noStrike" u="none">
                <a:solidFill>
                  <a:srgbClr val="000000"/>
                </a:solidFill>
                <a:uFillTx/>
                <a:latin typeface="Arial"/>
              </a:rPr>
              <a:t>v</a:t>
            </a:r>
            <a:r>
              <a:rPr b="0" lang="en-US" sz="1500" strike="noStrike" u="none">
                <a:solidFill>
                  <a:srgbClr val="000000"/>
                </a:solidFill>
                <a:uFillTx/>
                <a:latin typeface="Arial"/>
              </a:rPr>
              <a:t>e</a:t>
            </a:r>
            <a:r>
              <a:rPr b="0" lang="en-US" sz="1500" strike="noStrike" u="none">
                <a:solidFill>
                  <a:srgbClr val="000000"/>
                </a:solidFill>
                <a:uFillTx/>
                <a:latin typeface="Arial"/>
              </a:rPr>
              <a:t>n</a:t>
            </a:r>
            <a:r>
              <a:rPr b="0" lang="en-US" sz="1500" strike="noStrike" u="none">
                <a:solidFill>
                  <a:srgbClr val="000000"/>
                </a:solidFill>
                <a:uFillTx/>
                <a:latin typeface="Arial"/>
              </a:rPr>
              <a:t>t</a:t>
            </a:r>
            <a:r>
              <a:rPr b="0" lang="en-US" sz="1500" strike="noStrike" u="none">
                <a:solidFill>
                  <a:srgbClr val="000000"/>
                </a:solidFill>
                <a:uFillTx/>
                <a:latin typeface="Arial"/>
              </a:rPr>
              <a:t>h</a:t>
            </a:r>
            <a:r>
              <a:rPr b="0" lang="en-US" sz="1500" strike="noStrike" u="none">
                <a:solidFill>
                  <a:srgbClr val="000000"/>
                </a:solidFill>
                <a:uFillTx/>
                <a:latin typeface="Arial"/>
              </a:rPr>
              <a:t> </a:t>
            </a:r>
            <a:r>
              <a:rPr b="0" lang="en-US" sz="1500" strike="noStrike" u="none">
                <a:solidFill>
                  <a:srgbClr val="000000"/>
                </a:solidFill>
                <a:uFillTx/>
                <a:latin typeface="Arial"/>
              </a:rPr>
              <a:t>O</a:t>
            </a:r>
            <a:r>
              <a:rPr b="0" lang="en-US" sz="1500" strike="noStrike" u="none">
                <a:solidFill>
                  <a:srgbClr val="000000"/>
                </a:solidFill>
                <a:uFillTx/>
                <a:latin typeface="Arial"/>
              </a:rPr>
              <a:t>u</a:t>
            </a:r>
            <a:r>
              <a:rPr b="0" lang="en-US" sz="1500" strike="noStrike" u="none">
                <a:solidFill>
                  <a:srgbClr val="000000"/>
                </a:solidFill>
                <a:uFillTx/>
                <a:latin typeface="Arial"/>
              </a:rPr>
              <a:t>t</a:t>
            </a:r>
            <a:r>
              <a:rPr b="0" lang="en-US" sz="1500" strike="noStrike" u="none">
                <a:solidFill>
                  <a:srgbClr val="000000"/>
                </a:solidFill>
                <a:uFillTx/>
                <a:latin typeface="Arial"/>
              </a:rPr>
              <a:t>l</a:t>
            </a:r>
            <a:r>
              <a:rPr b="0" lang="en-US" sz="1500" strike="noStrike" u="none">
                <a:solidFill>
                  <a:srgbClr val="000000"/>
                </a:solidFill>
                <a:uFillTx/>
                <a:latin typeface="Arial"/>
              </a:rPr>
              <a:t>i</a:t>
            </a:r>
            <a:r>
              <a:rPr b="0" lang="en-US" sz="1500" strike="noStrike" u="none">
                <a:solidFill>
                  <a:srgbClr val="000000"/>
                </a:solidFill>
                <a:uFillTx/>
                <a:latin typeface="Arial"/>
              </a:rPr>
              <a:t>n</a:t>
            </a:r>
            <a:r>
              <a:rPr b="0" lang="en-US" sz="1500" strike="noStrike" u="none">
                <a:solidFill>
                  <a:srgbClr val="000000"/>
                </a:solidFill>
                <a:uFillTx/>
                <a:latin typeface="Arial"/>
              </a:rPr>
              <a:t>e</a:t>
            </a:r>
            <a:r>
              <a:rPr b="0" lang="en-US" sz="1500" strike="noStrike" u="none">
                <a:solidFill>
                  <a:srgbClr val="000000"/>
                </a:solidFill>
                <a:uFillTx/>
                <a:latin typeface="Arial"/>
              </a:rPr>
              <a:t> </a:t>
            </a:r>
            <a:r>
              <a:rPr b="0" lang="en-US" sz="1500" strike="noStrike" u="none">
                <a:solidFill>
                  <a:srgbClr val="000000"/>
                </a:solidFill>
                <a:uFillTx/>
                <a:latin typeface="Arial"/>
              </a:rPr>
              <a:t>L</a:t>
            </a:r>
            <a:r>
              <a:rPr b="0" lang="en-US" sz="1500" strike="noStrike" u="none">
                <a:solidFill>
                  <a:srgbClr val="000000"/>
                </a:solidFill>
                <a:uFillTx/>
                <a:latin typeface="Arial"/>
              </a:rPr>
              <a:t>e</a:t>
            </a:r>
            <a:r>
              <a:rPr b="0" lang="en-US" sz="1500" strike="noStrike" u="none">
                <a:solidFill>
                  <a:srgbClr val="000000"/>
                </a:solidFill>
                <a:uFillTx/>
                <a:latin typeface="Arial"/>
              </a:rPr>
              <a:t>v</a:t>
            </a:r>
            <a:r>
              <a:rPr b="0" lang="en-US" sz="1500" strike="noStrike" u="none">
                <a:solidFill>
                  <a:srgbClr val="000000"/>
                </a:solidFill>
                <a:uFillTx/>
                <a:latin typeface="Arial"/>
              </a:rPr>
              <a:t>e</a:t>
            </a:r>
            <a:r>
              <a:rPr b="0" lang="en-US" sz="1500" strike="noStrike" u="none">
                <a:solidFill>
                  <a:srgbClr val="000000"/>
                </a:solidFill>
                <a:uFillTx/>
                <a:latin typeface="Arial"/>
              </a:rPr>
              <a:t>l</a:t>
            </a:r>
            <a:endParaRPr b="0" lang="en-US" sz="1500" strike="noStrike" u="none">
              <a:solidFill>
                <a:srgbClr val="000000"/>
              </a:solidFill>
              <a:uFillTx/>
              <a:latin typeface="Arial"/>
            </a:endParaRPr>
          </a:p>
        </p:txBody>
      </p:sp>
      <p:sp>
        <p:nvSpPr>
          <p:cNvPr id="12" name="PlaceHolder 3"/>
          <p:cNvSpPr>
            <a:spLocks noGrp="1"/>
          </p:cNvSpPr>
          <p:nvPr>
            <p:ph type="dt" idx="4"/>
          </p:nvPr>
        </p:nvSpPr>
        <p:spPr>
          <a:xfrm>
            <a:off x="504000" y="5165280"/>
            <a:ext cx="2348280" cy="3909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Arial"/>
              </a:defRPr>
            </a:lvl1pPr>
          </a:lstStyle>
          <a:p>
            <a:pPr indent="0">
              <a:buNone/>
            </a:pPr>
            <a:r>
              <a:rPr b="0" lang="en-US" sz="1400" strike="noStrike" u="none">
                <a:solidFill>
                  <a:srgbClr val="000000"/>
                </a:solidFill>
                <a:uFillTx/>
                <a:latin typeface="Arial"/>
              </a:rPr>
              <a:t>&lt;date/time&gt;</a:t>
            </a:r>
            <a:endParaRPr b="0" lang="en-US" sz="1400" strike="noStrike" u="none">
              <a:solidFill>
                <a:srgbClr val="000000"/>
              </a:solidFill>
              <a:uFillTx/>
              <a:latin typeface="Arial"/>
            </a:endParaRPr>
          </a:p>
        </p:txBody>
      </p:sp>
      <p:sp>
        <p:nvSpPr>
          <p:cNvPr id="13" name="PlaceHolder 4"/>
          <p:cNvSpPr>
            <a:spLocks noGrp="1"/>
          </p:cNvSpPr>
          <p:nvPr>
            <p:ph type="ftr" idx="5"/>
          </p:nvPr>
        </p:nvSpPr>
        <p:spPr>
          <a:xfrm>
            <a:off x="3447360" y="5165280"/>
            <a:ext cx="3195000" cy="390960"/>
          </a:xfrm>
          <a:prstGeom prst="rect">
            <a:avLst/>
          </a:prstGeom>
          <a:noFill/>
          <a:ln w="0">
            <a:noFill/>
          </a:ln>
        </p:spPr>
        <p:txBody>
          <a:bodyPr lIns="0" rIns="0" tIns="0" bIns="0" anchor="t">
            <a:noAutofit/>
          </a:bodyPr>
          <a:lstStyle>
            <a:lvl1pPr indent="0" algn="ctr">
              <a:buNone/>
              <a:defRPr b="0" lang="en-US" sz="1400" strike="noStrike" u="none">
                <a:solidFill>
                  <a:srgbClr val="000000"/>
                </a:solidFill>
                <a:uFillTx/>
                <a:latin typeface="Arial"/>
              </a:defRPr>
            </a:lvl1pPr>
          </a:lstStyle>
          <a:p>
            <a:pPr indent="0" algn="ctr">
              <a:buNone/>
            </a:pPr>
            <a:r>
              <a:rPr b="0" lang="en-US" sz="1400" strike="noStrike" u="none">
                <a:solidFill>
                  <a:srgbClr val="000000"/>
                </a:solidFill>
                <a:uFillTx/>
                <a:latin typeface="Arial"/>
              </a:rPr>
              <a:t>&lt;footer&gt;</a:t>
            </a:r>
            <a:endParaRPr b="0" lang="en-US" sz="1400" strike="noStrike" u="none">
              <a:solidFill>
                <a:srgbClr val="000000"/>
              </a:solidFill>
              <a:uFillTx/>
              <a:latin typeface="Arial"/>
            </a:endParaRPr>
          </a:p>
        </p:txBody>
      </p:sp>
      <p:sp>
        <p:nvSpPr>
          <p:cNvPr id="14" name="PlaceHolder 5"/>
          <p:cNvSpPr>
            <a:spLocks noGrp="1"/>
          </p:cNvSpPr>
          <p:nvPr>
            <p:ph type="sldNum" idx="6"/>
          </p:nvPr>
        </p:nvSpPr>
        <p:spPr>
          <a:xfrm>
            <a:off x="7227360" y="5165280"/>
            <a:ext cx="2348280" cy="39096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Arial"/>
              </a:defRPr>
            </a:lvl1pPr>
          </a:lstStyle>
          <a:p>
            <a:pPr indent="0" algn="r">
              <a:buNone/>
            </a:pPr>
            <a:fld id="{0579F64F-9A66-4DDB-BE24-CDBBB2E5856C}" type="slidenum">
              <a:rPr b="0" lang="en-US" sz="1400" strike="noStrike" u="none">
                <a:solidFill>
                  <a:srgbClr val="000000"/>
                </a:solidFill>
                <a:uFillTx/>
                <a:latin typeface="Arial"/>
              </a:rPr>
              <a:t>&lt;number&gt;</a:t>
            </a:fld>
            <a:endParaRPr b="0" lang="en-US" sz="14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2" r:id="rId3"/>
    <p:sldLayoutId id="2147483653" r:id="rId4"/>
    <p:sldLayoutId id="2147483654" r:id="rId5"/>
    <p:sldLayoutId id="2147483655" r:id="rId6"/>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r>
              <a:rPr b="0" lang="en-US" sz="4400" strike="noStrike" u="none">
                <a:solidFill>
                  <a:srgbClr val="ffffff"/>
                </a:solidFill>
                <a:uFillTx/>
                <a:latin typeface="Arial"/>
              </a:rPr>
              <a:t>Click to edit the title text format</a:t>
            </a:r>
            <a:endParaRPr b="0" lang="en-US" sz="4400" strike="noStrike" u="none">
              <a:solidFill>
                <a:srgbClr val="ffffff"/>
              </a:solidFill>
              <a:uFillTx/>
              <a:latin typeface="Arial"/>
            </a:endParaRPr>
          </a:p>
        </p:txBody>
      </p:sp>
      <p:sp>
        <p:nvSpPr>
          <p:cNvPr id="25" name="PlaceHolder 2"/>
          <p:cNvSpPr>
            <a:spLocks noGrp="1"/>
          </p:cNvSpPr>
          <p:nvPr>
            <p:ph type="body"/>
          </p:nvPr>
        </p:nvSpPr>
        <p:spPr>
          <a:xfrm>
            <a:off x="504000" y="2376000"/>
            <a:ext cx="9071640" cy="2754000"/>
          </a:xfrm>
          <a:prstGeom prst="rect">
            <a:avLst/>
          </a:prstGeom>
          <a:noFill/>
          <a:ln w="0">
            <a:noFill/>
          </a:ln>
        </p:spPr>
        <p:txBody>
          <a:bodyPr lIns="0" rIns="0" tIns="0" bIns="0" anchor="t">
            <a:normAutofit/>
          </a:bodyPr>
          <a:p>
            <a:pPr marL="432000" indent="-324000">
              <a:spcBef>
                <a:spcPts val="1414"/>
              </a:spcBef>
              <a:buClr>
                <a:srgbClr val="ffffff"/>
              </a:buClr>
              <a:buSzPct val="45000"/>
              <a:buFont typeface="Wingdings" charset="2"/>
              <a:buChar char=""/>
            </a:pPr>
            <a:r>
              <a:rPr b="0" lang="en-US" sz="3150" strike="noStrike" u="none">
                <a:solidFill>
                  <a:srgbClr val="ffffff"/>
                </a:solidFill>
                <a:uFillTx/>
                <a:latin typeface="Arial"/>
              </a:rPr>
              <a:t>Click to edit the outline text format</a:t>
            </a:r>
            <a:endParaRPr b="0" lang="en-US" sz="315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en-US" sz="2400" strike="noStrike" u="none">
                <a:solidFill>
                  <a:srgbClr val="ffffff"/>
                </a:solidFill>
                <a:uFillTx/>
                <a:latin typeface="Arial"/>
              </a:rPr>
              <a:t>Second Outline Level</a:t>
            </a:r>
            <a:endParaRPr b="0" lang="en-US" sz="24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en-US" sz="1800" strike="noStrike" u="none">
                <a:solidFill>
                  <a:srgbClr val="ffffff"/>
                </a:solidFill>
                <a:uFillTx/>
                <a:latin typeface="Arial"/>
              </a:rPr>
              <a:t>Third Outline Level</a:t>
            </a:r>
            <a:endParaRPr b="0" lang="en-U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en-US" sz="1500" strike="noStrike" u="none">
                <a:solidFill>
                  <a:srgbClr val="ffffff"/>
                </a:solidFill>
                <a:uFillTx/>
                <a:latin typeface="Arial"/>
              </a:rPr>
              <a:t>Fourth Outline Level</a:t>
            </a:r>
            <a:endParaRPr b="0" lang="en-US" sz="15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en-US" sz="1500" strike="noStrike" u="none">
                <a:solidFill>
                  <a:srgbClr val="ffffff"/>
                </a:solidFill>
                <a:uFillTx/>
                <a:latin typeface="Arial"/>
              </a:rPr>
              <a:t>Fifth Outline Level</a:t>
            </a:r>
            <a:endParaRPr b="0" lang="en-US" sz="15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en-US" sz="1500" strike="noStrike" u="none">
                <a:solidFill>
                  <a:srgbClr val="ffffff"/>
                </a:solidFill>
                <a:uFillTx/>
                <a:latin typeface="Arial"/>
              </a:rPr>
              <a:t>Sixth Outline Level</a:t>
            </a:r>
            <a:endParaRPr b="0" lang="en-US" sz="15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en-US" sz="1500" strike="noStrike" u="none">
                <a:solidFill>
                  <a:srgbClr val="ffffff"/>
                </a:solidFill>
                <a:uFillTx/>
                <a:latin typeface="Arial"/>
              </a:rPr>
              <a:t>Seventh Outline Level</a:t>
            </a:r>
            <a:endParaRPr b="0" lang="en-US" sz="1500" strike="noStrike" u="none">
              <a:solidFill>
                <a:srgbClr val="ffffff"/>
              </a:solidFill>
              <a:uFillTx/>
              <a:latin typeface="Arial"/>
            </a:endParaRPr>
          </a:p>
        </p:txBody>
      </p:sp>
      <p:sp>
        <p:nvSpPr>
          <p:cNvPr id="26" name="PlaceHolder 3"/>
          <p:cNvSpPr>
            <a:spLocks noGrp="1"/>
          </p:cNvSpPr>
          <p:nvPr>
            <p:ph type="dt" idx="7"/>
          </p:nvPr>
        </p:nvSpPr>
        <p:spPr>
          <a:xfrm>
            <a:off x="504000" y="5164920"/>
            <a:ext cx="2348280" cy="390600"/>
          </a:xfrm>
          <a:prstGeom prst="rect">
            <a:avLst/>
          </a:prstGeom>
          <a:noFill/>
          <a:ln w="0">
            <a:noFill/>
          </a:ln>
        </p:spPr>
        <p:txBody>
          <a:bodyPr lIns="0" rIns="0" tIns="0" bIns="0" anchor="t">
            <a:noAutofit/>
          </a:bodyPr>
          <a:lstStyle>
            <a:lvl1pPr indent="0">
              <a:buNone/>
              <a:defRPr b="0" lang="en-US" sz="1400" strike="noStrike" u="none">
                <a:solidFill>
                  <a:srgbClr val="ffffff"/>
                </a:solidFill>
                <a:uFillTx/>
                <a:latin typeface="Arial"/>
              </a:defRPr>
            </a:lvl1pPr>
          </a:lstStyle>
          <a:p>
            <a:pPr indent="0">
              <a:buNone/>
            </a:pPr>
            <a:r>
              <a:rPr b="0" lang="en-US" sz="1400" strike="noStrike" u="none">
                <a:solidFill>
                  <a:srgbClr val="ffffff"/>
                </a:solidFill>
                <a:uFillTx/>
                <a:latin typeface="Arial"/>
              </a:rPr>
              <a:t>&lt;date/time&gt;</a:t>
            </a:r>
            <a:endParaRPr b="0" lang="en-US" sz="1400" strike="noStrike" u="none">
              <a:solidFill>
                <a:srgbClr val="ffffff"/>
              </a:solidFill>
              <a:uFillTx/>
              <a:latin typeface="Arial"/>
            </a:endParaRPr>
          </a:p>
        </p:txBody>
      </p:sp>
      <p:sp>
        <p:nvSpPr>
          <p:cNvPr id="27" name="PlaceHolder 4"/>
          <p:cNvSpPr>
            <a:spLocks noGrp="1"/>
          </p:cNvSpPr>
          <p:nvPr>
            <p:ph type="ftr" idx="8"/>
          </p:nvPr>
        </p:nvSpPr>
        <p:spPr>
          <a:xfrm>
            <a:off x="3447360" y="5164920"/>
            <a:ext cx="3195000" cy="390600"/>
          </a:xfrm>
          <a:prstGeom prst="rect">
            <a:avLst/>
          </a:prstGeom>
          <a:noFill/>
          <a:ln w="0">
            <a:noFill/>
          </a:ln>
        </p:spPr>
        <p:txBody>
          <a:bodyPr lIns="0" rIns="0" tIns="0" bIns="0" anchor="t">
            <a:noAutofit/>
          </a:bodyPr>
          <a:lstStyle>
            <a:lvl1pPr indent="0" algn="ctr">
              <a:buNone/>
              <a:defRPr b="0" lang="en-US" sz="1400" strike="noStrike" u="none">
                <a:solidFill>
                  <a:srgbClr val="ffffff"/>
                </a:solidFill>
                <a:uFillTx/>
                <a:latin typeface="Arial"/>
              </a:defRPr>
            </a:lvl1pPr>
          </a:lstStyle>
          <a:p>
            <a:pPr indent="0" algn="ctr">
              <a:buNone/>
            </a:pPr>
            <a:r>
              <a:rPr b="0" lang="en-US" sz="1400" strike="noStrike" u="none">
                <a:solidFill>
                  <a:srgbClr val="ffffff"/>
                </a:solidFill>
                <a:uFillTx/>
                <a:latin typeface="Arial"/>
              </a:rPr>
              <a:t>&lt;footer&gt;</a:t>
            </a:r>
            <a:endParaRPr b="0" lang="en-US" sz="1400" strike="noStrike" u="none">
              <a:solidFill>
                <a:srgbClr val="ffffff"/>
              </a:solidFill>
              <a:uFillTx/>
              <a:latin typeface="Arial"/>
            </a:endParaRPr>
          </a:p>
        </p:txBody>
      </p:sp>
      <p:sp>
        <p:nvSpPr>
          <p:cNvPr id="28" name="PlaceHolder 5"/>
          <p:cNvSpPr>
            <a:spLocks noGrp="1"/>
          </p:cNvSpPr>
          <p:nvPr>
            <p:ph type="sldNum" idx="9"/>
          </p:nvPr>
        </p:nvSpPr>
        <p:spPr>
          <a:xfrm>
            <a:off x="7227360" y="5164920"/>
            <a:ext cx="2348280" cy="390600"/>
          </a:xfrm>
          <a:prstGeom prst="rect">
            <a:avLst/>
          </a:prstGeom>
          <a:noFill/>
          <a:ln w="0">
            <a:noFill/>
          </a:ln>
        </p:spPr>
        <p:txBody>
          <a:bodyPr lIns="0" rIns="0" tIns="0" bIns="0" anchor="t">
            <a:noAutofit/>
          </a:bodyPr>
          <a:lstStyle>
            <a:lvl1pPr indent="0" algn="r">
              <a:buNone/>
              <a:defRPr b="0" lang="en-US" sz="1400" strike="noStrike" u="none">
                <a:solidFill>
                  <a:srgbClr val="ffffff"/>
                </a:solidFill>
                <a:uFillTx/>
                <a:latin typeface="Arial"/>
              </a:defRPr>
            </a:lvl1pPr>
          </a:lstStyle>
          <a:p>
            <a:pPr indent="0" algn="r">
              <a:buNone/>
            </a:pPr>
            <a:fld id="{6B67CFB6-C719-4639-A9D1-2327230E5DE6}" type="slidenum">
              <a:rPr b="0" lang="en-US" sz="1400" strike="noStrike" u="none">
                <a:solidFill>
                  <a:srgbClr val="ffffff"/>
                </a:solidFill>
                <a:uFillTx/>
                <a:latin typeface="Arial"/>
              </a:rPr>
              <a:t>&lt;number&gt;</a:t>
            </a:fld>
            <a:endParaRPr b="0" lang="en-US" sz="1400" strike="noStrike" u="none">
              <a:solidFill>
                <a:srgbClr val="ffffff"/>
              </a:solidFill>
              <a:uFillTx/>
              <a:latin typeface="Arial"/>
            </a:endParaRPr>
          </a:p>
        </p:txBody>
      </p:sp>
    </p:spTree>
  </p:cSld>
  <p:clrMap bg1="lt1" tx1="dk1" bg2="lt2" tx2="dk2" accent1="accent1" accent2="accent2" accent3="accent3" accent4="accent4" accent5="accent5" accent6="accent6" hlink="hlink" folHlink="folHlink"/>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trike="noStrike" u="none">
                <a:solidFill>
                  <a:srgbClr val="000000"/>
                </a:solidFill>
                <a:uFillTx/>
                <a:latin typeface="Arial"/>
              </a:rPr>
              <a:t>Click to edit the title text format</a:t>
            </a:r>
            <a:endParaRPr b="0" lang="en-US" sz="3300" strike="noStrike" u="none">
              <a:solidFill>
                <a:srgbClr val="000000"/>
              </a:solidFill>
              <a:uFillTx/>
              <a:latin typeface="Arial"/>
            </a:endParaRPr>
          </a:p>
        </p:txBody>
      </p:sp>
      <p:sp>
        <p:nvSpPr>
          <p:cNvPr id="30"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060"/>
              </a:spcBef>
              <a:buClr>
                <a:srgbClr val="000000"/>
              </a:buClr>
              <a:buSzPct val="45000"/>
              <a:buFont typeface="Wingdings" charset="2"/>
              <a:buChar char=""/>
            </a:pPr>
            <a:r>
              <a:rPr b="0" lang="en-US" sz="2400" strike="noStrike" u="none">
                <a:solidFill>
                  <a:srgbClr val="000000"/>
                </a:solidFill>
                <a:uFillTx/>
                <a:latin typeface="Arial"/>
              </a:rPr>
              <a:t>Click to edit the outline text format</a:t>
            </a:r>
            <a:endParaRPr b="0" lang="en-US" sz="2400" strike="noStrike" u="none">
              <a:solidFill>
                <a:srgbClr val="000000"/>
              </a:solidFill>
              <a:uFillTx/>
              <a:latin typeface="Arial"/>
            </a:endParaRPr>
          </a:p>
          <a:p>
            <a:pPr lvl="1" marL="864000" indent="-324000">
              <a:spcBef>
                <a:spcPts val="850"/>
              </a:spcBef>
              <a:buClr>
                <a:srgbClr val="000000"/>
              </a:buClr>
              <a:buSzPct val="75000"/>
              <a:buFont typeface="Symbol" charset="2"/>
              <a:buChar char=""/>
            </a:pPr>
            <a:r>
              <a:rPr b="0" lang="en-US" sz="2100" strike="noStrike" u="none">
                <a:solidFill>
                  <a:srgbClr val="000000"/>
                </a:solidFill>
                <a:uFillTx/>
                <a:latin typeface="Arial"/>
              </a:rPr>
              <a:t>Second Outline Level</a:t>
            </a:r>
            <a:endParaRPr b="0" lang="en-US" sz="2100" strike="noStrike" u="none">
              <a:solidFill>
                <a:srgbClr val="000000"/>
              </a:solidFill>
              <a:uFillTx/>
              <a:latin typeface="Arial"/>
            </a:endParaRPr>
          </a:p>
          <a:p>
            <a:pPr lvl="2" marL="1296000" indent="-288000">
              <a:spcBef>
                <a:spcPts val="638"/>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425"/>
              </a:spcBef>
              <a:buClr>
                <a:srgbClr val="000000"/>
              </a:buClr>
              <a:buSzPct val="75000"/>
              <a:buFont typeface="Symbol" charset="2"/>
              <a:buChar char=""/>
            </a:pPr>
            <a:r>
              <a:rPr b="0" lang="en-US" sz="1500" strike="noStrike" u="none">
                <a:solidFill>
                  <a:srgbClr val="000000"/>
                </a:solidFill>
                <a:uFillTx/>
                <a:latin typeface="Arial"/>
              </a:rPr>
              <a:t>Fourth Outline Level</a:t>
            </a:r>
            <a:endParaRPr b="0" lang="en-US" sz="1500" strike="noStrike" u="none">
              <a:solidFill>
                <a:srgbClr val="000000"/>
              </a:solidFill>
              <a:uFillTx/>
              <a:latin typeface="Arial"/>
            </a:endParaRPr>
          </a:p>
          <a:p>
            <a:pPr lvl="4" marL="2160000" indent="-216000">
              <a:spcBef>
                <a:spcPts val="213"/>
              </a:spcBef>
              <a:buClr>
                <a:srgbClr val="000000"/>
              </a:buClr>
              <a:buSzPct val="45000"/>
              <a:buFont typeface="Wingdings" charset="2"/>
              <a:buChar char=""/>
            </a:pPr>
            <a:r>
              <a:rPr b="0" lang="en-US" sz="1500" strike="noStrike" u="none">
                <a:solidFill>
                  <a:srgbClr val="000000"/>
                </a:solidFill>
                <a:uFillTx/>
                <a:latin typeface="Arial"/>
              </a:rPr>
              <a:t>Fifth Outline Level</a:t>
            </a:r>
            <a:endParaRPr b="0" lang="en-US" sz="1500" strike="noStrike" u="none">
              <a:solidFill>
                <a:srgbClr val="000000"/>
              </a:solidFill>
              <a:uFillTx/>
              <a:latin typeface="Arial"/>
            </a:endParaRPr>
          </a:p>
          <a:p>
            <a:pPr lvl="5" marL="2592000" indent="-216000">
              <a:spcBef>
                <a:spcPts val="213"/>
              </a:spcBef>
              <a:buClr>
                <a:srgbClr val="000000"/>
              </a:buClr>
              <a:buSzPct val="45000"/>
              <a:buFont typeface="Wingdings" charset="2"/>
              <a:buChar char=""/>
            </a:pPr>
            <a:r>
              <a:rPr b="0" lang="en-US" sz="1500" strike="noStrike" u="none">
                <a:solidFill>
                  <a:srgbClr val="000000"/>
                </a:solidFill>
                <a:uFillTx/>
                <a:latin typeface="Arial"/>
              </a:rPr>
              <a:t>Sixth Outline </a:t>
            </a:r>
            <a:r>
              <a:rPr b="0" lang="en-US" sz="1500" strike="noStrike" u="none">
                <a:solidFill>
                  <a:srgbClr val="000000"/>
                </a:solidFill>
                <a:uFillTx/>
                <a:latin typeface="Arial"/>
              </a:rPr>
              <a:t>Level</a:t>
            </a:r>
            <a:endParaRPr b="0" lang="en-US" sz="1500" strike="noStrike" u="none">
              <a:solidFill>
                <a:srgbClr val="000000"/>
              </a:solidFill>
              <a:uFillTx/>
              <a:latin typeface="Arial"/>
            </a:endParaRPr>
          </a:p>
          <a:p>
            <a:pPr lvl="6" marL="3024000" indent="-216000">
              <a:spcBef>
                <a:spcPts val="213"/>
              </a:spcBef>
              <a:buClr>
                <a:srgbClr val="000000"/>
              </a:buClr>
              <a:buSzPct val="45000"/>
              <a:buFont typeface="Wingdings" charset="2"/>
              <a:buChar char=""/>
            </a:pPr>
            <a:r>
              <a:rPr b="0" lang="en-US" sz="1500" strike="noStrike" u="none">
                <a:solidFill>
                  <a:srgbClr val="000000"/>
                </a:solidFill>
                <a:uFillTx/>
                <a:latin typeface="Arial"/>
              </a:rPr>
              <a:t>S</a:t>
            </a:r>
            <a:r>
              <a:rPr b="0" lang="en-US" sz="1500" strike="noStrike" u="none">
                <a:solidFill>
                  <a:srgbClr val="000000"/>
                </a:solidFill>
                <a:uFillTx/>
                <a:latin typeface="Arial"/>
              </a:rPr>
              <a:t>e</a:t>
            </a:r>
            <a:r>
              <a:rPr b="0" lang="en-US" sz="1500" strike="noStrike" u="none">
                <a:solidFill>
                  <a:srgbClr val="000000"/>
                </a:solidFill>
                <a:uFillTx/>
                <a:latin typeface="Arial"/>
              </a:rPr>
              <a:t>v</a:t>
            </a:r>
            <a:r>
              <a:rPr b="0" lang="en-US" sz="1500" strike="noStrike" u="none">
                <a:solidFill>
                  <a:srgbClr val="000000"/>
                </a:solidFill>
                <a:uFillTx/>
                <a:latin typeface="Arial"/>
              </a:rPr>
              <a:t>e</a:t>
            </a:r>
            <a:r>
              <a:rPr b="0" lang="en-US" sz="1500" strike="noStrike" u="none">
                <a:solidFill>
                  <a:srgbClr val="000000"/>
                </a:solidFill>
                <a:uFillTx/>
                <a:latin typeface="Arial"/>
              </a:rPr>
              <a:t>n</a:t>
            </a:r>
            <a:r>
              <a:rPr b="0" lang="en-US" sz="1500" strike="noStrike" u="none">
                <a:solidFill>
                  <a:srgbClr val="000000"/>
                </a:solidFill>
                <a:uFillTx/>
                <a:latin typeface="Arial"/>
              </a:rPr>
              <a:t>t</a:t>
            </a:r>
            <a:r>
              <a:rPr b="0" lang="en-US" sz="1500" strike="noStrike" u="none">
                <a:solidFill>
                  <a:srgbClr val="000000"/>
                </a:solidFill>
                <a:uFillTx/>
                <a:latin typeface="Arial"/>
              </a:rPr>
              <a:t>h</a:t>
            </a:r>
            <a:r>
              <a:rPr b="0" lang="en-US" sz="1500" strike="noStrike" u="none">
                <a:solidFill>
                  <a:srgbClr val="000000"/>
                </a:solidFill>
                <a:uFillTx/>
                <a:latin typeface="Arial"/>
              </a:rPr>
              <a:t> </a:t>
            </a:r>
            <a:r>
              <a:rPr b="0" lang="en-US" sz="1500" strike="noStrike" u="none">
                <a:solidFill>
                  <a:srgbClr val="000000"/>
                </a:solidFill>
                <a:uFillTx/>
                <a:latin typeface="Arial"/>
              </a:rPr>
              <a:t>O</a:t>
            </a:r>
            <a:r>
              <a:rPr b="0" lang="en-US" sz="1500" strike="noStrike" u="none">
                <a:solidFill>
                  <a:srgbClr val="000000"/>
                </a:solidFill>
                <a:uFillTx/>
                <a:latin typeface="Arial"/>
              </a:rPr>
              <a:t>u</a:t>
            </a:r>
            <a:r>
              <a:rPr b="0" lang="en-US" sz="1500" strike="noStrike" u="none">
                <a:solidFill>
                  <a:srgbClr val="000000"/>
                </a:solidFill>
                <a:uFillTx/>
                <a:latin typeface="Arial"/>
              </a:rPr>
              <a:t>t</a:t>
            </a:r>
            <a:r>
              <a:rPr b="0" lang="en-US" sz="1500" strike="noStrike" u="none">
                <a:solidFill>
                  <a:srgbClr val="000000"/>
                </a:solidFill>
                <a:uFillTx/>
                <a:latin typeface="Arial"/>
              </a:rPr>
              <a:t>l</a:t>
            </a:r>
            <a:r>
              <a:rPr b="0" lang="en-US" sz="1500" strike="noStrike" u="none">
                <a:solidFill>
                  <a:srgbClr val="000000"/>
                </a:solidFill>
                <a:uFillTx/>
                <a:latin typeface="Arial"/>
              </a:rPr>
              <a:t>i</a:t>
            </a:r>
            <a:r>
              <a:rPr b="0" lang="en-US" sz="1500" strike="noStrike" u="none">
                <a:solidFill>
                  <a:srgbClr val="000000"/>
                </a:solidFill>
                <a:uFillTx/>
                <a:latin typeface="Arial"/>
              </a:rPr>
              <a:t>n</a:t>
            </a:r>
            <a:r>
              <a:rPr b="0" lang="en-US" sz="1500" strike="noStrike" u="none">
                <a:solidFill>
                  <a:srgbClr val="000000"/>
                </a:solidFill>
                <a:uFillTx/>
                <a:latin typeface="Arial"/>
              </a:rPr>
              <a:t>e</a:t>
            </a:r>
            <a:r>
              <a:rPr b="0" lang="en-US" sz="1500" strike="noStrike" u="none">
                <a:solidFill>
                  <a:srgbClr val="000000"/>
                </a:solidFill>
                <a:uFillTx/>
                <a:latin typeface="Arial"/>
              </a:rPr>
              <a:t> </a:t>
            </a:r>
            <a:r>
              <a:rPr b="0" lang="en-US" sz="1500" strike="noStrike" u="none">
                <a:solidFill>
                  <a:srgbClr val="000000"/>
                </a:solidFill>
                <a:uFillTx/>
                <a:latin typeface="Arial"/>
              </a:rPr>
              <a:t>L</a:t>
            </a:r>
            <a:r>
              <a:rPr b="0" lang="en-US" sz="1500" strike="noStrike" u="none">
                <a:solidFill>
                  <a:srgbClr val="000000"/>
                </a:solidFill>
                <a:uFillTx/>
                <a:latin typeface="Arial"/>
              </a:rPr>
              <a:t>e</a:t>
            </a:r>
            <a:r>
              <a:rPr b="0" lang="en-US" sz="1500" strike="noStrike" u="none">
                <a:solidFill>
                  <a:srgbClr val="000000"/>
                </a:solidFill>
                <a:uFillTx/>
                <a:latin typeface="Arial"/>
              </a:rPr>
              <a:t>v</a:t>
            </a:r>
            <a:r>
              <a:rPr b="0" lang="en-US" sz="1500" strike="noStrike" u="none">
                <a:solidFill>
                  <a:srgbClr val="000000"/>
                </a:solidFill>
                <a:uFillTx/>
                <a:latin typeface="Arial"/>
              </a:rPr>
              <a:t>e</a:t>
            </a:r>
            <a:r>
              <a:rPr b="0" lang="en-US" sz="1500" strike="noStrike" u="none">
                <a:solidFill>
                  <a:srgbClr val="000000"/>
                </a:solidFill>
                <a:uFillTx/>
                <a:latin typeface="Arial"/>
              </a:rPr>
              <a:t>l</a:t>
            </a:r>
            <a:endParaRPr b="0" lang="en-US" sz="1500" strike="noStrike" u="none">
              <a:solidFill>
                <a:srgbClr val="000000"/>
              </a:solidFill>
              <a:uFillTx/>
              <a:latin typeface="Arial"/>
            </a:endParaRPr>
          </a:p>
        </p:txBody>
      </p:sp>
      <p:sp>
        <p:nvSpPr>
          <p:cNvPr id="31" name="PlaceHolder 3"/>
          <p:cNvSpPr>
            <a:spLocks noGrp="1"/>
          </p:cNvSpPr>
          <p:nvPr>
            <p:ph type="dt" idx="10"/>
          </p:nvPr>
        </p:nvSpPr>
        <p:spPr>
          <a:xfrm>
            <a:off x="504000" y="5165280"/>
            <a:ext cx="2348280" cy="390960"/>
          </a:xfrm>
          <a:prstGeom prst="rect">
            <a:avLst/>
          </a:prstGeom>
          <a:noFill/>
          <a:ln w="0">
            <a:noFill/>
          </a:ln>
        </p:spPr>
        <p:txBody>
          <a:bodyPr lIns="0" rIns="0" tIns="0" bIns="0" anchor="t">
            <a:noAutofit/>
          </a:bodyPr>
          <a:lstStyle>
            <a:lvl1pPr indent="0">
              <a:buNone/>
              <a:defRPr b="0" lang="en-US" sz="1400" strike="noStrike" u="none">
                <a:solidFill>
                  <a:srgbClr val="000000"/>
                </a:solidFill>
                <a:uFillTx/>
                <a:latin typeface="Arial"/>
              </a:defRPr>
            </a:lvl1pPr>
          </a:lstStyle>
          <a:p>
            <a:pPr indent="0">
              <a:buNone/>
            </a:pPr>
            <a:r>
              <a:rPr b="0" lang="en-US" sz="1400" strike="noStrike" u="none">
                <a:solidFill>
                  <a:srgbClr val="000000"/>
                </a:solidFill>
                <a:uFillTx/>
                <a:latin typeface="Arial"/>
              </a:rPr>
              <a:t>&lt;date/time&gt;</a:t>
            </a:r>
            <a:endParaRPr b="0" lang="en-US" sz="1400" strike="noStrike" u="none">
              <a:solidFill>
                <a:srgbClr val="000000"/>
              </a:solidFill>
              <a:uFillTx/>
              <a:latin typeface="Arial"/>
            </a:endParaRPr>
          </a:p>
        </p:txBody>
      </p:sp>
      <p:sp>
        <p:nvSpPr>
          <p:cNvPr id="32" name="PlaceHolder 4"/>
          <p:cNvSpPr>
            <a:spLocks noGrp="1"/>
          </p:cNvSpPr>
          <p:nvPr>
            <p:ph type="ftr" idx="11"/>
          </p:nvPr>
        </p:nvSpPr>
        <p:spPr>
          <a:xfrm>
            <a:off x="3447360" y="5165280"/>
            <a:ext cx="3195000" cy="390960"/>
          </a:xfrm>
          <a:prstGeom prst="rect">
            <a:avLst/>
          </a:prstGeom>
          <a:noFill/>
          <a:ln w="0">
            <a:noFill/>
          </a:ln>
        </p:spPr>
        <p:txBody>
          <a:bodyPr lIns="0" rIns="0" tIns="0" bIns="0" anchor="t">
            <a:noAutofit/>
          </a:bodyPr>
          <a:lstStyle>
            <a:lvl1pPr indent="0" algn="ctr">
              <a:buNone/>
              <a:defRPr b="0" lang="en-US" sz="1400" strike="noStrike" u="none">
                <a:solidFill>
                  <a:srgbClr val="000000"/>
                </a:solidFill>
                <a:uFillTx/>
                <a:latin typeface="Arial"/>
              </a:defRPr>
            </a:lvl1pPr>
          </a:lstStyle>
          <a:p>
            <a:pPr indent="0" algn="ctr">
              <a:buNone/>
            </a:pPr>
            <a:r>
              <a:rPr b="0" lang="en-US" sz="1400" strike="noStrike" u="none">
                <a:solidFill>
                  <a:srgbClr val="000000"/>
                </a:solidFill>
                <a:uFillTx/>
                <a:latin typeface="Arial"/>
              </a:rPr>
              <a:t>&lt;footer&gt;</a:t>
            </a:r>
            <a:endParaRPr b="0" lang="en-US" sz="1400" strike="noStrike" u="none">
              <a:solidFill>
                <a:srgbClr val="000000"/>
              </a:solidFill>
              <a:uFillTx/>
              <a:latin typeface="Arial"/>
            </a:endParaRPr>
          </a:p>
        </p:txBody>
      </p:sp>
      <p:sp>
        <p:nvSpPr>
          <p:cNvPr id="33" name="PlaceHolder 5"/>
          <p:cNvSpPr>
            <a:spLocks noGrp="1"/>
          </p:cNvSpPr>
          <p:nvPr>
            <p:ph type="sldNum" idx="12"/>
          </p:nvPr>
        </p:nvSpPr>
        <p:spPr>
          <a:xfrm>
            <a:off x="7227360" y="5165280"/>
            <a:ext cx="2348280" cy="390960"/>
          </a:xfrm>
          <a:prstGeom prst="rect">
            <a:avLst/>
          </a:prstGeom>
          <a:noFill/>
          <a:ln w="0">
            <a:noFill/>
          </a:ln>
        </p:spPr>
        <p:txBody>
          <a:bodyPr lIns="0" rIns="0" tIns="0" bIns="0" anchor="t">
            <a:noAutofit/>
          </a:bodyPr>
          <a:lstStyle>
            <a:lvl1pPr indent="0" algn="r">
              <a:buNone/>
              <a:defRPr b="0" lang="en-US" sz="1400" strike="noStrike" u="none">
                <a:solidFill>
                  <a:srgbClr val="000000"/>
                </a:solidFill>
                <a:uFillTx/>
                <a:latin typeface="Arial"/>
              </a:defRPr>
            </a:lvl1pPr>
          </a:lstStyle>
          <a:p>
            <a:pPr indent="0" algn="r">
              <a:buNone/>
            </a:pPr>
            <a:fld id="{61D450AB-ABB8-4016-AA27-5F5C5F9B1B3D}" type="slidenum">
              <a:rPr b="0" lang="en-US" sz="1400" strike="noStrike" u="none">
                <a:solidFill>
                  <a:srgbClr val="000000"/>
                </a:solidFill>
                <a:uFillTx/>
                <a:latin typeface="Arial"/>
              </a:rPr>
              <a:t>&lt;number&gt;</a:t>
            </a:fld>
            <a:endParaRPr b="0" lang="en-US" sz="14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endParaRPr b="0" lang="en-US" sz="4400" strike="noStrike" u="none">
              <a:solidFill>
                <a:srgbClr val="ffffff"/>
              </a:solidFill>
              <a:uFillTx/>
              <a:latin typeface="Arial"/>
            </a:endParaRPr>
          </a:p>
        </p:txBody>
      </p:sp>
      <p:sp>
        <p:nvSpPr>
          <p:cNvPr id="41" name="PlaceHolder 2"/>
          <p:cNvSpPr>
            <a:spLocks noGrp="1"/>
          </p:cNvSpPr>
          <p:nvPr>
            <p:ph type="subTitle"/>
          </p:nvPr>
        </p:nvSpPr>
        <p:spPr>
          <a:xfrm>
            <a:off x="504000" y="2376000"/>
            <a:ext cx="9071640" cy="275400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trike="noStrike" u="none">
                <a:solidFill>
                  <a:srgbClr val="000000"/>
                </a:solidFill>
                <a:uFillTx/>
                <a:latin typeface="Arial"/>
              </a:rPr>
              <a:t>Agile Roles</a:t>
            </a:r>
            <a:endParaRPr b="0" lang="en-US" sz="3300" strike="noStrike" u="none">
              <a:solidFill>
                <a:srgbClr val="000000"/>
              </a:solidFill>
              <a:uFillTx/>
              <a:latin typeface="Arial"/>
            </a:endParaRPr>
          </a:p>
        </p:txBody>
      </p:sp>
      <p:sp>
        <p:nvSpPr>
          <p:cNvPr id="43" name="PlaceHolder 2"/>
          <p:cNvSpPr>
            <a:spLocks noGrp="1"/>
          </p:cNvSpPr>
          <p:nvPr>
            <p:ph/>
          </p:nvPr>
        </p:nvSpPr>
        <p:spPr>
          <a:xfrm>
            <a:off x="504000" y="1326600"/>
            <a:ext cx="2920680" cy="3245400"/>
          </a:xfrm>
          <a:prstGeom prst="rect">
            <a:avLst/>
          </a:prstGeom>
          <a:solidFill>
            <a:srgbClr val="729fcf">
              <a:alpha val="50000"/>
            </a:srgbClr>
          </a:solidFill>
          <a:ln w="0">
            <a:noFill/>
          </a:ln>
        </p:spPr>
        <p:txBody>
          <a:bodyPr lIns="0" rIns="0" tIns="0" bIns="0" anchor="t">
            <a:normAutofit/>
          </a:bodyPr>
          <a:p>
            <a:pPr marL="432000" indent="0">
              <a:spcBef>
                <a:spcPts val="1060"/>
              </a:spcBef>
              <a:buNone/>
            </a:pPr>
            <a:r>
              <a:rPr b="0" lang="en-US" sz="2400" strike="noStrike" u="none">
                <a:solidFill>
                  <a:srgbClr val="000000"/>
                </a:solidFill>
                <a:uFillTx/>
                <a:latin typeface="Arial"/>
              </a:rPr>
              <a:t>Product Owner</a:t>
            </a:r>
            <a:endParaRPr b="0" lang="en-US" sz="2400" strike="noStrike" u="none">
              <a:solidFill>
                <a:srgbClr val="000000"/>
              </a:solidFill>
              <a:uFillTx/>
              <a:latin typeface="Arial"/>
            </a:endParaRPr>
          </a:p>
          <a:p>
            <a:pPr marL="432000" indent="-324000">
              <a:spcBef>
                <a:spcPts val="1060"/>
              </a:spcBef>
              <a:buClr>
                <a:srgbClr val="000000"/>
              </a:buClr>
              <a:buSzPct val="45000"/>
              <a:buFont typeface="Wingdings" charset="2"/>
              <a:buChar char=""/>
            </a:pPr>
            <a:r>
              <a:rPr b="0" lang="en-US" sz="2400" strike="noStrike" u="none">
                <a:solidFill>
                  <a:srgbClr val="000000"/>
                </a:solidFill>
                <a:uFillTx/>
                <a:latin typeface="Arial"/>
              </a:rPr>
              <a:t>Responsible for maximizing the value of the product and managing the </a:t>
            </a:r>
            <a:r>
              <a:rPr b="0" lang="en-US" sz="2400" strike="noStrike" u="none">
                <a:solidFill>
                  <a:srgbClr val="000000"/>
                </a:solidFill>
                <a:uFillTx/>
                <a:latin typeface="Arial"/>
              </a:rPr>
              <a:t>product backlog.</a:t>
            </a:r>
            <a:endParaRPr b="0" lang="en-US" sz="2400" strike="noStrike" u="none">
              <a:solidFill>
                <a:srgbClr val="000000"/>
              </a:solidFill>
              <a:uFillTx/>
              <a:latin typeface="Arial"/>
            </a:endParaRPr>
          </a:p>
        </p:txBody>
      </p:sp>
      <p:sp>
        <p:nvSpPr>
          <p:cNvPr id="44" name="PlaceHolder 3"/>
          <p:cNvSpPr>
            <a:spLocks noGrp="1"/>
          </p:cNvSpPr>
          <p:nvPr>
            <p:ph/>
          </p:nvPr>
        </p:nvSpPr>
        <p:spPr>
          <a:xfrm>
            <a:off x="3571200" y="1326600"/>
            <a:ext cx="2920680" cy="3245400"/>
          </a:xfrm>
          <a:prstGeom prst="rect">
            <a:avLst/>
          </a:prstGeom>
          <a:solidFill>
            <a:srgbClr val="ffaa95">
              <a:alpha val="50000"/>
            </a:srgbClr>
          </a:solidFill>
          <a:ln w="0">
            <a:noFill/>
          </a:ln>
        </p:spPr>
        <p:txBody>
          <a:bodyPr lIns="0" rIns="0" tIns="0" bIns="0" anchor="t">
            <a:normAutofit/>
          </a:bodyPr>
          <a:p>
            <a:pPr marL="432000" indent="0">
              <a:spcBef>
                <a:spcPts val="850"/>
              </a:spcBef>
              <a:buNone/>
            </a:pPr>
            <a:r>
              <a:rPr b="0" lang="en-US" sz="2400" strike="noStrike" u="none">
                <a:solidFill>
                  <a:srgbClr val="000000"/>
                </a:solidFill>
                <a:uFillTx/>
                <a:latin typeface="Arial"/>
              </a:rPr>
              <a:t>Scrum Master</a:t>
            </a:r>
            <a:endParaRPr b="0" lang="en-US" sz="2400" strike="noStrike" u="none">
              <a:solidFill>
                <a:srgbClr val="000000"/>
              </a:solidFill>
              <a:uFillTx/>
              <a:latin typeface="Arial"/>
            </a:endParaRPr>
          </a:p>
          <a:p>
            <a:pPr marL="432000" indent="-324000">
              <a:spcBef>
                <a:spcPts val="638"/>
              </a:spcBef>
              <a:buClr>
                <a:srgbClr val="000000"/>
              </a:buClr>
              <a:buSzPct val="45000"/>
              <a:buFont typeface="Wingdings" charset="2"/>
              <a:buChar char=""/>
            </a:pPr>
            <a:r>
              <a:rPr b="0" lang="en-US" sz="2400" strike="noStrike" u="none">
                <a:solidFill>
                  <a:srgbClr val="000000"/>
                </a:solidFill>
                <a:uFillTx/>
                <a:latin typeface="Arial"/>
              </a:rPr>
              <a:t>A servant-leader for the development team and </a:t>
            </a:r>
            <a:r>
              <a:rPr b="0" lang="en-US" sz="2400" strike="noStrike" u="none">
                <a:solidFill>
                  <a:srgbClr val="000000"/>
                </a:solidFill>
                <a:uFillTx/>
                <a:latin typeface="Arial"/>
              </a:rPr>
              <a:t>a servant to the product owner.</a:t>
            </a:r>
            <a:endParaRPr b="0" lang="en-US" sz="2400" strike="noStrike" u="none">
              <a:solidFill>
                <a:srgbClr val="000000"/>
              </a:solidFill>
              <a:uFillTx/>
              <a:latin typeface="Arial"/>
            </a:endParaRPr>
          </a:p>
        </p:txBody>
      </p:sp>
      <p:sp>
        <p:nvSpPr>
          <p:cNvPr id="45" name="PlaceHolder 4"/>
          <p:cNvSpPr>
            <a:spLocks noGrp="1"/>
          </p:cNvSpPr>
          <p:nvPr>
            <p:ph/>
          </p:nvPr>
        </p:nvSpPr>
        <p:spPr>
          <a:xfrm>
            <a:off x="6638040" y="1371600"/>
            <a:ext cx="2920680" cy="3240720"/>
          </a:xfrm>
          <a:prstGeom prst="rect">
            <a:avLst/>
          </a:prstGeom>
          <a:solidFill>
            <a:srgbClr val="81d41a">
              <a:alpha val="50000"/>
            </a:srgbClr>
          </a:solidFill>
          <a:ln w="0">
            <a:noFill/>
          </a:ln>
        </p:spPr>
        <p:txBody>
          <a:bodyPr lIns="0" rIns="0" tIns="0" bIns="0" anchor="t">
            <a:normAutofit/>
          </a:bodyPr>
          <a:p>
            <a:pPr marL="432000" indent="0">
              <a:spcBef>
                <a:spcPts val="850"/>
              </a:spcBef>
              <a:buNone/>
            </a:pPr>
            <a:r>
              <a:rPr b="0" lang="en-US" sz="2400" strike="noStrike" u="none">
                <a:solidFill>
                  <a:srgbClr val="000000"/>
                </a:solidFill>
                <a:uFillTx/>
                <a:latin typeface="Arial"/>
              </a:rPr>
              <a:t>Team</a:t>
            </a:r>
            <a:endParaRPr b="0" lang="en-US" sz="2400" strike="noStrike" u="none">
              <a:solidFill>
                <a:srgbClr val="000000"/>
              </a:solidFill>
              <a:uFillTx/>
              <a:latin typeface="Arial"/>
            </a:endParaRPr>
          </a:p>
          <a:p>
            <a:pPr marL="432000" indent="-324000">
              <a:spcBef>
                <a:spcPts val="638"/>
              </a:spcBef>
              <a:buClr>
                <a:srgbClr val="000000"/>
              </a:buClr>
              <a:buSzPct val="45000"/>
              <a:buFont typeface="Wingdings" charset="2"/>
              <a:buChar char=""/>
            </a:pPr>
            <a:r>
              <a:rPr b="0" lang="en-US" sz="2400" strike="noStrike" u="none">
                <a:solidFill>
                  <a:srgbClr val="000000"/>
                </a:solidFill>
                <a:uFillTx/>
                <a:latin typeface="Arial"/>
              </a:rPr>
              <a:t>Responsible for producing a product </a:t>
            </a:r>
            <a:r>
              <a:rPr b="0" lang="en-US" sz="2400" strike="noStrike" u="none">
                <a:solidFill>
                  <a:srgbClr val="000000"/>
                </a:solidFill>
                <a:uFillTx/>
                <a:latin typeface="Arial"/>
              </a:rPr>
              <a:t>increment.</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trike="noStrike" u="none">
                <a:solidFill>
                  <a:srgbClr val="000000"/>
                </a:solidFill>
                <a:uFillTx/>
                <a:latin typeface="Arial"/>
              </a:rPr>
              <a:t>Sprint Phases</a:t>
            </a:r>
            <a:endParaRPr b="0" lang="en-US" sz="3300" strike="noStrike" u="none">
              <a:solidFill>
                <a:srgbClr val="000000"/>
              </a:solidFill>
              <a:uFillTx/>
              <a:latin typeface="Arial"/>
            </a:endParaRPr>
          </a:p>
        </p:txBody>
      </p:sp>
      <p:sp>
        <p:nvSpPr>
          <p:cNvPr id="47" name="PlaceHolder 2"/>
          <p:cNvSpPr>
            <a:spLocks noGrp="1"/>
          </p:cNvSpPr>
          <p:nvPr>
            <p:ph/>
          </p:nvPr>
        </p:nvSpPr>
        <p:spPr>
          <a:xfrm>
            <a:off x="504000" y="1326600"/>
            <a:ext cx="4426920" cy="1568160"/>
          </a:xfrm>
          <a:prstGeom prst="rect">
            <a:avLst/>
          </a:prstGeom>
          <a:solidFill>
            <a:srgbClr val="729fcf">
              <a:alpha val="50000"/>
            </a:srgbClr>
          </a:solidFill>
          <a:ln w="0">
            <a:noFill/>
          </a:ln>
        </p:spPr>
        <p:txBody>
          <a:bodyPr lIns="0" rIns="0" tIns="0" bIns="0" anchor="t">
            <a:normAutofit fontScale="62500" lnSpcReduction="19999"/>
          </a:bodyPr>
          <a:p>
            <a:pPr marL="432000" indent="0">
              <a:spcBef>
                <a:spcPts val="1060"/>
              </a:spcBef>
              <a:buNone/>
            </a:pPr>
            <a:r>
              <a:rPr b="0" lang="en-US" sz="2400" strike="noStrike" u="none">
                <a:solidFill>
                  <a:srgbClr val="000000"/>
                </a:solidFill>
                <a:uFillTx/>
                <a:latin typeface="Arial"/>
              </a:rPr>
              <a:t>Planning</a:t>
            </a:r>
            <a:endParaRPr b="0" lang="en-US" sz="2400" strike="noStrike" u="none">
              <a:solidFill>
                <a:srgbClr val="000000"/>
              </a:solidFill>
              <a:uFillTx/>
              <a:latin typeface="Arial"/>
            </a:endParaRPr>
          </a:p>
          <a:p>
            <a:pPr marL="432000" indent="-324000">
              <a:spcBef>
                <a:spcPts val="1060"/>
              </a:spcBef>
              <a:buClr>
                <a:srgbClr val="000000"/>
              </a:buClr>
              <a:buSzPct val="45000"/>
              <a:buFont typeface="Wingdings" charset="2"/>
              <a:buChar char=""/>
            </a:pPr>
            <a:r>
              <a:rPr b="0" lang="en-US" sz="2400" strike="noStrike" u="none">
                <a:solidFill>
                  <a:srgbClr val="000000"/>
                </a:solidFill>
                <a:uFillTx/>
                <a:latin typeface="Arial"/>
              </a:rPr>
              <a:t>Define user stories for this sprint</a:t>
            </a:r>
            <a:endParaRPr b="0" lang="en-US" sz="2400" strike="noStrike" u="none">
              <a:solidFill>
                <a:srgbClr val="000000"/>
              </a:solidFill>
              <a:uFillTx/>
              <a:latin typeface="Arial"/>
            </a:endParaRPr>
          </a:p>
          <a:p>
            <a:pPr marL="432000" indent="-324000">
              <a:spcBef>
                <a:spcPts val="1060"/>
              </a:spcBef>
              <a:buClr>
                <a:srgbClr val="000000"/>
              </a:buClr>
              <a:buSzPct val="45000"/>
              <a:buFont typeface="Wingdings" charset="2"/>
              <a:buChar char=""/>
            </a:pPr>
            <a:r>
              <a:rPr b="0" lang="en-US" sz="2400" strike="noStrike" u="none">
                <a:solidFill>
                  <a:srgbClr val="000000"/>
                </a:solidFill>
                <a:uFillTx/>
                <a:latin typeface="Arial"/>
              </a:rPr>
              <a:t>Finalize user story rankings</a:t>
            </a:r>
            <a:endParaRPr b="0" lang="en-US" sz="2400" strike="noStrike" u="none">
              <a:solidFill>
                <a:srgbClr val="000000"/>
              </a:solidFill>
              <a:uFillTx/>
              <a:latin typeface="Arial"/>
            </a:endParaRPr>
          </a:p>
          <a:p>
            <a:pPr marL="432000" indent="-324000">
              <a:spcBef>
                <a:spcPts val="1060"/>
              </a:spcBef>
              <a:buClr>
                <a:srgbClr val="000000"/>
              </a:buClr>
              <a:buSzPct val="45000"/>
              <a:buFont typeface="Wingdings" charset="2"/>
              <a:buChar char=""/>
            </a:pPr>
            <a:r>
              <a:rPr b="0" lang="en-US" sz="2400" strike="noStrike" u="none">
                <a:solidFill>
                  <a:srgbClr val="000000"/>
                </a:solidFill>
                <a:uFillTx/>
                <a:latin typeface="Arial"/>
              </a:rPr>
              <a:t>Define what tasks are necessary for those </a:t>
            </a:r>
            <a:r>
              <a:rPr b="0" lang="en-US" sz="2400" strike="noStrike" u="none">
                <a:solidFill>
                  <a:srgbClr val="000000"/>
                </a:solidFill>
                <a:uFillTx/>
                <a:latin typeface="Arial"/>
              </a:rPr>
              <a:t>stories.</a:t>
            </a:r>
            <a:endParaRPr b="0" lang="en-US" sz="2400" strike="noStrike" u="none">
              <a:solidFill>
                <a:srgbClr val="000000"/>
              </a:solidFill>
              <a:uFillTx/>
              <a:latin typeface="Arial"/>
            </a:endParaRPr>
          </a:p>
          <a:p>
            <a:pPr marL="432000" indent="-324000">
              <a:spcBef>
                <a:spcPts val="1060"/>
              </a:spcBef>
              <a:buClr>
                <a:srgbClr val="000000"/>
              </a:buClr>
              <a:buSzPct val="45000"/>
              <a:buFont typeface="Wingdings" charset="2"/>
              <a:buChar char=""/>
            </a:pPr>
            <a:r>
              <a:rPr b="0" lang="en-US" sz="2400" strike="noStrike" u="none">
                <a:solidFill>
                  <a:srgbClr val="000000"/>
                </a:solidFill>
                <a:uFillTx/>
                <a:latin typeface="Arial"/>
              </a:rPr>
              <a:t>Approx four hours</a:t>
            </a:r>
            <a:endParaRPr b="0" lang="en-US" sz="2400" strike="noStrike" u="none">
              <a:solidFill>
                <a:srgbClr val="000000"/>
              </a:solidFill>
              <a:uFillTx/>
              <a:latin typeface="Arial"/>
            </a:endParaRPr>
          </a:p>
        </p:txBody>
      </p:sp>
      <p:sp>
        <p:nvSpPr>
          <p:cNvPr id="48" name="PlaceHolder 3"/>
          <p:cNvSpPr>
            <a:spLocks noGrp="1"/>
          </p:cNvSpPr>
          <p:nvPr>
            <p:ph/>
          </p:nvPr>
        </p:nvSpPr>
        <p:spPr>
          <a:xfrm>
            <a:off x="5152680" y="1326600"/>
            <a:ext cx="4426920" cy="1568160"/>
          </a:xfrm>
          <a:prstGeom prst="rect">
            <a:avLst/>
          </a:prstGeom>
          <a:solidFill>
            <a:srgbClr val="77bc65">
              <a:alpha val="50000"/>
            </a:srgbClr>
          </a:solidFill>
          <a:ln w="0">
            <a:noFill/>
          </a:ln>
        </p:spPr>
        <p:txBody>
          <a:bodyPr lIns="0" rIns="0" tIns="0" bIns="0" anchor="t">
            <a:normAutofit fontScale="77500" lnSpcReduction="19999"/>
          </a:bodyPr>
          <a:p>
            <a:pPr marL="432000" indent="0">
              <a:spcBef>
                <a:spcPts val="1060"/>
              </a:spcBef>
              <a:buNone/>
            </a:pPr>
            <a:r>
              <a:rPr b="0" lang="en-US" sz="2400" strike="noStrike" u="none">
                <a:solidFill>
                  <a:srgbClr val="000000"/>
                </a:solidFill>
                <a:uFillTx/>
                <a:latin typeface="Arial"/>
              </a:rPr>
              <a:t>Daily Standup</a:t>
            </a:r>
            <a:endParaRPr b="0" lang="en-US" sz="2400" strike="noStrike" u="none">
              <a:solidFill>
                <a:srgbClr val="000000"/>
              </a:solidFill>
              <a:uFillTx/>
              <a:latin typeface="Arial"/>
            </a:endParaRPr>
          </a:p>
          <a:p>
            <a:pPr marL="432000" indent="-324000">
              <a:spcBef>
                <a:spcPts val="1060"/>
              </a:spcBef>
              <a:buClr>
                <a:srgbClr val="000000"/>
              </a:buClr>
              <a:buSzPct val="45000"/>
              <a:buFont typeface="Wingdings" charset="2"/>
              <a:buChar char=""/>
            </a:pPr>
            <a:r>
              <a:rPr b="0" lang="en-US" sz="2400" strike="noStrike" u="none">
                <a:solidFill>
                  <a:srgbClr val="000000"/>
                </a:solidFill>
                <a:uFillTx/>
                <a:latin typeface="Arial"/>
              </a:rPr>
              <a:t>The three questions:</a:t>
            </a:r>
            <a:endParaRPr b="0" lang="en-US" sz="2400" strike="noStrike" u="none">
              <a:solidFill>
                <a:srgbClr val="000000"/>
              </a:solidFill>
              <a:uFillTx/>
              <a:latin typeface="Arial"/>
            </a:endParaRPr>
          </a:p>
          <a:p>
            <a:pPr lvl="1" marL="864000" indent="-324000">
              <a:spcBef>
                <a:spcPts val="850"/>
              </a:spcBef>
              <a:buClr>
                <a:srgbClr val="000000"/>
              </a:buClr>
              <a:buSzPct val="75000"/>
              <a:buFont typeface="Symbol" charset="2"/>
              <a:buChar char=""/>
            </a:pPr>
            <a:r>
              <a:rPr b="0" lang="en-US" sz="2100" strike="noStrike" u="none">
                <a:solidFill>
                  <a:srgbClr val="000000"/>
                </a:solidFill>
                <a:uFillTx/>
                <a:latin typeface="Arial"/>
              </a:rPr>
              <a:t>What did you accomplish yesterday?</a:t>
            </a:r>
            <a:endParaRPr b="0" lang="en-US" sz="2100" strike="noStrike" u="none">
              <a:solidFill>
                <a:srgbClr val="000000"/>
              </a:solidFill>
              <a:uFillTx/>
              <a:latin typeface="Arial"/>
            </a:endParaRPr>
          </a:p>
          <a:p>
            <a:pPr lvl="1" marL="864000" indent="-324000">
              <a:spcBef>
                <a:spcPts val="850"/>
              </a:spcBef>
              <a:buClr>
                <a:srgbClr val="000000"/>
              </a:buClr>
              <a:buSzPct val="75000"/>
              <a:buFont typeface="Symbol" charset="2"/>
              <a:buChar char=""/>
            </a:pPr>
            <a:r>
              <a:rPr b="0" lang="en-US" sz="2100" strike="noStrike" u="none">
                <a:solidFill>
                  <a:srgbClr val="000000"/>
                </a:solidFill>
                <a:uFillTx/>
                <a:latin typeface="Arial"/>
              </a:rPr>
              <a:t>What are you going to accomplish today?</a:t>
            </a:r>
            <a:endParaRPr b="0" lang="en-US" sz="2100" strike="noStrike" u="none">
              <a:solidFill>
                <a:srgbClr val="000000"/>
              </a:solidFill>
              <a:uFillTx/>
              <a:latin typeface="Arial"/>
            </a:endParaRPr>
          </a:p>
          <a:p>
            <a:pPr lvl="1" marL="864000" indent="-324000">
              <a:spcBef>
                <a:spcPts val="850"/>
              </a:spcBef>
              <a:buClr>
                <a:srgbClr val="000000"/>
              </a:buClr>
              <a:buSzPct val="75000"/>
              <a:buFont typeface="Symbol" charset="2"/>
              <a:buChar char=""/>
            </a:pPr>
            <a:r>
              <a:rPr b="0" lang="en-US" sz="2100" strike="noStrike" u="none">
                <a:solidFill>
                  <a:srgbClr val="000000"/>
                </a:solidFill>
                <a:uFillTx/>
                <a:latin typeface="Arial"/>
              </a:rPr>
              <a:t>What obstacles are in your way?</a:t>
            </a:r>
            <a:endParaRPr b="0" lang="en-US" sz="2100" strike="noStrike" u="none">
              <a:solidFill>
                <a:srgbClr val="000000"/>
              </a:solidFill>
              <a:uFillTx/>
              <a:latin typeface="Arial"/>
            </a:endParaRPr>
          </a:p>
        </p:txBody>
      </p:sp>
      <p:sp>
        <p:nvSpPr>
          <p:cNvPr id="49" name="PlaceHolder 4"/>
          <p:cNvSpPr>
            <a:spLocks noGrp="1"/>
          </p:cNvSpPr>
          <p:nvPr>
            <p:ph/>
          </p:nvPr>
        </p:nvSpPr>
        <p:spPr>
          <a:xfrm>
            <a:off x="504000" y="3044160"/>
            <a:ext cx="4426920" cy="1568160"/>
          </a:xfrm>
          <a:prstGeom prst="rect">
            <a:avLst/>
          </a:prstGeom>
          <a:solidFill>
            <a:srgbClr val="ff972f">
              <a:alpha val="50000"/>
            </a:srgbClr>
          </a:solidFill>
          <a:ln w="0">
            <a:noFill/>
          </a:ln>
        </p:spPr>
        <p:txBody>
          <a:bodyPr lIns="0" rIns="0" tIns="0" bIns="0" anchor="t">
            <a:normAutofit fontScale="62500" lnSpcReduction="19999"/>
          </a:bodyPr>
          <a:p>
            <a:pPr marL="432000" indent="0">
              <a:spcBef>
                <a:spcPts val="1060"/>
              </a:spcBef>
              <a:buNone/>
            </a:pPr>
            <a:r>
              <a:rPr b="0" lang="en-US" sz="2400" strike="noStrike" u="none">
                <a:solidFill>
                  <a:srgbClr val="000000"/>
                </a:solidFill>
                <a:uFillTx/>
                <a:latin typeface="Arial"/>
              </a:rPr>
              <a:t>Review</a:t>
            </a:r>
            <a:endParaRPr b="0" lang="en-US" sz="2400" strike="noStrike" u="none">
              <a:solidFill>
                <a:srgbClr val="000000"/>
              </a:solidFill>
              <a:uFillTx/>
              <a:latin typeface="Arial"/>
            </a:endParaRPr>
          </a:p>
          <a:p>
            <a:pPr marL="432000" indent="-324000">
              <a:spcBef>
                <a:spcPts val="1060"/>
              </a:spcBef>
              <a:buClr>
                <a:srgbClr val="000000"/>
              </a:buClr>
              <a:buSzPct val="45000"/>
              <a:buFont typeface="Wingdings" charset="2"/>
              <a:buChar char=""/>
            </a:pPr>
            <a:r>
              <a:rPr b="0" lang="en-US" sz="2400" strike="noStrike" u="none">
                <a:solidFill>
                  <a:srgbClr val="000000"/>
                </a:solidFill>
                <a:uFillTx/>
                <a:latin typeface="Arial"/>
              </a:rPr>
              <a:t>Primarily the responsibility of the product owner, but may include other </a:t>
            </a:r>
            <a:r>
              <a:rPr b="0" lang="en-US" sz="2400" strike="noStrike" u="none">
                <a:solidFill>
                  <a:srgbClr val="000000"/>
                </a:solidFill>
                <a:uFillTx/>
                <a:latin typeface="Arial"/>
              </a:rPr>
              <a:t>stakeholders.</a:t>
            </a:r>
            <a:endParaRPr b="0" lang="en-US" sz="2400" strike="noStrike" u="none">
              <a:solidFill>
                <a:srgbClr val="000000"/>
              </a:solidFill>
              <a:uFillTx/>
              <a:latin typeface="Arial"/>
            </a:endParaRPr>
          </a:p>
          <a:p>
            <a:pPr marL="432000" indent="-324000">
              <a:spcBef>
                <a:spcPts val="1060"/>
              </a:spcBef>
              <a:buClr>
                <a:srgbClr val="000000"/>
              </a:buClr>
              <a:buSzPct val="45000"/>
              <a:buFont typeface="Wingdings" charset="2"/>
              <a:buChar char=""/>
            </a:pPr>
            <a:r>
              <a:rPr b="0" lang="en-US" sz="2400" strike="noStrike" u="none">
                <a:solidFill>
                  <a:srgbClr val="000000"/>
                </a:solidFill>
                <a:uFillTx/>
                <a:latin typeface="Arial"/>
              </a:rPr>
              <a:t>Verify the product meets the demands of the user stories.</a:t>
            </a:r>
            <a:endParaRPr b="0" lang="en-US" sz="2400" strike="noStrike" u="none">
              <a:solidFill>
                <a:srgbClr val="000000"/>
              </a:solidFill>
              <a:uFillTx/>
              <a:latin typeface="Arial"/>
            </a:endParaRPr>
          </a:p>
          <a:p>
            <a:pPr lvl="1" marL="864000" indent="-324000">
              <a:spcBef>
                <a:spcPts val="1060"/>
              </a:spcBef>
              <a:buClr>
                <a:srgbClr val="000000"/>
              </a:buClr>
              <a:buSzPct val="75000"/>
              <a:buFont typeface="Symbol" charset="2"/>
              <a:buChar char=""/>
            </a:pPr>
            <a:r>
              <a:rPr b="0" lang="en-US" sz="2100" strike="noStrike" u="none">
                <a:solidFill>
                  <a:srgbClr val="000000"/>
                </a:solidFill>
                <a:uFillTx/>
                <a:latin typeface="Arial"/>
              </a:rPr>
              <a:t>Note: p</a:t>
            </a:r>
            <a:r>
              <a:rPr b="0" lang="en-US" sz="2100" strike="noStrike" u="none">
                <a:solidFill>
                  <a:srgbClr val="000000"/>
                </a:solidFill>
                <a:uFillTx/>
                <a:latin typeface="Arial"/>
              </a:rPr>
              <a:t>roduct defects should be resolved before reaching this phase.</a:t>
            </a:r>
            <a:endParaRPr b="0" lang="en-US" sz="2100" strike="noStrike" u="none">
              <a:solidFill>
                <a:srgbClr val="000000"/>
              </a:solidFill>
              <a:uFillTx/>
              <a:latin typeface="Arial"/>
            </a:endParaRPr>
          </a:p>
        </p:txBody>
      </p:sp>
      <p:sp>
        <p:nvSpPr>
          <p:cNvPr id="50" name="PlaceHolder 5"/>
          <p:cNvSpPr>
            <a:spLocks noGrp="1"/>
          </p:cNvSpPr>
          <p:nvPr>
            <p:ph/>
          </p:nvPr>
        </p:nvSpPr>
        <p:spPr>
          <a:xfrm>
            <a:off x="5152680" y="3044160"/>
            <a:ext cx="4426920" cy="1568160"/>
          </a:xfrm>
          <a:prstGeom prst="rect">
            <a:avLst/>
          </a:prstGeom>
          <a:solidFill>
            <a:srgbClr val="ffde59">
              <a:alpha val="50000"/>
            </a:srgbClr>
          </a:solidFill>
          <a:ln w="0">
            <a:noFill/>
          </a:ln>
        </p:spPr>
        <p:txBody>
          <a:bodyPr lIns="0" rIns="0" tIns="0" bIns="0" anchor="t">
            <a:normAutofit fontScale="55000" lnSpcReduction="19999"/>
          </a:bodyPr>
          <a:p>
            <a:pPr marL="432000" indent="0">
              <a:spcBef>
                <a:spcPts val="1060"/>
              </a:spcBef>
              <a:buNone/>
            </a:pPr>
            <a:r>
              <a:rPr b="0" lang="en-US" sz="2400" strike="noStrike" u="none">
                <a:solidFill>
                  <a:srgbClr val="000000"/>
                </a:solidFill>
                <a:uFillTx/>
                <a:latin typeface="Arial"/>
              </a:rPr>
              <a:t>Retrospective</a:t>
            </a:r>
            <a:endParaRPr b="0" lang="en-US" sz="2400" strike="noStrike" u="none">
              <a:solidFill>
                <a:srgbClr val="000000"/>
              </a:solidFill>
              <a:uFillTx/>
              <a:latin typeface="Arial"/>
            </a:endParaRPr>
          </a:p>
          <a:p>
            <a:pPr marL="432000" indent="-324000">
              <a:spcBef>
                <a:spcPts val="1060"/>
              </a:spcBef>
              <a:buClr>
                <a:srgbClr val="000000"/>
              </a:buClr>
              <a:buSzPct val="45000"/>
              <a:buFont typeface="Wingdings" charset="2"/>
              <a:buChar char=""/>
            </a:pPr>
            <a:r>
              <a:rPr b="0" lang="en-US" sz="2400" strike="noStrike" u="none">
                <a:solidFill>
                  <a:srgbClr val="000000"/>
                </a:solidFill>
                <a:uFillTx/>
                <a:latin typeface="Arial"/>
              </a:rPr>
              <a:t>Reflect on the sprint and assess what </a:t>
            </a:r>
            <a:r>
              <a:rPr b="0" lang="en-US" sz="2400" strike="noStrike" u="none">
                <a:solidFill>
                  <a:srgbClr val="000000"/>
                </a:solidFill>
                <a:uFillTx/>
                <a:latin typeface="Arial"/>
              </a:rPr>
              <a:t>project areas may benefit from </a:t>
            </a:r>
            <a:r>
              <a:rPr b="0" lang="en-US" sz="2400" strike="noStrike" u="none">
                <a:solidFill>
                  <a:srgbClr val="000000"/>
                </a:solidFill>
                <a:uFillTx/>
                <a:latin typeface="Arial"/>
              </a:rPr>
              <a:t>changes.</a:t>
            </a:r>
            <a:endParaRPr b="0" lang="en-US" sz="2400" strike="noStrike" u="none">
              <a:solidFill>
                <a:srgbClr val="000000"/>
              </a:solidFill>
              <a:uFillTx/>
              <a:latin typeface="Arial"/>
            </a:endParaRPr>
          </a:p>
          <a:p>
            <a:pPr marL="432000" indent="-324000">
              <a:spcBef>
                <a:spcPts val="1060"/>
              </a:spcBef>
              <a:buClr>
                <a:srgbClr val="000000"/>
              </a:buClr>
              <a:buSzPct val="45000"/>
              <a:buFont typeface="Wingdings" charset="2"/>
              <a:buChar char=""/>
            </a:pPr>
            <a:r>
              <a:rPr b="0" lang="en-US" sz="2400" strike="noStrike" u="none">
                <a:solidFill>
                  <a:srgbClr val="000000"/>
                </a:solidFill>
                <a:uFillTx/>
                <a:latin typeface="Arial"/>
              </a:rPr>
              <a:t>Changes may include project </a:t>
            </a:r>
            <a:r>
              <a:rPr b="0" lang="en-US" sz="2400" strike="noStrike" u="none">
                <a:solidFill>
                  <a:srgbClr val="000000"/>
                </a:solidFill>
                <a:uFillTx/>
                <a:latin typeface="Arial"/>
              </a:rPr>
              <a:t>management </a:t>
            </a:r>
            <a:r>
              <a:rPr b="0" lang="en-US" sz="2400" strike="noStrike" u="none">
                <a:solidFill>
                  <a:srgbClr val="000000"/>
                </a:solidFill>
                <a:uFillTx/>
                <a:latin typeface="Arial"/>
              </a:rPr>
              <a:t>methodologies/techniques, </a:t>
            </a:r>
            <a:r>
              <a:rPr b="0" lang="en-US" sz="2400" strike="noStrike" u="none">
                <a:solidFill>
                  <a:srgbClr val="000000"/>
                </a:solidFill>
                <a:uFillTx/>
                <a:latin typeface="Arial"/>
              </a:rPr>
              <a:t>communication protocols, and more. </a:t>
            </a:r>
            <a:r>
              <a:rPr b="0" lang="en-US" sz="2400" strike="noStrike" u="none">
                <a:solidFill>
                  <a:srgbClr val="000000"/>
                </a:solidFill>
                <a:uFillTx/>
                <a:latin typeface="Arial"/>
              </a:rPr>
              <a:t>Of course, none of those items may </a:t>
            </a:r>
            <a:r>
              <a:rPr b="0" lang="en-US" sz="2400" strike="noStrike" u="none">
                <a:solidFill>
                  <a:srgbClr val="000000"/>
                </a:solidFill>
                <a:uFillTx/>
                <a:latin typeface="Arial"/>
              </a:rPr>
              <a:t>change without the responsible part </a:t>
            </a:r>
            <a:r>
              <a:rPr b="0" lang="en-US" sz="2400" strike="noStrike" u="none">
                <a:solidFill>
                  <a:srgbClr val="000000"/>
                </a:solidFill>
                <a:uFillTx/>
                <a:latin typeface="Arial"/>
              </a:rPr>
              <a:t>agreeing (i.e. Scrum related changes </a:t>
            </a:r>
            <a:r>
              <a:rPr b="0" lang="en-US" sz="2400" strike="noStrike" u="none">
                <a:solidFill>
                  <a:srgbClr val="000000"/>
                </a:solidFill>
                <a:uFillTx/>
                <a:latin typeface="Arial"/>
              </a:rPr>
              <a:t>require the Scrum Master’s approval).</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trike="noStrike" u="none">
                <a:solidFill>
                  <a:srgbClr val="000000"/>
                </a:solidFill>
                <a:uFillTx/>
                <a:latin typeface="Arial"/>
              </a:rPr>
              <a:t>Waterfall</a:t>
            </a:r>
            <a:endParaRPr b="0" lang="en-US" sz="3300" strike="noStrike" u="none">
              <a:solidFill>
                <a:srgbClr val="000000"/>
              </a:solidFill>
              <a:uFillTx/>
              <a:latin typeface="Arial"/>
            </a:endParaRPr>
          </a:p>
        </p:txBody>
      </p:sp>
      <p:sp>
        <p:nvSpPr>
          <p:cNvPr id="52" name="PlaceHolder 2"/>
          <p:cNvSpPr>
            <a:spLocks noGrp="1"/>
          </p:cNvSpPr>
          <p:nvPr>
            <p:ph/>
          </p:nvPr>
        </p:nvSpPr>
        <p:spPr>
          <a:xfrm>
            <a:off x="504000" y="1326600"/>
            <a:ext cx="9071640" cy="3288240"/>
          </a:xfrm>
          <a:prstGeom prst="rect">
            <a:avLst/>
          </a:prstGeom>
          <a:noFill/>
          <a:ln w="0">
            <a:noFill/>
          </a:ln>
        </p:spPr>
        <p:txBody>
          <a:bodyPr lIns="0" rIns="0" tIns="0" bIns="0" anchor="ctr">
            <a:normAutofit/>
          </a:bodyPr>
          <a:p>
            <a:pPr marL="432000" indent="0" algn="ctr">
              <a:buNone/>
              <a:tabLst>
                <a:tab algn="l" pos="392760"/>
                <a:tab algn="l" pos="408240"/>
              </a:tabLst>
            </a:pPr>
            <a:r>
              <a:rPr b="0" lang="en-US" sz="2400" strike="noStrike" u="none">
                <a:solidFill>
                  <a:srgbClr val="000000"/>
                </a:solidFill>
                <a:uFillTx/>
                <a:latin typeface="Arial"/>
              </a:rPr>
              <a:t>Requirements specification</a:t>
            </a:r>
            <a:endParaRPr b="0" lang="en-US" sz="2400" strike="noStrike" u="none">
              <a:solidFill>
                <a:srgbClr val="000000"/>
              </a:solidFill>
              <a:uFillTx/>
              <a:latin typeface="Arial"/>
            </a:endParaRPr>
          </a:p>
          <a:p>
            <a:pPr marL="432000" indent="0" algn="ctr">
              <a:buNone/>
              <a:tabLst>
                <a:tab algn="l" pos="392760"/>
                <a:tab algn="l" pos="408240"/>
              </a:tabLst>
            </a:pPr>
            <a:r>
              <a:rPr b="0" lang="en-US" sz="2400" strike="noStrike" u="none">
                <a:solidFill>
                  <a:srgbClr val="000000"/>
                </a:solidFill>
                <a:uFillTx/>
                <a:latin typeface="Arial"/>
              </a:rPr>
              <a:t>↓</a:t>
            </a:r>
            <a:endParaRPr b="0" lang="en-US" sz="2400" strike="noStrike" u="none">
              <a:solidFill>
                <a:srgbClr val="000000"/>
              </a:solidFill>
              <a:uFillTx/>
              <a:latin typeface="Arial"/>
            </a:endParaRPr>
          </a:p>
          <a:p>
            <a:pPr marL="432000" indent="0" algn="ctr">
              <a:buNone/>
              <a:tabLst>
                <a:tab algn="l" pos="392760"/>
                <a:tab algn="l" pos="408240"/>
              </a:tabLst>
            </a:pPr>
            <a:r>
              <a:rPr b="0" lang="en-US" sz="2400" strike="noStrike" u="none">
                <a:solidFill>
                  <a:srgbClr val="000000"/>
                </a:solidFill>
                <a:uFillTx/>
                <a:latin typeface="Arial"/>
              </a:rPr>
              <a:t>Design</a:t>
            </a:r>
            <a:endParaRPr b="0" lang="en-US" sz="2400" strike="noStrike" u="none">
              <a:solidFill>
                <a:srgbClr val="000000"/>
              </a:solidFill>
              <a:uFillTx/>
              <a:latin typeface="Arial"/>
            </a:endParaRPr>
          </a:p>
          <a:p>
            <a:pPr marL="432000" indent="0" algn="ctr">
              <a:buNone/>
              <a:tabLst>
                <a:tab algn="l" pos="392760"/>
                <a:tab algn="l" pos="408240"/>
              </a:tabLst>
            </a:pPr>
            <a:r>
              <a:rPr b="0" lang="en-US" sz="2400" strike="noStrike" u="none">
                <a:solidFill>
                  <a:srgbClr val="000000"/>
                </a:solidFill>
                <a:uFillTx/>
                <a:latin typeface="Arial"/>
              </a:rPr>
              <a:t>↓</a:t>
            </a:r>
            <a:endParaRPr b="0" lang="en-US" sz="2400" strike="noStrike" u="none">
              <a:solidFill>
                <a:srgbClr val="000000"/>
              </a:solidFill>
              <a:uFillTx/>
              <a:latin typeface="Arial"/>
            </a:endParaRPr>
          </a:p>
          <a:p>
            <a:pPr marL="432000" indent="0" algn="ctr">
              <a:buNone/>
              <a:tabLst>
                <a:tab algn="l" pos="392760"/>
                <a:tab algn="l" pos="408240"/>
              </a:tabLst>
            </a:pPr>
            <a:r>
              <a:rPr b="0" lang="en-US" sz="2400" strike="noStrike" u="none">
                <a:solidFill>
                  <a:srgbClr val="000000"/>
                </a:solidFill>
                <a:uFillTx/>
                <a:latin typeface="Arial"/>
              </a:rPr>
              <a:t>Implementation</a:t>
            </a:r>
            <a:endParaRPr b="0" lang="en-US" sz="2400" strike="noStrike" u="none">
              <a:solidFill>
                <a:srgbClr val="000000"/>
              </a:solidFill>
              <a:uFillTx/>
              <a:latin typeface="Arial"/>
            </a:endParaRPr>
          </a:p>
          <a:p>
            <a:pPr marL="432000" indent="0" algn="ctr">
              <a:buNone/>
              <a:tabLst>
                <a:tab algn="l" pos="392760"/>
                <a:tab algn="l" pos="408240"/>
              </a:tabLst>
            </a:pPr>
            <a:r>
              <a:rPr b="0" lang="en-US" sz="2400" strike="noStrike" u="none">
                <a:solidFill>
                  <a:srgbClr val="000000"/>
                </a:solidFill>
                <a:uFillTx/>
                <a:latin typeface="Arial"/>
              </a:rPr>
              <a:t>↓</a:t>
            </a:r>
            <a:endParaRPr b="0" lang="en-US" sz="2400" strike="noStrike" u="none">
              <a:solidFill>
                <a:srgbClr val="000000"/>
              </a:solidFill>
              <a:uFillTx/>
              <a:latin typeface="Arial"/>
            </a:endParaRPr>
          </a:p>
          <a:p>
            <a:pPr marL="432000" indent="0" algn="ctr">
              <a:buNone/>
              <a:tabLst>
                <a:tab algn="l" pos="392760"/>
                <a:tab algn="l" pos="408240"/>
              </a:tabLst>
            </a:pPr>
            <a:r>
              <a:rPr b="0" lang="en-US" sz="2400" strike="noStrike" u="none">
                <a:solidFill>
                  <a:srgbClr val="000000"/>
                </a:solidFill>
                <a:uFillTx/>
                <a:latin typeface="Arial"/>
              </a:rPr>
              <a:t>Verification</a:t>
            </a:r>
            <a:endParaRPr b="0" lang="en-US" sz="2400" strike="noStrike" u="none">
              <a:solidFill>
                <a:srgbClr val="000000"/>
              </a:solidFill>
              <a:uFillTx/>
              <a:latin typeface="Arial"/>
            </a:endParaRPr>
          </a:p>
          <a:p>
            <a:pPr marL="432000" indent="0" algn="ctr">
              <a:buNone/>
              <a:tabLst>
                <a:tab algn="l" pos="408240"/>
              </a:tabLst>
            </a:pPr>
            <a:r>
              <a:rPr b="0" lang="en-US" sz="2400" strike="noStrike" u="none">
                <a:solidFill>
                  <a:srgbClr val="000000"/>
                </a:solidFill>
                <a:uFillTx/>
                <a:latin typeface="Arial"/>
              </a:rPr>
              <a:t>↓</a:t>
            </a:r>
            <a:endParaRPr b="0" lang="en-US" sz="2400" strike="noStrike" u="none">
              <a:solidFill>
                <a:srgbClr val="000000"/>
              </a:solidFill>
              <a:uFillTx/>
              <a:latin typeface="Arial"/>
            </a:endParaRPr>
          </a:p>
          <a:p>
            <a:pPr marL="432000" indent="0" algn="ctr">
              <a:buNone/>
              <a:tabLst>
                <a:tab algn="l" pos="408240"/>
              </a:tabLst>
            </a:pPr>
            <a:r>
              <a:rPr b="0" lang="en-US" sz="2400" strike="noStrike" u="none">
                <a:solidFill>
                  <a:srgbClr val="000000"/>
                </a:solidFill>
                <a:uFillTx/>
                <a:latin typeface="Arial"/>
              </a:rPr>
              <a:t>Maintenance</a:t>
            </a: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5720"/>
            <a:ext cx="9071640" cy="946800"/>
          </a:xfrm>
          <a:prstGeom prst="rect">
            <a:avLst/>
          </a:prstGeom>
          <a:noFill/>
          <a:ln w="0">
            <a:noFill/>
          </a:ln>
        </p:spPr>
        <p:txBody>
          <a:bodyPr lIns="0" rIns="0" tIns="0" bIns="0" anchor="ctr">
            <a:noAutofit/>
          </a:bodyPr>
          <a:p>
            <a:pPr indent="0" algn="ctr">
              <a:buNone/>
            </a:pPr>
            <a:r>
              <a:rPr b="0" lang="en-US" sz="3300" strike="noStrike" u="none">
                <a:solidFill>
                  <a:srgbClr val="000000"/>
                </a:solidFill>
                <a:uFillTx/>
                <a:latin typeface="Arial"/>
              </a:rPr>
              <a:t>Waterfall Vs Agile</a:t>
            </a:r>
            <a:endParaRPr b="0" lang="en-US" sz="3300" strike="noStrike" u="none">
              <a:solidFill>
                <a:srgbClr val="000000"/>
              </a:solidFill>
              <a:uFillTx/>
              <a:latin typeface="Arial"/>
            </a:endParaRPr>
          </a:p>
        </p:txBody>
      </p:sp>
      <p:sp>
        <p:nvSpPr>
          <p:cNvPr id="5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pPr indent="0">
              <a:spcBef>
                <a:spcPts val="1060"/>
              </a:spcBef>
              <a:buNone/>
            </a:pPr>
            <a:endParaRPr b="0" lang="en-U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810000"/>
            <a:ext cx="9071640" cy="1296000"/>
          </a:xfrm>
          <a:prstGeom prst="rect">
            <a:avLst/>
          </a:prstGeom>
          <a:noFill/>
          <a:ln w="0">
            <a:noFill/>
          </a:ln>
        </p:spPr>
        <p:txBody>
          <a:bodyPr lIns="0" rIns="0" tIns="0" bIns="0" anchor="ctr">
            <a:noAutofit/>
          </a:bodyPr>
          <a:p>
            <a:pPr indent="0" algn="ctr">
              <a:buNone/>
            </a:pPr>
            <a:r>
              <a:rPr b="0" lang="en-US" sz="4400" strike="noStrike" u="none">
                <a:solidFill>
                  <a:srgbClr val="ffffff"/>
                </a:solidFill>
                <a:uFillTx/>
                <a:latin typeface="Arial"/>
              </a:rPr>
              <a:t>Citations</a:t>
            </a:r>
            <a:endParaRPr b="0" lang="en-US" sz="4400" strike="noStrike" u="none">
              <a:solidFill>
                <a:srgbClr val="ffffff"/>
              </a:solidFill>
              <a:uFillTx/>
              <a:latin typeface="Arial"/>
            </a:endParaRPr>
          </a:p>
        </p:txBody>
      </p:sp>
      <p:sp>
        <p:nvSpPr>
          <p:cNvPr id="56" name="PlaceHolder 2"/>
          <p:cNvSpPr>
            <a:spLocks noGrp="1"/>
          </p:cNvSpPr>
          <p:nvPr>
            <p:ph/>
          </p:nvPr>
        </p:nvSpPr>
        <p:spPr>
          <a:xfrm>
            <a:off x="504000" y="2376000"/>
            <a:ext cx="9071640" cy="2754000"/>
          </a:xfrm>
          <a:prstGeom prst="rect">
            <a:avLst/>
          </a:prstGeom>
          <a:noFill/>
          <a:ln w="0">
            <a:noFill/>
          </a:ln>
        </p:spPr>
        <p:txBody>
          <a:bodyPr lIns="0" rIns="0" tIns="0" bIns="0" anchor="t">
            <a:normAutofit/>
          </a:bodyPr>
          <a:p>
            <a:pPr marL="432000" indent="-324000">
              <a:spcBef>
                <a:spcPts val="1191"/>
              </a:spcBef>
              <a:spcAft>
                <a:spcPts val="992"/>
              </a:spcAft>
              <a:buClr>
                <a:srgbClr val="ffffff"/>
              </a:buClr>
              <a:buSzPct val="45000"/>
              <a:buFont typeface="Wingdings" charset="2"/>
              <a:buChar char=""/>
            </a:pPr>
            <a:r>
              <a:rPr b="0" lang="en-US" sz="2200" strike="noStrike" u="none">
                <a:solidFill>
                  <a:srgbClr val="ffffff"/>
                </a:solidFill>
                <a:uFillTx/>
                <a:latin typeface="Arial"/>
              </a:rPr>
              <a:t>Charles G. Cobb. (2015). The Project Manager’s Guide to </a:t>
            </a:r>
            <a:r>
              <a:rPr b="0" lang="en-US" sz="2200" strike="noStrike" u="none">
                <a:solidFill>
                  <a:srgbClr val="ffffff"/>
                </a:solidFill>
                <a:uFillTx/>
                <a:latin typeface="Arial"/>
              </a:rPr>
              <a:t>Mastering Agile : Principles and Practices for an Adaptive </a:t>
            </a:r>
            <a:r>
              <a:rPr b="0" lang="en-US" sz="2200" strike="noStrike" u="none">
                <a:solidFill>
                  <a:srgbClr val="ffffff"/>
                </a:solidFill>
                <a:uFillTx/>
                <a:latin typeface="Arial"/>
              </a:rPr>
              <a:t>Approach. Wiley. </a:t>
            </a:r>
            <a:endParaRPr b="0" lang="en-U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113</TotalTime>
  <Application>LibreOffice/24.8.6.2$Linux_X86_64 LibreOffice_project/480$Build-2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2025-04-17T14:08:15Z</dcterms:created>
  <dc:creator/>
  <dc:description/>
  <dc:language>en-US</dc:language>
  <cp:lastModifiedBy/>
  <dcterms:modified xsi:type="dcterms:W3CDTF">2025-04-17T17:03:25Z</dcterms:modified>
  <cp:revision>23</cp:revision>
  <dc:subject/>
  <dc:title>Blueprint Plans</dc:title>
</cp:coreProperties>
</file>