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Panel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66550" y="1152475"/>
            <a:ext cx="426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 System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42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Calls User System’s logout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Portfolio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66550" y="1152475"/>
            <a:ext cx="426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User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Data handler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Orders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42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Add/remove stocks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Add/remove orders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Get/set orders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StockQuote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66550" y="1152475"/>
            <a:ext cx="426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42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Hold stock quote information.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Accessors and Mutators for stock quote information.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StockList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66550" y="1152475"/>
            <a:ext cx="426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StockQuote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yahooConnectForStockInfo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42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Add/Remove StockQuotes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Search for StockQuotes in list.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Update StockQuotes contained in list.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yahooConnectForStockInfo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66550" y="1152475"/>
            <a:ext cx="426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42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 RESTful search call to YQL datatable.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Determine if the call yielded a valid response.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Return a StockQuote if the response was valid.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StepThrough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66550" y="1152475"/>
            <a:ext cx="426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StockList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42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Iterate through a StockList.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MainView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Performs updates</a:t>
            </a:r>
          </a:p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Login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User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Trade panel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Portfolio panel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LoginPanel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Allows user creation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Sets current user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Performs login</a:t>
            </a: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UserSystem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DisplayPanel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Gets user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Sets new user</a:t>
            </a: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UserSystem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Portfolio panel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Used to display and interact with the portfolio</a:t>
            </a:r>
          </a:p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Portfolio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66550" y="1152475"/>
            <a:ext cx="426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UserSystem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Portfolio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42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Add/remove orders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 passwords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portfolio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 username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money for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System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66550" y="1152475"/>
            <a:ext cx="426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User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42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new users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Login/logout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 administrator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Give/take money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users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Order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66550" y="1152475"/>
            <a:ext cx="426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Portfolio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42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Set buy state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max/min prices for orders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order quantity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Get stock quote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Handler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66550" y="1152475"/>
            <a:ext cx="4265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MainView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Portfolio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4254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Gets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Saved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Processes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