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C0EE6-C0C2-E544-8DB5-9DC26701CCD2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066B4-8E60-944B-9DB4-339CB412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3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066B4-8E60-944B-9DB4-339CB4125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3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066B4-8E60-944B-9DB4-339CB4125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960B-F1DC-9F4B-8577-741AE01E3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F6AD7-E6E8-484F-8565-94A4DA634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841E-D925-464B-A8BA-A528A030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4657-B949-5E4B-9D1B-38F30595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2525-33B3-5E41-9516-7A59EF31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6DB0-17A0-CB4C-BC0C-E0DD870C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2C6D7-4BCF-D349-B8BA-081EEA51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6B25-A36E-BF4D-B041-89161A41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698F-B6FA-3148-B1CC-818A3955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6620-1DD1-6F43-A55D-20A846B3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F6EAF-D3C9-0344-BD4A-180CC0401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926E7-F538-9840-86F7-94D05A6BE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39911-312B-B846-B76A-4D722387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A6D5-C6F4-B943-8784-448AC825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7FAF-A680-5341-8F1A-0109EA03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ACAB-3C20-634D-B9F0-03C1EF5E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73E6-6931-0E4B-9F8F-0A61DF98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19F4-D63D-9241-8A35-ADE98EC3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ABEF-42C4-7D42-9612-056835CC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AB5E-DF32-C549-8A19-CE5517AF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47DA-3629-D347-A708-D5118F22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4F187-2121-FE4E-8252-FDC54789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67A6-A61F-4142-AA74-C37AC6B2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E67C-893A-304B-86F6-77B62768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640AA-C8BC-4A42-B933-350AE21A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5E5D-D319-F94A-BE1A-D37B8A5A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926F-E250-2446-B7E1-24FA21EAC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C0B84-A1CA-C246-B398-6247EFBEA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6B0C2-343E-924D-A7EB-AE633EC1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A9A8B-C30B-4544-BCFA-AB7478A5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08339-0720-3746-BF8F-113624EF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13D3-7E05-6B4E-9706-665BAE74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6663-E8A5-194B-AEA2-539C97BE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70529-375F-5145-A021-B83EAA8E4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958DE-48DB-CD43-967A-9BD174021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82307-95AF-464F-9952-FAC62E52C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77681-E90D-EE42-89B9-4A001124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4E493-5C95-6C46-B4CE-33F4317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B0F20-09C8-2844-956E-D8B57954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7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7428-D0BF-9C48-A26E-A1745790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F0D34-3BCF-C340-A8EB-5479F4B8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E9BAC-5719-F348-9512-19871D7C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5A937-1577-D949-A5D2-C288E400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6A216-2271-5348-AD9F-DFDE72A7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3FAC7-CFCE-1E49-8E72-924C7493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77038-316C-D341-9947-C39C7F4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D055-0D52-4041-B1BD-D27E4798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2546-BA57-3647-A4F8-16AFF5B0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C5437-A3E7-1047-A24E-18EDC68B7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5F5C8-DF58-E14F-9B36-EB41BF7D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EDF5-30F5-6949-9E73-A63B3F09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5A129-0C78-B74E-AD96-DEA88C00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6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749-354C-DF41-9C3F-831C8570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60576-E197-6C41-A73C-CAD12111C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8F003-B2DF-7547-B0A1-4D184DF9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73B5-5C4F-7945-986A-223801BC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0A66C-BCAE-4F4A-A4B8-3A90DCA4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7FAB9-F88E-A24C-83DE-A3EB32E3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36E7D-CE8F-5447-9220-8472A557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E41A-B8DF-294C-9033-EAFF0F52F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2011-6C5E-E048-9E31-04AD5BF90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011D-1471-0D4C-B46B-DE477D6DDC56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0263-FEB2-204C-BBB7-5A47C5FF1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F1AC-0CC5-7241-86DD-E0467BA40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3857-ABC7-154E-8E45-257A4C9C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4166AB-C735-064A-8C2C-032909AE667C}"/>
              </a:ext>
            </a:extLst>
          </p:cNvPr>
          <p:cNvSpPr txBox="1">
            <a:spLocks/>
          </p:cNvSpPr>
          <p:nvPr/>
        </p:nvSpPr>
        <p:spPr>
          <a:xfrm>
            <a:off x="341815" y="5782668"/>
            <a:ext cx="3344393" cy="502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Memory Pool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B6F023-0DBF-2240-A3BB-F43A4B480E7E}"/>
              </a:ext>
            </a:extLst>
          </p:cNvPr>
          <p:cNvCxnSpPr/>
          <p:nvPr/>
        </p:nvCxnSpPr>
        <p:spPr>
          <a:xfrm>
            <a:off x="394981" y="6378117"/>
            <a:ext cx="3258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0C7877F-1042-A044-B014-74CC07D47B34}"/>
              </a:ext>
            </a:extLst>
          </p:cNvPr>
          <p:cNvSpPr/>
          <p:nvPr/>
        </p:nvSpPr>
        <p:spPr>
          <a:xfrm>
            <a:off x="4352080" y="355125"/>
            <a:ext cx="4572000" cy="12095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85F289-4DA8-3D4A-94CE-6217A9FFE049}"/>
              </a:ext>
            </a:extLst>
          </p:cNvPr>
          <p:cNvSpPr/>
          <p:nvPr/>
        </p:nvSpPr>
        <p:spPr>
          <a:xfrm>
            <a:off x="4352080" y="1564637"/>
            <a:ext cx="4572000" cy="6192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struct</a:t>
            </a:r>
            <a:r>
              <a:rPr lang="en-US" sz="1200" dirty="0">
                <a:solidFill>
                  <a:schemeClr val="tx1"/>
                </a:solidFill>
              </a:rPr>
              <a:t> memory_pool_header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rgbClr val="FF0000"/>
                </a:solidFill>
              </a:rPr>
              <a:t>struct</a:t>
            </a:r>
            <a:r>
              <a:rPr lang="en-US" sz="1200" b="1" dirty="0"/>
              <a:t> </a:t>
            </a:r>
            <a:r>
              <a:rPr lang="en-US" sz="1200" dirty="0">
                <a:solidFill>
                  <a:schemeClr val="tx1"/>
                </a:solidFill>
              </a:rPr>
              <a:t>memory_pool_header * next;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0E20D3-1BCA-CB4F-8ECD-CA9D9E2CA17C}"/>
              </a:ext>
            </a:extLst>
          </p:cNvPr>
          <p:cNvCxnSpPr>
            <a:cxnSpLocks/>
          </p:cNvCxnSpPr>
          <p:nvPr/>
        </p:nvCxnSpPr>
        <p:spPr>
          <a:xfrm>
            <a:off x="3750197" y="365678"/>
            <a:ext cx="42826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0E83E5-BB60-474F-B738-98B14275BBCA}"/>
              </a:ext>
            </a:extLst>
          </p:cNvPr>
          <p:cNvSpPr txBox="1"/>
          <p:nvPr/>
        </p:nvSpPr>
        <p:spPr>
          <a:xfrm>
            <a:off x="1020458" y="211941"/>
            <a:ext cx="3299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memory_pool</a:t>
            </a:r>
            <a:r>
              <a:rPr lang="en-US" dirty="0"/>
              <a:t> * pool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Returned to caller of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memory_pool_init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97A4A-3B50-CF4D-A087-A83BF1829EFD}"/>
              </a:ext>
            </a:extLst>
          </p:cNvPr>
          <p:cNvSpPr/>
          <p:nvPr/>
        </p:nvSpPr>
        <p:spPr>
          <a:xfrm>
            <a:off x="4352080" y="2394197"/>
            <a:ext cx="4572000" cy="12095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9634F-A73F-6B47-894F-97779287ECA3}"/>
              </a:ext>
            </a:extLst>
          </p:cNvPr>
          <p:cNvSpPr/>
          <p:nvPr/>
        </p:nvSpPr>
        <p:spPr>
          <a:xfrm>
            <a:off x="4352080" y="3603709"/>
            <a:ext cx="4572000" cy="6192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struct</a:t>
            </a:r>
            <a:r>
              <a:rPr lang="en-US" sz="1200" dirty="0">
                <a:solidFill>
                  <a:schemeClr val="tx1"/>
                </a:solidFill>
              </a:rPr>
              <a:t> memory_pool_header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rgbClr val="FF0000"/>
                </a:solidFill>
              </a:rPr>
              <a:t>struct</a:t>
            </a:r>
            <a:r>
              <a:rPr lang="en-US" sz="1200" b="1" dirty="0"/>
              <a:t> </a:t>
            </a:r>
            <a:r>
              <a:rPr lang="en-US" sz="1200" dirty="0">
                <a:solidFill>
                  <a:schemeClr val="tx1"/>
                </a:solidFill>
              </a:rPr>
              <a:t>memory_pool_header * next;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51AE3-9B68-EF41-872C-93D9078D2D39}"/>
              </a:ext>
            </a:extLst>
          </p:cNvPr>
          <p:cNvSpPr/>
          <p:nvPr/>
        </p:nvSpPr>
        <p:spPr>
          <a:xfrm>
            <a:off x="4352080" y="4628109"/>
            <a:ext cx="4572000" cy="12095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4792A-C7EB-E744-879B-7399B5A77AB3}"/>
              </a:ext>
            </a:extLst>
          </p:cNvPr>
          <p:cNvSpPr/>
          <p:nvPr/>
        </p:nvSpPr>
        <p:spPr>
          <a:xfrm>
            <a:off x="4352080" y="5837621"/>
            <a:ext cx="4572000" cy="6192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struct</a:t>
            </a:r>
            <a:r>
              <a:rPr lang="en-US" sz="1200" dirty="0">
                <a:solidFill>
                  <a:schemeClr val="tx1"/>
                </a:solidFill>
              </a:rPr>
              <a:t> memory_pool_header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rgbClr val="FF0000"/>
                </a:solidFill>
              </a:rPr>
              <a:t>struct</a:t>
            </a:r>
            <a:r>
              <a:rPr lang="en-US" sz="1200" b="1" dirty="0"/>
              <a:t> </a:t>
            </a:r>
            <a:r>
              <a:rPr lang="en-US" sz="1200" dirty="0">
                <a:solidFill>
                  <a:schemeClr val="tx1"/>
                </a:solidFill>
              </a:rPr>
              <a:t>memory_pool_header * next;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9694204-9865-2E4A-81FC-9D5A14AAC897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V="1">
            <a:off x="4352080" y="1874281"/>
            <a:ext cx="12700" cy="2039072"/>
          </a:xfrm>
          <a:prstGeom prst="bentConnector3">
            <a:avLst>
              <a:gd name="adj1" fmla="val 2893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5137B6C-6CCE-494E-A613-119437507A8A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rot="10800000" flipV="1">
            <a:off x="4352080" y="3913353"/>
            <a:ext cx="12700" cy="2233912"/>
          </a:xfrm>
          <a:prstGeom prst="bentConnector3">
            <a:avLst>
              <a:gd name="adj1" fmla="val 2893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B8AEEA-3963-AE42-A186-9954325A88F7}"/>
              </a:ext>
            </a:extLst>
          </p:cNvPr>
          <p:cNvCxnSpPr/>
          <p:nvPr/>
        </p:nvCxnSpPr>
        <p:spPr>
          <a:xfrm>
            <a:off x="6933235" y="6236519"/>
            <a:ext cx="0" cy="34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5DAD2E-0479-B84F-B106-B2B567D2CD48}"/>
              </a:ext>
            </a:extLst>
          </p:cNvPr>
          <p:cNvSpPr txBox="1"/>
          <p:nvPr/>
        </p:nvSpPr>
        <p:spPr>
          <a:xfrm>
            <a:off x="6574422" y="644017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6BE857-737B-B04D-8293-0FF4C063BE20}"/>
              </a:ext>
            </a:extLst>
          </p:cNvPr>
          <p:cNvSpPr txBox="1"/>
          <p:nvPr/>
        </p:nvSpPr>
        <p:spPr>
          <a:xfrm>
            <a:off x="558161" y="6470952"/>
            <a:ext cx="3970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Stack of fixed sized memory blocks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978BDB9-40E0-CB4D-ADDE-DF8DBDEAFC19}"/>
              </a:ext>
            </a:extLst>
          </p:cNvPr>
          <p:cNvSpPr/>
          <p:nvPr/>
        </p:nvSpPr>
        <p:spPr>
          <a:xfrm rot="10800000">
            <a:off x="9149781" y="365677"/>
            <a:ext cx="2355454" cy="6091229"/>
          </a:xfrm>
          <a:prstGeom prst="leftBrace">
            <a:avLst>
              <a:gd name="adj1" fmla="val 4734"/>
              <a:gd name="adj2" fmla="val 461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1DCBBF-84BE-724B-BA77-16BF018E4610}"/>
              </a:ext>
            </a:extLst>
          </p:cNvPr>
          <p:cNvSpPr txBox="1"/>
          <p:nvPr/>
        </p:nvSpPr>
        <p:spPr>
          <a:xfrm>
            <a:off x="11564552" y="3188210"/>
            <a:ext cx="81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Pool</a:t>
            </a:r>
          </a:p>
          <a:p>
            <a:r>
              <a:rPr lang="en-US" sz="1600" dirty="0"/>
              <a:t>block</a:t>
            </a:r>
          </a:p>
          <a:p>
            <a:r>
              <a:rPr lang="en-US" sz="1600" dirty="0"/>
              <a:t>count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131DA10B-AE6B-6445-A549-8E94C87F32CD}"/>
              </a:ext>
            </a:extLst>
          </p:cNvPr>
          <p:cNvSpPr/>
          <p:nvPr/>
        </p:nvSpPr>
        <p:spPr>
          <a:xfrm rot="10800000">
            <a:off x="9005102" y="2394197"/>
            <a:ext cx="326985" cy="1209512"/>
          </a:xfrm>
          <a:prstGeom prst="leftBrace">
            <a:avLst>
              <a:gd name="adj1" fmla="val 12844"/>
              <a:gd name="adj2" fmla="val 49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0016F3-655B-5E47-861B-D2E990A744B7}"/>
              </a:ext>
            </a:extLst>
          </p:cNvPr>
          <p:cNvSpPr txBox="1"/>
          <p:nvPr/>
        </p:nvSpPr>
        <p:spPr>
          <a:xfrm>
            <a:off x="9282892" y="2583454"/>
            <a:ext cx="1131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</a:p>
          <a:p>
            <a:r>
              <a:rPr lang="en-US" sz="1600" dirty="0"/>
              <a:t>Requested</a:t>
            </a:r>
          </a:p>
          <a:p>
            <a:r>
              <a:rPr lang="en-US" sz="1600" dirty="0"/>
              <a:t>size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9E42C69-0395-EA4B-ADC3-B7BA431B3DAE}"/>
              </a:ext>
            </a:extLst>
          </p:cNvPr>
          <p:cNvSpPr/>
          <p:nvPr/>
        </p:nvSpPr>
        <p:spPr>
          <a:xfrm rot="10800000">
            <a:off x="9063129" y="4574265"/>
            <a:ext cx="219763" cy="1803852"/>
          </a:xfrm>
          <a:prstGeom prst="leftBrace">
            <a:avLst>
              <a:gd name="adj1" fmla="val 12844"/>
              <a:gd name="adj2" fmla="val 49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CE3B22-1F2B-7C40-B9D3-961120FF5F3A}"/>
              </a:ext>
            </a:extLst>
          </p:cNvPr>
          <p:cNvSpPr txBox="1"/>
          <p:nvPr/>
        </p:nvSpPr>
        <p:spPr>
          <a:xfrm>
            <a:off x="9332087" y="4956757"/>
            <a:ext cx="1223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Allocated</a:t>
            </a:r>
          </a:p>
          <a:p>
            <a:r>
              <a:rPr lang="en-US" sz="1600" dirty="0"/>
              <a:t>Size to include</a:t>
            </a:r>
          </a:p>
          <a:p>
            <a:r>
              <a:rPr lang="en-US" sz="16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1677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76AD4E-47ED-BE47-B67B-EC0A647EC631}"/>
              </a:ext>
            </a:extLst>
          </p:cNvPr>
          <p:cNvSpPr/>
          <p:nvPr/>
        </p:nvSpPr>
        <p:spPr>
          <a:xfrm>
            <a:off x="5060065" y="1411090"/>
            <a:ext cx="3069448" cy="36552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E8AA3-1B52-CF43-A94C-6687196EB087}"/>
              </a:ext>
            </a:extLst>
          </p:cNvPr>
          <p:cNvSpPr/>
          <p:nvPr/>
        </p:nvSpPr>
        <p:spPr>
          <a:xfrm>
            <a:off x="5060065" y="5066308"/>
            <a:ext cx="3069448" cy="975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 memory_pool_header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E531A6-4C60-6241-9C15-EAF942D4180C}"/>
              </a:ext>
            </a:extLst>
          </p:cNvPr>
          <p:cNvCxnSpPr>
            <a:cxnSpLocks/>
          </p:cNvCxnSpPr>
          <p:nvPr/>
        </p:nvCxnSpPr>
        <p:spPr>
          <a:xfrm flipH="1">
            <a:off x="8368496" y="1411090"/>
            <a:ext cx="11921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75A35C-1B21-3D4A-82A9-2AECBDC6553C}"/>
              </a:ext>
            </a:extLst>
          </p:cNvPr>
          <p:cNvSpPr txBox="1"/>
          <p:nvPr/>
        </p:nvSpPr>
        <p:spPr>
          <a:xfrm>
            <a:off x="9560688" y="1202746"/>
            <a:ext cx="307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* data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Returned to caller of acquire()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01EFC0-1D4A-B144-A001-0C800E441F69}"/>
              </a:ext>
            </a:extLst>
          </p:cNvPr>
          <p:cNvCxnSpPr>
            <a:cxnSpLocks/>
          </p:cNvCxnSpPr>
          <p:nvPr/>
        </p:nvCxnSpPr>
        <p:spPr>
          <a:xfrm flipH="1">
            <a:off x="8231529" y="5066308"/>
            <a:ext cx="11921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00AB62-7DF8-1B46-89C8-A6E4F33AA1A2}"/>
              </a:ext>
            </a:extLst>
          </p:cNvPr>
          <p:cNvSpPr txBox="1"/>
          <p:nvPr/>
        </p:nvSpPr>
        <p:spPr>
          <a:xfrm>
            <a:off x="9423721" y="4857964"/>
            <a:ext cx="307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Stack and memory block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managment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DFDAE2-0B0D-2346-8CB6-913CDA238CF8}"/>
              </a:ext>
            </a:extLst>
          </p:cNvPr>
          <p:cNvCxnSpPr>
            <a:cxnSpLocks/>
          </p:cNvCxnSpPr>
          <p:nvPr/>
        </p:nvCxnSpPr>
        <p:spPr>
          <a:xfrm>
            <a:off x="9074552" y="1516284"/>
            <a:ext cx="0" cy="3341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8986DB-36AA-D646-8A5F-292AF4DBACCB}"/>
              </a:ext>
            </a:extLst>
          </p:cNvPr>
          <p:cNvSpPr txBox="1"/>
          <p:nvPr/>
        </p:nvSpPr>
        <p:spPr>
          <a:xfrm>
            <a:off x="9271322" y="2857528"/>
            <a:ext cx="3020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(requested by caller in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memory_pool_init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1B5095-09AC-D847-A14D-8DE9C33E72EF}"/>
              </a:ext>
            </a:extLst>
          </p:cNvPr>
          <p:cNvSpPr txBox="1">
            <a:spLocks/>
          </p:cNvSpPr>
          <p:nvPr/>
        </p:nvSpPr>
        <p:spPr>
          <a:xfrm>
            <a:off x="361392" y="-21271"/>
            <a:ext cx="3344393" cy="502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</a:rPr>
              <a:t>Memory Pool Data Node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41BAFF-00D3-F249-ACB3-76B573B139E1}"/>
              </a:ext>
            </a:extLst>
          </p:cNvPr>
          <p:cNvCxnSpPr/>
          <p:nvPr/>
        </p:nvCxnSpPr>
        <p:spPr>
          <a:xfrm>
            <a:off x="414558" y="574178"/>
            <a:ext cx="3258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DD756010-EF5B-B948-B8E5-5B9A124209AB}"/>
              </a:ext>
            </a:extLst>
          </p:cNvPr>
          <p:cNvSpPr/>
          <p:nvPr/>
        </p:nvSpPr>
        <p:spPr>
          <a:xfrm>
            <a:off x="3881377" y="1357688"/>
            <a:ext cx="981919" cy="4630895"/>
          </a:xfrm>
          <a:prstGeom prst="leftBrace">
            <a:avLst>
              <a:gd name="adj1" fmla="val 12844"/>
              <a:gd name="adj2" fmla="val 49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42465-DEE6-4B45-B7FC-F3ACD3C2144D}"/>
              </a:ext>
            </a:extLst>
          </p:cNvPr>
          <p:cNvSpPr txBox="1"/>
          <p:nvPr/>
        </p:nvSpPr>
        <p:spPr>
          <a:xfrm>
            <a:off x="144909" y="2757984"/>
            <a:ext cx="3970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Malloc one continuous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Pointer arithmetic to place header at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stack of nodes by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Return only “void *data” address to caller of acquire()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DBTOH() macro to access header when given back via release()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777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173</Words>
  <Application>Microsoft Macintosh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Cain</dc:creator>
  <cp:lastModifiedBy>Ian Cain</cp:lastModifiedBy>
  <cp:revision>5</cp:revision>
  <dcterms:created xsi:type="dcterms:W3CDTF">2018-10-08T21:43:53Z</dcterms:created>
  <dcterms:modified xsi:type="dcterms:W3CDTF">2018-10-09T03:22:43Z</dcterms:modified>
</cp:coreProperties>
</file>