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1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4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998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14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8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28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3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0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7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6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4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2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D3E5-D945-42C5-9CD1-2FB136429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725556"/>
            <a:ext cx="8001000" cy="1679713"/>
          </a:xfrm>
        </p:spPr>
        <p:txBody>
          <a:bodyPr/>
          <a:lstStyle/>
          <a:p>
            <a:r>
              <a:rPr lang="en-US" dirty="0"/>
              <a:t>Grand Wham</a:t>
            </a:r>
            <a:br>
              <a:rPr lang="en-US" dirty="0"/>
            </a:br>
            <a:r>
              <a:rPr lang="en-US" dirty="0" err="1"/>
              <a:t>Datafest</a:t>
            </a:r>
            <a:r>
              <a:rPr lang="en-US" dirty="0"/>
              <a:t>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E4587-028C-4B71-9668-A18FDC185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6"/>
            <a:ext cx="6400800" cy="27755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Pranay </a:t>
            </a:r>
            <a:r>
              <a:rPr lang="en-US" sz="2400" dirty="0" err="1">
                <a:solidFill>
                  <a:schemeClr val="tx1"/>
                </a:solidFill>
              </a:rPr>
              <a:t>Muthineni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Vincent Purr</a:t>
            </a:r>
          </a:p>
          <a:p>
            <a:r>
              <a:rPr lang="en-US" sz="2400" dirty="0">
                <a:solidFill>
                  <a:schemeClr val="tx1"/>
                </a:solidFill>
              </a:rPr>
              <a:t>Ted Zerbe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Nathan Tack</a:t>
            </a:r>
          </a:p>
          <a:p>
            <a:r>
              <a:rPr lang="en-US" sz="2400" dirty="0">
                <a:solidFill>
                  <a:schemeClr val="tx1"/>
                </a:solidFill>
              </a:rPr>
              <a:t>Veronica </a:t>
            </a:r>
            <a:r>
              <a:rPr lang="en-US" sz="2400" dirty="0" err="1">
                <a:solidFill>
                  <a:schemeClr val="tx1"/>
                </a:solidFill>
              </a:rPr>
              <a:t>Muth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2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4B4C-34A7-4D1C-B878-98ABC0FA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92" y="535092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19E2-005F-4068-B93C-6D9CFD59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92" y="2413000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8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F4C9-B9DE-48F7-939F-DA7C7F23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501740"/>
            <a:ext cx="8534400" cy="150706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DB13-5D70-4FCE-B408-0827C50B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415208"/>
            <a:ext cx="8534400" cy="36152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FA9C-70D8-4BB4-B650-C084334F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2" y="301412"/>
            <a:ext cx="8534400" cy="15070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3EC1-8658-4184-861B-3C739340A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2" y="2087880"/>
            <a:ext cx="8534400" cy="3615267"/>
          </a:xfrm>
        </p:spPr>
        <p:txBody>
          <a:bodyPr/>
          <a:lstStyle/>
          <a:p>
            <a:r>
              <a:rPr lang="en-US" dirty="0"/>
              <a:t>The game is trash.</a:t>
            </a:r>
          </a:p>
        </p:txBody>
      </p:sp>
    </p:spTree>
    <p:extLst>
      <p:ext uri="{BB962C8B-B14F-4D97-AF65-F5344CB8AC3E}">
        <p14:creationId xmlns:p14="http://schemas.microsoft.com/office/powerpoint/2010/main" val="148433339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21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Grand Wham Datafest 2022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Wham Datafest 2022</dc:title>
  <dc:creator>Nathan Tack</dc:creator>
  <cp:lastModifiedBy>Nathan Tack</cp:lastModifiedBy>
  <cp:revision>1</cp:revision>
  <dcterms:created xsi:type="dcterms:W3CDTF">2022-03-27T03:04:11Z</dcterms:created>
  <dcterms:modified xsi:type="dcterms:W3CDTF">2022-03-27T03:46:32Z</dcterms:modified>
</cp:coreProperties>
</file>