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cddefc84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3cddefc84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cddefc84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cddefc84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cddefc84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3cddefc84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cddefc84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cddefc84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cddefc84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cddefc84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e2f158e1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3e2f158e1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e2f158e1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3e2f158e1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e2f158e1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3e2f158e1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youtube.com/watch?v=9Fo9Bau6Tl8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By: Adam Mcwilliams, Alex Cullen, Danielle Aras, Minh Bui, and Nathan Palmer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925" y="935450"/>
            <a:ext cx="6616925" cy="191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Product and Vision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Project Hulk is a platform for fitness enthusiasts to organize their workout routines. Users can choose a particular muscle group and equipment, and upon selection they will be presented with a curated list of calisthenic exercises designed for that specific area. With our app, users can effortlessly find new exercises to try and build comprehensive full-body workout plans.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7650" y="1765425"/>
            <a:ext cx="7688700" cy="32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2987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solidFill>
                  <a:schemeClr val="dk2"/>
                </a:solidFill>
              </a:rPr>
              <a:t>Infrastructure : </a:t>
            </a:r>
            <a:endParaRPr>
              <a:solidFill>
                <a:schemeClr val="dk2"/>
              </a:solidFill>
            </a:endParaRPr>
          </a:p>
          <a:p>
            <a:pPr indent="-28797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>
                <a:solidFill>
                  <a:schemeClr val="dk2"/>
                </a:solidFill>
              </a:rPr>
              <a:t>Render (Cloud Hosting)</a:t>
            </a:r>
            <a:endParaRPr>
              <a:solidFill>
                <a:schemeClr val="dk2"/>
              </a:solidFill>
            </a:endParaRPr>
          </a:p>
          <a:p>
            <a:pPr indent="-28797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>
                <a:solidFill>
                  <a:schemeClr val="dk2"/>
                </a:solidFill>
              </a:rPr>
              <a:t>Github (Version Control)</a:t>
            </a:r>
            <a:endParaRPr>
              <a:solidFill>
                <a:schemeClr val="dk2"/>
              </a:solidFill>
            </a:endParaRPr>
          </a:p>
          <a:p>
            <a:pPr indent="-28797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>
                <a:solidFill>
                  <a:schemeClr val="dk2"/>
                </a:solidFill>
              </a:rPr>
              <a:t>PostgreSQL (Database)</a:t>
            </a:r>
            <a:endParaRPr>
              <a:solidFill>
                <a:schemeClr val="dk2"/>
              </a:solidFill>
            </a:endParaRPr>
          </a:p>
          <a:p>
            <a:pPr indent="-28797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>
                <a:solidFill>
                  <a:schemeClr val="dk2"/>
                </a:solidFill>
              </a:rPr>
              <a:t>Flask, Gunicorn (Web Server) </a:t>
            </a:r>
            <a:endParaRPr>
              <a:solidFill>
                <a:schemeClr val="dk2"/>
              </a:solidFill>
            </a:endParaRPr>
          </a:p>
          <a:p>
            <a:pPr indent="-2987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solidFill>
                  <a:schemeClr val="dk2"/>
                </a:solidFill>
              </a:rPr>
              <a:t>Communication:</a:t>
            </a:r>
            <a:endParaRPr>
              <a:solidFill>
                <a:schemeClr val="dk2"/>
              </a:solidFill>
            </a:endParaRPr>
          </a:p>
          <a:p>
            <a:pPr indent="-28797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>
                <a:solidFill>
                  <a:schemeClr val="dk2"/>
                </a:solidFill>
              </a:rPr>
              <a:t> Slack (Communication &amp; tracking pull requests), </a:t>
            </a:r>
            <a:endParaRPr>
              <a:solidFill>
                <a:schemeClr val="dk2"/>
              </a:solidFill>
            </a:endParaRPr>
          </a:p>
          <a:p>
            <a:pPr indent="-28797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>
                <a:solidFill>
                  <a:schemeClr val="dk2"/>
                </a:solidFill>
              </a:rPr>
              <a:t>Jira (project tracking software), </a:t>
            </a:r>
            <a:endParaRPr>
              <a:solidFill>
                <a:schemeClr val="dk2"/>
              </a:solidFill>
            </a:endParaRPr>
          </a:p>
          <a:p>
            <a:pPr indent="-28797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>
                <a:solidFill>
                  <a:schemeClr val="dk2"/>
                </a:solidFill>
              </a:rPr>
              <a:t>Zoom (video calls),</a:t>
            </a:r>
            <a:endParaRPr>
              <a:solidFill>
                <a:schemeClr val="dk2"/>
              </a:solidFill>
            </a:endParaRPr>
          </a:p>
          <a:p>
            <a:pPr indent="-28797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>
                <a:solidFill>
                  <a:schemeClr val="dk2"/>
                </a:solidFill>
              </a:rPr>
              <a:t> Discord (voice calls and meetings) </a:t>
            </a:r>
            <a:endParaRPr b="1">
              <a:solidFill>
                <a:schemeClr val="dk2"/>
              </a:solidFill>
            </a:endParaRPr>
          </a:p>
          <a:p>
            <a:pPr indent="-2987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solidFill>
                  <a:schemeClr val="dk2"/>
                </a:solidFill>
              </a:rPr>
              <a:t>Programing Languages:</a:t>
            </a:r>
            <a:endParaRPr>
              <a:solidFill>
                <a:schemeClr val="dk2"/>
              </a:solidFill>
            </a:endParaRPr>
          </a:p>
          <a:p>
            <a:pPr indent="-28797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>
                <a:solidFill>
                  <a:schemeClr val="dk2"/>
                </a:solidFill>
              </a:rPr>
              <a:t>Python</a:t>
            </a:r>
            <a:endParaRPr>
              <a:solidFill>
                <a:schemeClr val="dk2"/>
              </a:solidFill>
            </a:endParaRPr>
          </a:p>
          <a:p>
            <a:pPr indent="-28797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>
                <a:solidFill>
                  <a:schemeClr val="dk2"/>
                </a:solidFill>
              </a:rPr>
              <a:t>Javascript</a:t>
            </a:r>
            <a:endParaRPr>
              <a:solidFill>
                <a:schemeClr val="dk2"/>
              </a:solidFill>
            </a:endParaRPr>
          </a:p>
          <a:p>
            <a:pPr indent="-28797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>
                <a:solidFill>
                  <a:schemeClr val="dk2"/>
                </a:solidFill>
              </a:rPr>
              <a:t>HTML</a:t>
            </a:r>
            <a:endParaRPr>
              <a:solidFill>
                <a:schemeClr val="dk2"/>
              </a:solidFill>
            </a:endParaRPr>
          </a:p>
          <a:p>
            <a:pPr indent="-28797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>
                <a:solidFill>
                  <a:schemeClr val="dk2"/>
                </a:solidFill>
              </a:rPr>
              <a:t>CSS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7650" y="1349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with Project Hulk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8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Managing the Pull Request Process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Time Management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Evolving business requirements and scope creep.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Communication tool overload (slack, discord, zoom, email, piazza).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677225" y="1277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of Project Hulk  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2687675" y="2043025"/>
            <a:ext cx="3338700" cy="20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https://www.youtube.com/watch?v=9Fo9Bau6Tl8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Utilized the Bootstrap Framework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Total of 7 different web pages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Static and dynamic </a:t>
            </a:r>
            <a:r>
              <a:rPr lang="en"/>
              <a:t>web pages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Two types of Tables - Search Table - Favorites Table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Utilized Jinja Templating Engine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Data</a:t>
            </a:r>
            <a:r>
              <a:rPr lang="en"/>
              <a:t>base 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5 Tables: account, body part, exercise, equipment, favorite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Test tables for each table for a total of 10 tables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Local databases created separate from postgres database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Dummy data generated for account and favorite tables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Testing route created to print the contents of entire database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Product Roadmap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Calorie Counter Estimation by Exercise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Workout Plan Builder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Mobile App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Migrate deployment to Heroku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Integration with wearable fitness trackers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 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Thank you for your time!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6AA84F"/>
      </a:dk1>
      <a:lt1>
        <a:srgbClr val="FFFFFF"/>
      </a:lt1>
      <a:dk2>
        <a:srgbClr val="1A1A1A"/>
      </a:dk2>
      <a:lt2>
        <a:srgbClr val="6AA84F"/>
      </a:lt2>
      <a:accent1>
        <a:srgbClr val="595959"/>
      </a:accent1>
      <a:accent2>
        <a:srgbClr val="6AA4C8"/>
      </a:accent2>
      <a:accent3>
        <a:srgbClr val="000000"/>
      </a:accent3>
      <a:accent4>
        <a:srgbClr val="6AA84F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