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E9E7-2E30-284F-E3FC-FA668345B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11A8C-C01E-C0A1-8B99-7FB482A5F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0C795-B990-D9A1-6915-094E7C5C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C014-AA64-AE05-5FEA-BB0B02DA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F6F4-9982-B11B-D359-CEA4BD5A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18D-D776-A632-0A9F-A41766EE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6832F-CB8B-4FC1-9A6B-19FE9865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0A43-4D97-B281-E875-259F58DE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CBD6-DF68-074F-4344-0A91F244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93D6-34F5-8339-9069-4E4F2A4D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93020-AF8D-2325-9799-29BA47622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5FD1E-F98B-0F1F-9256-0CA16D118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2033-78A1-8801-4555-EFC884B0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F44A-C2F5-FDBE-1C38-65956176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96BE-6343-B698-24B8-BADA6692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8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02D0-DB6C-1708-3CAC-F00D046A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81D0-8960-9853-909F-E758014D8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ACC4-17C0-FD9A-2D24-727E69A6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E6E4-A4E0-35E8-12BC-73B82FE4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2319-6CD7-304C-B023-BE9F840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5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22D6-58ED-F3F2-316A-9154991A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6EF0-3304-FADF-A4E8-E74073509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2AC43-4461-4138-AA4A-926923B4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E5F3-A8E4-C885-F8CF-173DC185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8D37-10A3-0A79-9320-53D21F8F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C32B-7C1C-F466-A429-4CF89B6D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EDB8-972F-5E84-1D2E-B94D389DF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9CDD5-EE6E-4000-D22B-41C78A195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09558-C33B-9706-C958-E0ED50E8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647FB-E59B-EC20-9991-D7A045F9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2AC3-CEEC-A323-ECA8-9E6E997C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822A-89B3-580F-E3F3-32D8E69F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90E27-F349-DB90-35EF-A66810BC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05B21-2B4E-13C0-19CA-D574F7BA4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CEC2E-5718-81A8-4601-D2B0BD5F7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1D432-BA65-7C89-A691-67A399EA8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4DE45-07BE-972A-A4C1-94F4396F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0BBE2-DCAE-C6A9-BAD6-BB6B5E2E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0633A-4275-D828-0105-80A655F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4A70-D020-5362-6C8F-49C024BD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11C10-F155-8252-E8DE-26B8CFE1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E3F08-97BE-6B55-61C1-DC837FB6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CBCBC-7524-54C3-305A-6B6503A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95494-5C3F-7753-73E0-37119E87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DAD16-F96D-1E9A-3CDA-20DBFED3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1EA9A-0C51-4328-E9AE-970BC6C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7C3C-DDA2-64F9-9A8C-019256AC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037F8-52FF-87B4-2F3E-881E613A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1F21E-59C6-9F86-2F8C-BB9BEE8BC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CC5E4-FC4C-CFB6-AC18-5A0DF3C0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24BFF-5395-FC54-BDD2-7C62C3E5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5DF5-7AF7-F528-BA7A-85F2FDE3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94FB-DAA7-F55A-80AD-A12F60B7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27A63-C2A8-3C8B-390E-E35BAF5AB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70D5D-A4AA-4864-D061-338D6C784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83E22-9F94-4C11-1906-F44945A9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E2A01-909D-3AA2-60BD-3008AA69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4DCCC-2979-FAC8-6D55-79065EBC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7CEBE-D294-66CC-2C9C-6F8444DD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D172-F9B2-104F-FF9E-71CCE4AF1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43F3-95EE-5261-28AE-217F3D05F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78D02-A0B7-E643-B50B-E2D1647E693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C4EE-A211-BD99-3597-2BC46D017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A4D2-1F15-3B2B-162E-08D72E9CA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8AC0A-9981-784F-B935-2BE111400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EA51-424C-81C3-EC73-2C727C687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InDelDuper BioPython Fall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6B96B-6BBA-94D3-C58D-1A55A1BCC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Poresky</a:t>
            </a:r>
          </a:p>
        </p:txBody>
      </p:sp>
    </p:spTree>
    <p:extLst>
      <p:ext uri="{BB962C8B-B14F-4D97-AF65-F5344CB8AC3E}">
        <p14:creationId xmlns:p14="http://schemas.microsoft.com/office/powerpoint/2010/main" val="16364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02D7-5CA0-6196-1E25-1C5F8EBF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232778"/>
            <a:ext cx="10515600" cy="1325563"/>
          </a:xfrm>
        </p:spPr>
        <p:txBody>
          <a:bodyPr/>
          <a:lstStyle/>
          <a:p>
            <a:r>
              <a:rPr lang="en-US" dirty="0"/>
              <a:t>From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2FC4-35BD-C171-8B54-968BB5DA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558340"/>
            <a:ext cx="4503821" cy="50668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Duplication portion of the Insertion program</a:t>
            </a:r>
          </a:p>
          <a:p>
            <a:r>
              <a:rPr lang="en-US" dirty="0"/>
              <a:t>Externalize hardcoded environmental variables</a:t>
            </a:r>
          </a:p>
          <a:p>
            <a:r>
              <a:rPr lang="en-US" dirty="0"/>
              <a:t>Integrate to be used as a part of a bash file run as a part of a larger pipeline, rather than run individually as python scripts locally</a:t>
            </a:r>
          </a:p>
          <a:p>
            <a:r>
              <a:rPr lang="en-US" dirty="0"/>
              <a:t>Fix issue with differing </a:t>
            </a:r>
            <a:r>
              <a:rPr lang="en-US" dirty="0" err="1"/>
              <a:t>Grep’ed</a:t>
            </a:r>
            <a:r>
              <a:rPr lang="en-US" dirty="0"/>
              <a:t> sequences between 5’ and 3’ end</a:t>
            </a:r>
          </a:p>
          <a:p>
            <a:pPr lvl="1"/>
            <a:r>
              <a:rPr lang="en-US" dirty="0"/>
              <a:t>Change to fuzzy search in python script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FD9ED-9335-1003-7FF8-1BB25014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1500"/>
            <a:ext cx="53213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2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0A00-E1E5-E6B6-6BEC-811F5174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1947" cy="1325563"/>
          </a:xfrm>
        </p:spPr>
        <p:txBody>
          <a:bodyPr/>
          <a:lstStyle/>
          <a:p>
            <a:r>
              <a:rPr lang="en-US" dirty="0"/>
              <a:t>Current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2F18-B50A-7BED-D63B-B95DF7E1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825625"/>
            <a:ext cx="679784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Updates since last meeting:</a:t>
            </a:r>
          </a:p>
          <a:p>
            <a:pPr lvl="1"/>
            <a:r>
              <a:rPr lang="en-US" dirty="0"/>
              <a:t>Before ran only one gene segment with one defined set of parameters, hard-coded in</a:t>
            </a:r>
          </a:p>
          <a:p>
            <a:pPr lvl="1"/>
            <a:r>
              <a:rPr lang="en-US" dirty="0"/>
              <a:t>Now runs multiple sample files, containing multiple genes (Kit 1-9 and Met 1-10) together for any sample</a:t>
            </a:r>
          </a:p>
          <a:p>
            <a:pPr lvl="1"/>
            <a:r>
              <a:rPr lang="en-US" dirty="0"/>
              <a:t>Exported Parameters in Excel</a:t>
            </a:r>
          </a:p>
          <a:p>
            <a:pPr lvl="1"/>
            <a:r>
              <a:rPr lang="en-US" dirty="0"/>
              <a:t>Full process 20x more efficient</a:t>
            </a:r>
          </a:p>
          <a:p>
            <a:pPr lvl="1"/>
            <a:r>
              <a:rPr lang="en-US" dirty="0"/>
              <a:t>Fully Annotated with instructions on future use</a:t>
            </a:r>
          </a:p>
          <a:p>
            <a:pPr lvl="1"/>
            <a:r>
              <a:rPr lang="en-US" dirty="0"/>
              <a:t>AmpID = Specific location of specific gene</a:t>
            </a:r>
          </a:p>
          <a:p>
            <a:pPr lvl="2"/>
            <a:r>
              <a:rPr lang="en-US" dirty="0"/>
              <a:t>Ex. “KIT-04”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A diagram of a process flow&#10;&#10;Description automatically generated">
            <a:extLst>
              <a:ext uri="{FF2B5EF4-FFF2-40B4-BE49-F238E27FC236}">
                <a16:creationId xmlns:a16="http://schemas.microsoft.com/office/drawing/2014/main" id="{BA1497EF-84E4-2012-3F8A-93EC987B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9931"/>
            <a:ext cx="5314950" cy="68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5B1D-CA64-ABAD-10E2-42CEEB87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3408947" cy="1325563"/>
          </a:xfrm>
        </p:spPr>
        <p:txBody>
          <a:bodyPr/>
          <a:lstStyle/>
          <a:p>
            <a:r>
              <a:rPr lang="en-US" dirty="0"/>
              <a:t>New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1B0A-FEAF-CB9D-616C-06D37B51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27" y="1315870"/>
            <a:ext cx="5933574" cy="4226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Full Output - records all alignments done for each AmpID</a:t>
            </a:r>
          </a:p>
          <a:p>
            <a:endParaRPr lang="en-US" dirty="0"/>
          </a:p>
          <a:p>
            <a:r>
              <a:rPr lang="en-US" dirty="0"/>
              <a:t>Summary Output - now includes example of Consensus Sequence Alignment for each AmpID</a:t>
            </a:r>
          </a:p>
          <a:p>
            <a:endParaRPr lang="en-US" dirty="0"/>
          </a:p>
          <a:p>
            <a:r>
              <a:rPr lang="en-US" dirty="0"/>
              <a:t>Sample TSV Output – reports summary statistics in TSV form for ALL AmpIDs from a given sample</a:t>
            </a:r>
          </a:p>
          <a:p>
            <a:endParaRPr lang="en-US" dirty="0"/>
          </a:p>
        </p:txBody>
      </p:sp>
      <p:pic>
        <p:nvPicPr>
          <p:cNvPr id="4" name="Content Placeholder 4" descr="A diagram of a process flow&#10;&#10;Description automatically generated">
            <a:extLst>
              <a:ext uri="{FF2B5EF4-FFF2-40B4-BE49-F238E27FC236}">
                <a16:creationId xmlns:a16="http://schemas.microsoft.com/office/drawing/2014/main" id="{EED01115-4F2B-F60A-6C69-C6D7EB5D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623" y="19862"/>
            <a:ext cx="5314950" cy="68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2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AB0B-83E1-7D59-B87B-1A0FCE05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" y="156062"/>
            <a:ext cx="11215688" cy="1325563"/>
          </a:xfrm>
        </p:spPr>
        <p:txBody>
          <a:bodyPr/>
          <a:lstStyle/>
          <a:p>
            <a:r>
              <a:rPr lang="en-US" dirty="0"/>
              <a:t>Real Sample Example, 3606: 13bp MET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31F2-FEE2-D639-94C3-0CCBD5AE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C6F53-F5CE-8F53-151C-BDF55490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210"/>
            <a:ext cx="12192000" cy="49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82BC-137D-33B2-E878-028329D9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6" y="365125"/>
            <a:ext cx="11233484" cy="1325563"/>
          </a:xfrm>
        </p:spPr>
        <p:txBody>
          <a:bodyPr/>
          <a:lstStyle/>
          <a:p>
            <a:r>
              <a:rPr lang="en-US" dirty="0"/>
              <a:t>Real Sample Example, 3606: 13bp MET Deletion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07E94-D527-E484-7575-CDB0AA46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67860"/>
            <a:ext cx="12192001" cy="44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4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E55D-400D-137D-00E0-44DA9287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842"/>
            <a:ext cx="11706726" cy="1325563"/>
          </a:xfrm>
        </p:spPr>
        <p:txBody>
          <a:bodyPr/>
          <a:lstStyle/>
          <a:p>
            <a:r>
              <a:rPr lang="en-US" dirty="0"/>
              <a:t>Real Sample Example, 2090-21: 63bp KIT Deletion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A9B74-2602-BCFF-C0BE-0D483FB3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4" y="1482725"/>
            <a:ext cx="12237194" cy="52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1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7CAC-8261-29A9-2BA1-3F806C82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Accomplished in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451E-9AC9-75E0-9B41-073C3CFD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242" cy="4351338"/>
          </a:xfrm>
        </p:spPr>
        <p:txBody>
          <a:bodyPr/>
          <a:lstStyle/>
          <a:p>
            <a:r>
              <a:rPr lang="en-US" dirty="0"/>
              <a:t>Fully Externalized all Parameters</a:t>
            </a:r>
          </a:p>
          <a:p>
            <a:r>
              <a:rPr lang="en-US" dirty="0"/>
              <a:t>Integrated into Developmental Pipeline</a:t>
            </a:r>
          </a:p>
          <a:p>
            <a:r>
              <a:rPr lang="en-US" dirty="0"/>
              <a:t>Able to run multiple sequences and genes together</a:t>
            </a:r>
          </a:p>
          <a:p>
            <a:r>
              <a:rPr lang="en-US" dirty="0"/>
              <a:t>Added example Alignment into Summary Outputs for each InDel detected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5141A5-A006-D2F1-F3F5-C2BF38346B64}"/>
              </a:ext>
            </a:extLst>
          </p:cNvPr>
          <p:cNvSpPr txBox="1">
            <a:spLocks/>
          </p:cNvSpPr>
          <p:nvPr/>
        </p:nvSpPr>
        <p:spPr>
          <a:xfrm>
            <a:off x="6753726" y="1825625"/>
            <a:ext cx="50452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Renamed and Documented Script for intuitive future use</a:t>
            </a:r>
          </a:p>
          <a:p>
            <a:r>
              <a:rPr lang="en-US" dirty="0"/>
              <a:t>Added full alignment outputs for each run if needed</a:t>
            </a:r>
          </a:p>
          <a:p>
            <a:r>
              <a:rPr lang="en-US" dirty="0"/>
              <a:t>New TSV Output includes all gene location alignments for each sample</a:t>
            </a:r>
          </a:p>
          <a:p>
            <a:r>
              <a:rPr lang="en-US" dirty="0"/>
              <a:t>Still able to detect same difficult InDels as before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1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3D5F-2340-C9CB-56B0-BBD1EF04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3FAC-C204-26AB-A288-62E074B3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there are default parameters for most cases, fine tuning will likely be required for detecting known small or large indels</a:t>
            </a:r>
          </a:p>
          <a:p>
            <a:pPr lvl="1"/>
            <a:r>
              <a:rPr lang="en-US" dirty="0"/>
              <a:t>Especially Insertion Sequences</a:t>
            </a:r>
          </a:p>
          <a:p>
            <a:pPr lvl="1"/>
            <a:r>
              <a:rPr lang="en-US" dirty="0"/>
              <a:t>Not a one size fits all</a:t>
            </a:r>
          </a:p>
          <a:p>
            <a:r>
              <a:rPr lang="en-US" dirty="0"/>
              <a:t>Validation Grading on Complete Runs</a:t>
            </a:r>
          </a:p>
          <a:p>
            <a:r>
              <a:rPr lang="en-US" dirty="0"/>
              <a:t>Documentation with Full Work-Flow Diagram</a:t>
            </a:r>
          </a:p>
          <a:p>
            <a:r>
              <a:rPr lang="en-US" dirty="0"/>
              <a:t>Integration into Production Pipeline (Go-Live) </a:t>
            </a:r>
          </a:p>
          <a:p>
            <a:r>
              <a:rPr lang="en-US" dirty="0"/>
              <a:t>Add Duplication Detection, if needed (After Go-Live)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5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9624</TotalTime>
  <Words>335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InDelDuper BioPython Fall Update</vt:lpstr>
      <vt:lpstr>From Last Meeting</vt:lpstr>
      <vt:lpstr>Current Workflow</vt:lpstr>
      <vt:lpstr>New Outputs</vt:lpstr>
      <vt:lpstr>Real Sample Example, 3606: 13bp MET Deletion</vt:lpstr>
      <vt:lpstr>Real Sample Example, 3606: 13bp MET Deletion</vt:lpstr>
      <vt:lpstr>Real Sample Example, 2090-21: 63bp KIT Deletion </vt:lpstr>
      <vt:lpstr>Goals Accomplished in Fall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Poresky, Nathan</dc:creator>
  <cp:lastModifiedBy>Poresky, Nathan</cp:lastModifiedBy>
  <cp:revision>6</cp:revision>
  <dcterms:created xsi:type="dcterms:W3CDTF">2024-11-08T00:49:36Z</dcterms:created>
  <dcterms:modified xsi:type="dcterms:W3CDTF">2024-11-14T17:40:32Z</dcterms:modified>
</cp:coreProperties>
</file>