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B22"/>
    <a:srgbClr val="001132"/>
    <a:srgbClr val="1D5587"/>
    <a:srgbClr val="BCAB9B"/>
    <a:srgbClr val="9C9C9C"/>
    <a:srgbClr val="9ECAF6"/>
    <a:srgbClr val="FF3A3A"/>
    <a:srgbClr val="2576FF"/>
    <a:srgbClr val="25FF76"/>
    <a:srgbClr val="FF9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2B15-FA7D-40E9-831F-4356AEE13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D567C-7BD7-4EAD-BED5-28320FCC5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2C6B6-AEF0-4BA7-9703-2E899E1B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CADE-2953-4019-9629-565220DBFE8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E1086-1ADA-416C-A6F9-7B350FE1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ECB7-5C41-4751-874D-E84039D4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5862-50A8-4D06-AAC9-7110ACD2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6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0372-24D8-4D2D-B093-CF3E7572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2766D-9E51-49A3-B6F6-228DBE4DC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BFF40-9171-4E63-A8CE-CC64F3A5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CADE-2953-4019-9629-565220DBFE8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732D-8136-4DE6-99F3-FCD933A1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F652-7FCD-480D-B443-977CB9EB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5862-50A8-4D06-AAC9-7110ACD2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1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709C6-FF96-426D-A334-1C24A9E5B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9C84A-8451-4375-98E4-05DB27A2D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46B5E-C732-446F-B3B1-89E0EF8E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CADE-2953-4019-9629-565220DBFE8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DDB6F-46C1-431E-A9EF-92FF238A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4251-0C9F-4AE6-9ACB-60B28CC6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5862-50A8-4D06-AAC9-7110ACD2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6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1A0B-1727-4376-A798-D303D4DC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F3F2-8AAD-44CC-83E9-99965DB0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F9C5-0CC8-44EF-A242-44E2FBB9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CADE-2953-4019-9629-565220DBFE8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4EDCA-CD36-4C52-958A-BE9255CB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E0C01-C76C-485D-97C5-08D7FFF3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5862-50A8-4D06-AAC9-7110ACD2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3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3822-3BA2-4C06-A77E-904457ECF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0D342-FC9D-4A55-B85D-4BB41E2C0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57DAC-60A5-40A7-8054-82D5763A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CADE-2953-4019-9629-565220DBFE8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3E0EE-1B0A-4C89-B634-04538596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8B2D1-5626-42F2-A221-2DE8FC84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5862-50A8-4D06-AAC9-7110ACD2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0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D84E-4A69-489F-8434-15724352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A07F5-9904-41F8-9D77-01B2EB0FB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91A03-7B1F-4F72-82FC-3985354F6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BDA2C-6805-4F4B-B04B-215FBA8E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CADE-2953-4019-9629-565220DBFE8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42793-9FE6-402B-AFD9-CAC3202F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445EE-FF90-4D1A-82E4-2EAFD58B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5862-50A8-4D06-AAC9-7110ACD2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3A07-6CE6-4E26-9F6D-4940D0D2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AC912-7A9E-4A81-9528-66E2DB257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572B1-9034-4902-937A-5712DBA34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634E8-B007-47CB-9ED5-077A0D326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C654D-5815-4FC8-A4AB-7B1F29AB8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29413-E7B6-4FC7-B02C-B2FE5459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CADE-2953-4019-9629-565220DBFE8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EB5AC-9580-4BE1-8429-D45EB4AE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5D4E8-A99D-42B9-B5E9-7A6F970D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5862-50A8-4D06-AAC9-7110ACD2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1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211A-F5D4-40A6-B016-9915D2B5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A10C2-A041-4271-ACF3-4F043600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CADE-2953-4019-9629-565220DBFE8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CBC71-8A8F-45C9-9893-30E53E09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B2D5F-C09C-4277-866D-D2E47C12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5862-50A8-4D06-AAC9-7110ACD2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0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87C72-9308-4023-876C-0ADF8BD2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CADE-2953-4019-9629-565220DBFE8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510AB-40E8-44DB-9B88-0B0B493F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0981C-7E7D-4F0D-BB1A-31005022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5862-50A8-4D06-AAC9-7110ACD2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3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D235-C624-4BBF-9704-90341D4D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4A165-6014-4BE1-94A9-15EA8EAEF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8776B-CADA-45DA-BE85-C8AF64379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12574-C351-4812-AC75-C2D506CC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CADE-2953-4019-9629-565220DBFE8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9D9F3-6C52-4B45-8D6F-87D97FF4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1ACB3-24EA-4C68-88B3-F4C9D18E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5862-50A8-4D06-AAC9-7110ACD2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3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3C85-768D-4724-A6DA-46A8545C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87E1A-99B7-4968-9909-B8930ABDD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07F3B-8F3A-4090-A85A-C22E761BB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A97D5-BAA1-4447-8267-DE4F5CB9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CADE-2953-4019-9629-565220DBFE8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B3254-6664-4E98-96A1-8647EEEB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31B7F-4C9D-4638-A4A3-667D48DC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5862-50A8-4D06-AAC9-7110ACD2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2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7FB19-1B98-4783-B8B7-AE428817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67500-E4A6-4622-B542-2BDC54FB4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1E59-4EE4-4625-A2FF-2CC68EA72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1CADE-2953-4019-9629-565220DBFE8F}" type="datetimeFigureOut">
              <a:rPr lang="en-US" smtClean="0"/>
              <a:t>6/8/2020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9A94B-7687-46E2-BAF7-39B440D23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D4084-6925-4998-842A-5673699A6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E5862-50A8-4D06-AAC9-7110ACD27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7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natetay0266/portfolio-experimental-desig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fontspace.com/help#license-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fontspace.com/help#license-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AB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D7037E-A81D-4C0C-ACC9-55D4C63B6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-4148" y="1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DDFAD1-8583-457D-BACF-A82042026658}"/>
              </a:ext>
            </a:extLst>
          </p:cNvPr>
          <p:cNvSpPr txBox="1"/>
          <p:nvPr/>
        </p:nvSpPr>
        <p:spPr>
          <a:xfrm>
            <a:off x="1087694" y="265061"/>
            <a:ext cx="5490477" cy="307777"/>
          </a:xfrm>
          <a:prstGeom prst="rect">
            <a:avLst/>
          </a:prstGeom>
          <a:solidFill>
            <a:srgbClr val="F1F3F4"/>
          </a:solidFill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https://www.pinterest.com/natetay0266/portfolio-experimental-design/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895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1E044-33DA-435C-A718-CC99911CC1C7}"/>
              </a:ext>
            </a:extLst>
          </p:cNvPr>
          <p:cNvSpPr/>
          <p:nvPr/>
        </p:nvSpPr>
        <p:spPr>
          <a:xfrm>
            <a:off x="3548271" y="241671"/>
            <a:ext cx="8268950" cy="3548507"/>
          </a:xfrm>
          <a:prstGeom prst="rect">
            <a:avLst/>
          </a:prstGeom>
          <a:solidFill>
            <a:srgbClr val="000B22"/>
          </a:solidFill>
          <a:ln>
            <a:noFill/>
          </a:ln>
          <a:effectLst>
            <a:outerShdw blurRad="1016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5501D9E-05A8-4154-9140-5DCD7BA3CC49}"/>
              </a:ext>
            </a:extLst>
          </p:cNvPr>
          <p:cNvSpPr/>
          <p:nvPr/>
        </p:nvSpPr>
        <p:spPr>
          <a:xfrm>
            <a:off x="534718" y="2563758"/>
            <a:ext cx="914400" cy="914400"/>
          </a:xfrm>
          <a:prstGeom prst="ellipse">
            <a:avLst/>
          </a:prstGeom>
          <a:solidFill>
            <a:srgbClr val="9EC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77829FA-8F2F-43ED-9A4D-EC27099440D3}"/>
              </a:ext>
            </a:extLst>
          </p:cNvPr>
          <p:cNvSpPr txBox="1"/>
          <p:nvPr/>
        </p:nvSpPr>
        <p:spPr>
          <a:xfrm>
            <a:off x="534718" y="3876409"/>
            <a:ext cx="6410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1D5587"/>
                </a:solidFill>
                <a:latin typeface="Astro Space" panose="02000503000000000000" pitchFamily="2" charset="0"/>
                <a:cs typeface="Times New Roman" panose="02020603050405020304" pitchFamily="18" charset="0"/>
              </a:rPr>
              <a:t>Keys: Astro Space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98B6E3-3728-47CE-8A91-9D5BD4B9A999}"/>
              </a:ext>
            </a:extLst>
          </p:cNvPr>
          <p:cNvSpPr txBox="1"/>
          <p:nvPr/>
        </p:nvSpPr>
        <p:spPr>
          <a:xfrm>
            <a:off x="534718" y="4522075"/>
            <a:ext cx="5524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C9C9C"/>
                </a:solidFill>
                <a:latin typeface="Orbitron" pitchFamily="2" charset="0"/>
                <a:cs typeface="Times New Roman" panose="02020603050405020304" pitchFamily="18" charset="0"/>
              </a:rPr>
              <a:t>Regular Headings: </a:t>
            </a:r>
            <a:r>
              <a:rPr lang="en-US" sz="2800" dirty="0" err="1">
                <a:solidFill>
                  <a:srgbClr val="9C9C9C"/>
                </a:solidFill>
                <a:latin typeface="Orbitron" pitchFamily="2" charset="0"/>
                <a:cs typeface="Times New Roman" panose="02020603050405020304" pitchFamily="18" charset="0"/>
              </a:rPr>
              <a:t>Orbitron</a:t>
            </a:r>
            <a:endParaRPr lang="en-US" sz="2800" dirty="0">
              <a:solidFill>
                <a:srgbClr val="9C9C9C"/>
              </a:solidFill>
              <a:latin typeface="Orbitron" pitchFamily="2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863547E-B881-4401-B06B-41300AF2957F}"/>
              </a:ext>
            </a:extLst>
          </p:cNvPr>
          <p:cNvSpPr txBox="1"/>
          <p:nvPr/>
        </p:nvSpPr>
        <p:spPr>
          <a:xfrm>
            <a:off x="534718" y="5106303"/>
            <a:ext cx="69329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C9C9C"/>
                </a:solidFill>
                <a:latin typeface="Armata" panose="020B050304050006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Body and other copy: Armata, Sans-Serif</a:t>
            </a:r>
          </a:p>
          <a:p>
            <a:endParaRPr lang="en-US" sz="2000" dirty="0">
              <a:solidFill>
                <a:srgbClr val="9C9C9C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9C9C9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Mobile Style Tiles</a:t>
            </a:r>
          </a:p>
          <a:p>
            <a:r>
              <a:rPr lang="en-US" sz="2000" dirty="0">
                <a:solidFill>
                  <a:srgbClr val="9C9C9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https://www.fontspace.com/help#license-3</a:t>
            </a:r>
            <a:endParaRPr lang="en-US" sz="2000" u="sng" dirty="0">
              <a:solidFill>
                <a:srgbClr val="9C9C9C"/>
              </a:solidFill>
            </a:endParaRPr>
          </a:p>
          <a:p>
            <a:r>
              <a:rPr lang="en-US" sz="2000" u="sng" dirty="0">
                <a:solidFill>
                  <a:srgbClr val="9C9C9C"/>
                </a:solidFill>
                <a:ea typeface="Roboto" panose="02000000000000000000" pitchFamily="2" charset="0"/>
                <a:cs typeface="Arial" panose="020B0604020202020204" pitchFamily="34" charset="0"/>
              </a:rPr>
              <a:t>https://scripts.sil.org/cms/scripts/page.php?site_id=nrsi&amp;id=OFL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8C79EC-04C6-43B3-B734-86AFB5A0EAEB}"/>
              </a:ext>
            </a:extLst>
          </p:cNvPr>
          <p:cNvSpPr/>
          <p:nvPr/>
        </p:nvSpPr>
        <p:spPr>
          <a:xfrm>
            <a:off x="534718" y="458919"/>
            <a:ext cx="914400" cy="2011680"/>
          </a:xfrm>
          <a:prstGeom prst="rect">
            <a:avLst/>
          </a:prstGeom>
          <a:solidFill>
            <a:srgbClr val="BCA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B22047D-B191-4B56-94F4-D5D4A84319B9}"/>
              </a:ext>
            </a:extLst>
          </p:cNvPr>
          <p:cNvSpPr/>
          <p:nvPr/>
        </p:nvSpPr>
        <p:spPr>
          <a:xfrm>
            <a:off x="1546212" y="1464759"/>
            <a:ext cx="914400" cy="2011680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029E4-0274-4C30-80F0-A0EC66BC8058}"/>
              </a:ext>
            </a:extLst>
          </p:cNvPr>
          <p:cNvSpPr txBox="1"/>
          <p:nvPr/>
        </p:nvSpPr>
        <p:spPr>
          <a:xfrm>
            <a:off x="8379436" y="1373319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rbitron" pitchFamily="2" charset="0"/>
                <a:cs typeface="Times New Roman" panose="02020603050405020304" pitchFamily="18" charset="0"/>
              </a:rPr>
              <a:t>Article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E1F643-DF20-4968-88A9-885F92C4DE4B}"/>
              </a:ext>
            </a:extLst>
          </p:cNvPr>
          <p:cNvSpPr txBox="1"/>
          <p:nvPr/>
        </p:nvSpPr>
        <p:spPr>
          <a:xfrm>
            <a:off x="8677594" y="2032206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mata" panose="020B0503040500060204" pitchFamily="34" charset="0"/>
                <a:ea typeface="Roboto" panose="02000000000000000000" pitchFamily="2" charset="0"/>
                <a:cs typeface="Times New Roman" panose="02020603050405020304" pitchFamily="18" charset="0"/>
              </a:rPr>
              <a:t>Description text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7457D4C-A71F-45A3-AD96-71741022536D}"/>
              </a:ext>
            </a:extLst>
          </p:cNvPr>
          <p:cNvSpPr/>
          <p:nvPr/>
        </p:nvSpPr>
        <p:spPr>
          <a:xfrm>
            <a:off x="1546211" y="458919"/>
            <a:ext cx="914400" cy="914400"/>
          </a:xfrm>
          <a:prstGeom prst="triangle">
            <a:avLst>
              <a:gd name="adj" fmla="val 0"/>
            </a:avLst>
          </a:prstGeom>
          <a:solidFill>
            <a:srgbClr val="1D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C9BCC8-665B-4392-89C5-47B56C5826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5" b="12863"/>
          <a:stretch/>
        </p:blipFill>
        <p:spPr>
          <a:xfrm>
            <a:off x="3766017" y="345164"/>
            <a:ext cx="3410742" cy="3331260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AA51B17-EC78-41DE-A81E-B236D41C12C4}"/>
              </a:ext>
            </a:extLst>
          </p:cNvPr>
          <p:cNvSpPr/>
          <p:nvPr/>
        </p:nvSpPr>
        <p:spPr>
          <a:xfrm rot="10800000">
            <a:off x="1546212" y="458919"/>
            <a:ext cx="914400" cy="914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0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1E044-33DA-435C-A718-CC99911CC1C7}"/>
              </a:ext>
            </a:extLst>
          </p:cNvPr>
          <p:cNvSpPr/>
          <p:nvPr/>
        </p:nvSpPr>
        <p:spPr>
          <a:xfrm>
            <a:off x="7812157" y="241672"/>
            <a:ext cx="4005064" cy="4280404"/>
          </a:xfrm>
          <a:prstGeom prst="rect">
            <a:avLst/>
          </a:prstGeom>
          <a:solidFill>
            <a:srgbClr val="000B22"/>
          </a:solidFill>
          <a:ln>
            <a:noFill/>
          </a:ln>
          <a:effectLst>
            <a:outerShdw blurRad="1016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5501D9E-05A8-4154-9140-5DCD7BA3CC49}"/>
              </a:ext>
            </a:extLst>
          </p:cNvPr>
          <p:cNvSpPr/>
          <p:nvPr/>
        </p:nvSpPr>
        <p:spPr>
          <a:xfrm>
            <a:off x="534718" y="2563758"/>
            <a:ext cx="914400" cy="914400"/>
          </a:xfrm>
          <a:prstGeom prst="ellipse">
            <a:avLst/>
          </a:prstGeom>
          <a:solidFill>
            <a:srgbClr val="9EC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77829FA-8F2F-43ED-9A4D-EC27099440D3}"/>
              </a:ext>
            </a:extLst>
          </p:cNvPr>
          <p:cNvSpPr txBox="1"/>
          <p:nvPr/>
        </p:nvSpPr>
        <p:spPr>
          <a:xfrm>
            <a:off x="534718" y="3876409"/>
            <a:ext cx="6410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1D5587"/>
                </a:solidFill>
                <a:latin typeface="Astro Space" panose="02000503000000000000" pitchFamily="2" charset="0"/>
                <a:cs typeface="Times New Roman" panose="02020603050405020304" pitchFamily="18" charset="0"/>
              </a:rPr>
              <a:t>Keys: Astro Space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98B6E3-3728-47CE-8A91-9D5BD4B9A999}"/>
              </a:ext>
            </a:extLst>
          </p:cNvPr>
          <p:cNvSpPr txBox="1"/>
          <p:nvPr/>
        </p:nvSpPr>
        <p:spPr>
          <a:xfrm>
            <a:off x="534718" y="4522075"/>
            <a:ext cx="5524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C9C9C"/>
                </a:solidFill>
                <a:latin typeface="Orbitron" pitchFamily="2" charset="0"/>
                <a:cs typeface="Times New Roman" panose="02020603050405020304" pitchFamily="18" charset="0"/>
              </a:rPr>
              <a:t>Regular Headings: </a:t>
            </a:r>
            <a:r>
              <a:rPr lang="en-US" sz="2800" dirty="0" err="1">
                <a:solidFill>
                  <a:srgbClr val="9C9C9C"/>
                </a:solidFill>
                <a:latin typeface="Orbitron" pitchFamily="2" charset="0"/>
                <a:cs typeface="Times New Roman" panose="02020603050405020304" pitchFamily="18" charset="0"/>
              </a:rPr>
              <a:t>Orbitron</a:t>
            </a:r>
            <a:endParaRPr lang="en-US" sz="2800" dirty="0">
              <a:solidFill>
                <a:srgbClr val="9C9C9C"/>
              </a:solidFill>
              <a:latin typeface="Orbitron" pitchFamily="2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863547E-B881-4401-B06B-41300AF2957F}"/>
              </a:ext>
            </a:extLst>
          </p:cNvPr>
          <p:cNvSpPr txBox="1"/>
          <p:nvPr/>
        </p:nvSpPr>
        <p:spPr>
          <a:xfrm>
            <a:off x="534718" y="5106303"/>
            <a:ext cx="69329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9C9C9C"/>
                </a:solidFill>
                <a:latin typeface="Armata" panose="020B050304050006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Body and other copy: Armata, Sans-Serif</a:t>
            </a:r>
          </a:p>
          <a:p>
            <a:endParaRPr lang="en-US" sz="2000" dirty="0">
              <a:solidFill>
                <a:srgbClr val="9C9C9C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9C9C9C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Mobile Style Tiles</a:t>
            </a:r>
          </a:p>
          <a:p>
            <a:r>
              <a:rPr lang="en-US" sz="2000" dirty="0">
                <a:solidFill>
                  <a:srgbClr val="9C9C9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https://www.fontspace.com/help#license-3</a:t>
            </a:r>
            <a:endParaRPr lang="en-US" sz="2000" u="sng" dirty="0">
              <a:solidFill>
                <a:srgbClr val="9C9C9C"/>
              </a:solidFill>
            </a:endParaRPr>
          </a:p>
          <a:p>
            <a:r>
              <a:rPr lang="en-US" sz="2000" u="sng" dirty="0">
                <a:solidFill>
                  <a:srgbClr val="9C9C9C"/>
                </a:solidFill>
                <a:ea typeface="Roboto" panose="02000000000000000000" pitchFamily="2" charset="0"/>
                <a:cs typeface="Arial" panose="020B0604020202020204" pitchFamily="34" charset="0"/>
              </a:rPr>
              <a:t>https://scripts.sil.org/cms/scripts/page.php?site_id=nrsi&amp;id=OFL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8C79EC-04C6-43B3-B734-86AFB5A0EAEB}"/>
              </a:ext>
            </a:extLst>
          </p:cNvPr>
          <p:cNvSpPr/>
          <p:nvPr/>
        </p:nvSpPr>
        <p:spPr>
          <a:xfrm>
            <a:off x="534718" y="458919"/>
            <a:ext cx="914400" cy="2011680"/>
          </a:xfrm>
          <a:prstGeom prst="rect">
            <a:avLst/>
          </a:prstGeom>
          <a:solidFill>
            <a:srgbClr val="BCA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B22047D-B191-4B56-94F4-D5D4A84319B9}"/>
              </a:ext>
            </a:extLst>
          </p:cNvPr>
          <p:cNvSpPr/>
          <p:nvPr/>
        </p:nvSpPr>
        <p:spPr>
          <a:xfrm>
            <a:off x="1546212" y="1464759"/>
            <a:ext cx="914400" cy="2011680"/>
          </a:xfrm>
          <a:prstGeom prst="rect">
            <a:avLst/>
          </a:prstGeom>
          <a:solidFill>
            <a:srgbClr val="9C9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029E4-0274-4C30-80F0-A0EC66BC8058}"/>
              </a:ext>
            </a:extLst>
          </p:cNvPr>
          <p:cNvSpPr txBox="1"/>
          <p:nvPr/>
        </p:nvSpPr>
        <p:spPr>
          <a:xfrm>
            <a:off x="8442838" y="3831178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rbitron" pitchFamily="2" charset="0"/>
                <a:cs typeface="Times New Roman" panose="02020603050405020304" pitchFamily="18" charset="0"/>
              </a:rPr>
              <a:t>Article Title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7457D4C-A71F-45A3-AD96-71741022536D}"/>
              </a:ext>
            </a:extLst>
          </p:cNvPr>
          <p:cNvSpPr/>
          <p:nvPr/>
        </p:nvSpPr>
        <p:spPr>
          <a:xfrm>
            <a:off x="1546211" y="458919"/>
            <a:ext cx="914400" cy="914400"/>
          </a:xfrm>
          <a:prstGeom prst="triangle">
            <a:avLst>
              <a:gd name="adj" fmla="val 0"/>
            </a:avLst>
          </a:prstGeom>
          <a:solidFill>
            <a:srgbClr val="1D55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C9BCC8-665B-4392-89C5-47B56C5826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5" b="12863"/>
          <a:stretch/>
        </p:blipFill>
        <p:spPr>
          <a:xfrm>
            <a:off x="8099379" y="428564"/>
            <a:ext cx="3410742" cy="3331260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AA51B17-EC78-41DE-A81E-B236D41C12C4}"/>
              </a:ext>
            </a:extLst>
          </p:cNvPr>
          <p:cNvSpPr/>
          <p:nvPr/>
        </p:nvSpPr>
        <p:spPr>
          <a:xfrm rot="10800000">
            <a:off x="1546212" y="458919"/>
            <a:ext cx="914400" cy="914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8B53C3-98BB-4578-9130-3C6FBDFD5520}"/>
              </a:ext>
            </a:extLst>
          </p:cNvPr>
          <p:cNvSpPr/>
          <p:nvPr/>
        </p:nvSpPr>
        <p:spPr>
          <a:xfrm>
            <a:off x="7812157" y="5045295"/>
            <a:ext cx="4005064" cy="4280404"/>
          </a:xfrm>
          <a:prstGeom prst="rect">
            <a:avLst/>
          </a:prstGeom>
          <a:solidFill>
            <a:srgbClr val="000B22"/>
          </a:solidFill>
          <a:ln>
            <a:noFill/>
          </a:ln>
          <a:effectLst>
            <a:outerShdw blurRad="101600" algn="c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D08EC-D412-45F2-A243-B3DD655D2152}"/>
              </a:ext>
            </a:extLst>
          </p:cNvPr>
          <p:cNvSpPr txBox="1"/>
          <p:nvPr/>
        </p:nvSpPr>
        <p:spPr>
          <a:xfrm>
            <a:off x="8442838" y="8634801"/>
            <a:ext cx="272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rbitron" pitchFamily="2" charset="0"/>
                <a:cs typeface="Times New Roman" panose="02020603050405020304" pitchFamily="18" charset="0"/>
              </a:rPr>
              <a:t>Article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7027C5-1D39-4883-81B4-0CA20A29D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9120" y="5232187"/>
            <a:ext cx="3331260" cy="33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2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18576</TotalTime>
  <Words>130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Armata</vt:lpstr>
      <vt:lpstr>Astro Space</vt:lpstr>
      <vt:lpstr>Calibri</vt:lpstr>
      <vt:lpstr>Calibri Light</vt:lpstr>
      <vt:lpstr>Orbitron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Taylor</dc:creator>
  <cp:lastModifiedBy>Nathan Taylor</cp:lastModifiedBy>
  <cp:revision>53</cp:revision>
  <dcterms:created xsi:type="dcterms:W3CDTF">2020-04-14T05:32:36Z</dcterms:created>
  <dcterms:modified xsi:type="dcterms:W3CDTF">2020-06-08T11:53:59Z</dcterms:modified>
</cp:coreProperties>
</file>