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A3A"/>
    <a:srgbClr val="2576FF"/>
    <a:srgbClr val="25FF76"/>
    <a:srgbClr val="FF9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184D-0987-42A9-8CE4-5720CB84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7E68D-763F-4A79-93EF-89C0D7E99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CC71-27E3-4D14-B926-19A8D095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632A-8E8B-4C7A-B589-B4960DA5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495C-7C8E-4AAF-AB98-53B72E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0993-666D-4B31-8EB0-E22BBFE5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445AB-0DDC-4940-BEC6-AE107F5F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C879-4B66-4013-AFB6-61E46855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A569-0E1D-457B-8DE8-1CFE7B3A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0DE2-0676-4A3F-9282-FBD937B3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0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AE197-F9C5-4BF5-833E-BEA30D73B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0316A-46B4-4A43-89E2-629E58F08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356F-F49F-48FE-882B-A5A30A8E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2F1A-2D52-498E-8DA3-6B7A695F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83CC-2E6D-4E95-AB25-E65BA2B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D6A5-ED9E-461E-9784-416F03A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555A-93F0-4700-8972-34D3A8B3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1B52-ADF7-45E6-B2FA-4853DC3A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C55F-1823-460B-997E-79897F66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C2F3-5965-4CA9-9CAC-78AC2EA2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A478-922A-45F1-B881-D4F7DB03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B479-57AC-48A8-A7A5-77D4E500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CF4E-B01D-42B3-85EE-ADE39798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13BC-9EBA-4D26-BC28-AA2204C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86B4-694E-41A0-864A-99D20D4B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9202-E00E-443E-A8AA-57960089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D6EA-62F6-417D-ADE3-E03A6AA9B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8678-B23D-41D7-AB70-A6E52CB2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7D325-7DCD-4446-B4F0-73042ADC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7A45-CAA7-4FE4-9AF3-E90217D6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DCE40-5A8B-4327-BD68-A92F800E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6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9394-9326-4527-912C-EC96D0F0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CE1D6-3B83-4691-9133-B72E5941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302E8-6483-46D6-91EE-5EDA41A94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296F-31B8-4F9C-BC48-842C6657B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A1A0B-3185-42C7-9248-2EC4488C5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033EE-5E67-4D28-923E-4547DE8B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BB81F-96D6-49D7-97CF-1EA656F2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99B26-4034-4651-9505-F232C7CF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2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95C8-7EE7-4B1D-97E6-1E239522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4E8B3-DE6C-4D7E-8457-0EE091C5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F46DD-42DE-483B-A356-DBD5E165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FD8B3-E5F6-4212-A7A2-297BC8F8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D2557-4072-42F0-9FE8-803B80B0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943D5-2C0F-4E36-ABEC-20307FFD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1F39-DCE2-4EBE-B77D-DD3B7724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3F3F-57D8-46DD-83F9-F3F9C378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AE0D-F477-4DD9-8122-E280D620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42072-F1C5-489D-99A4-DDAA1F4F3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3EE79-8659-4B05-883F-7CF7095A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DF87-5060-42A7-B922-602935B4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F46F5-EF08-4C2B-847F-96475275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BC66-E5A3-4E1E-AA61-9306674C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16AC8-7AF1-4E4D-B464-23FA0222F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92075-37CE-47FD-95C4-18512BA49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530C-D6EE-4010-8DCE-67417E22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4E546-803D-4945-8B33-82F19A20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A7C3-51BA-404F-927E-88252742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20904-C450-4AED-9A4C-1A8DAD20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021AB-CF58-4DBC-B3C4-F1B22C83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F19A-5112-4924-8B2C-7D8629E50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443F-3C20-403A-ABDF-10F92CFD606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872A-FE62-4587-8DBA-D8AE7F8AC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7BE8-8F8F-49F0-BC20-30ADB36FC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C60D-BC9D-40EE-B8F8-EA52669E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6B2394-8F60-44E1-A6EB-F42154568EC2}"/>
              </a:ext>
            </a:extLst>
          </p:cNvPr>
          <p:cNvSpPr/>
          <p:nvPr/>
        </p:nvSpPr>
        <p:spPr>
          <a:xfrm>
            <a:off x="0" y="5885216"/>
            <a:ext cx="53655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7B6A43-FD07-4598-877E-53466EC1F7BD}"/>
              </a:ext>
            </a:extLst>
          </p:cNvPr>
          <p:cNvSpPr/>
          <p:nvPr/>
        </p:nvSpPr>
        <p:spPr>
          <a:xfrm>
            <a:off x="0" y="396270"/>
            <a:ext cx="4232518" cy="3648722"/>
          </a:xfrm>
          <a:prstGeom prst="triangle">
            <a:avLst>
              <a:gd name="adj" fmla="val 581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641A9B-7509-4FA6-93E2-9D0261A2D8C7}"/>
              </a:ext>
            </a:extLst>
          </p:cNvPr>
          <p:cNvSpPr/>
          <p:nvPr/>
        </p:nvSpPr>
        <p:spPr>
          <a:xfrm>
            <a:off x="1038676" y="1440396"/>
            <a:ext cx="1077584" cy="10775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0E5FB1-FDB1-488E-BFA5-3D3FDDD16E72}"/>
              </a:ext>
            </a:extLst>
          </p:cNvPr>
          <p:cNvSpPr/>
          <p:nvPr/>
        </p:nvSpPr>
        <p:spPr>
          <a:xfrm>
            <a:off x="2121705" y="1440396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635075-6728-44CF-BF93-71266B99C3AD}"/>
              </a:ext>
            </a:extLst>
          </p:cNvPr>
          <p:cNvGrpSpPr/>
          <p:nvPr/>
        </p:nvGrpSpPr>
        <p:grpSpPr>
          <a:xfrm>
            <a:off x="1172237" y="1767414"/>
            <a:ext cx="1319032" cy="241447"/>
            <a:chOff x="4463927" y="2237172"/>
            <a:chExt cx="1319032" cy="2414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77C231-9C97-44A0-947E-06FE26C6053B}"/>
                </a:ext>
              </a:extLst>
            </p:cNvPr>
            <p:cNvSpPr/>
            <p:nvPr/>
          </p:nvSpPr>
          <p:spPr>
            <a:xfrm>
              <a:off x="4463927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308643-C32B-492B-A63E-9FCC0B1EB6BD}"/>
                </a:ext>
              </a:extLst>
            </p:cNvPr>
            <p:cNvSpPr/>
            <p:nvPr/>
          </p:nvSpPr>
          <p:spPr>
            <a:xfrm>
              <a:off x="5541512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D51AD954-3011-4D54-95A0-3AB4D9B03C99}"/>
              </a:ext>
            </a:extLst>
          </p:cNvPr>
          <p:cNvSpPr/>
          <p:nvPr/>
        </p:nvSpPr>
        <p:spPr>
          <a:xfrm>
            <a:off x="1289629" y="6073620"/>
            <a:ext cx="537593" cy="537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8C02EF88-621D-4BA6-B35B-80FA0ECD12B0}"/>
              </a:ext>
            </a:extLst>
          </p:cNvPr>
          <p:cNvSpPr/>
          <p:nvPr/>
        </p:nvSpPr>
        <p:spPr>
          <a:xfrm rot="18687105">
            <a:off x="1709276" y="2489090"/>
            <a:ext cx="813968" cy="813968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BF084AA7-BBFA-49D4-83BB-5948ED3B5983}"/>
              </a:ext>
            </a:extLst>
          </p:cNvPr>
          <p:cNvSpPr/>
          <p:nvPr/>
        </p:nvSpPr>
        <p:spPr>
          <a:xfrm rot="7806107">
            <a:off x="2000598" y="6056179"/>
            <a:ext cx="835902" cy="835902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E502A-3C5C-4E0D-B025-766FD9691C45}"/>
              </a:ext>
            </a:extLst>
          </p:cNvPr>
          <p:cNvSpPr/>
          <p:nvPr/>
        </p:nvSpPr>
        <p:spPr>
          <a:xfrm>
            <a:off x="4439722" y="396270"/>
            <a:ext cx="3657096" cy="3657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5FF139-3DC6-42C3-A324-49D28BE0A469}"/>
              </a:ext>
            </a:extLst>
          </p:cNvPr>
          <p:cNvSpPr/>
          <p:nvPr/>
        </p:nvSpPr>
        <p:spPr>
          <a:xfrm>
            <a:off x="4329727" y="1067450"/>
            <a:ext cx="1077584" cy="10775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0FC14C-5AF5-4A9C-9BD3-3747093EA0A4}"/>
              </a:ext>
            </a:extLst>
          </p:cNvPr>
          <p:cNvSpPr/>
          <p:nvPr/>
        </p:nvSpPr>
        <p:spPr>
          <a:xfrm>
            <a:off x="7086014" y="1067450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7790CB-F2BF-4045-A3AA-F6A4ED2BF149}"/>
              </a:ext>
            </a:extLst>
          </p:cNvPr>
          <p:cNvGrpSpPr/>
          <p:nvPr/>
        </p:nvGrpSpPr>
        <p:grpSpPr>
          <a:xfrm>
            <a:off x="4465114" y="1324821"/>
            <a:ext cx="2986467" cy="241447"/>
            <a:chOff x="3640680" y="2169737"/>
            <a:chExt cx="2986467" cy="2414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F123B4-A5E3-47C5-A391-906E2749BD4B}"/>
                </a:ext>
              </a:extLst>
            </p:cNvPr>
            <p:cNvSpPr/>
            <p:nvPr/>
          </p:nvSpPr>
          <p:spPr>
            <a:xfrm>
              <a:off x="3640680" y="2169737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C801C6-1A9A-43FD-93AC-1FAADA9B23DC}"/>
                </a:ext>
              </a:extLst>
            </p:cNvPr>
            <p:cNvSpPr/>
            <p:nvPr/>
          </p:nvSpPr>
          <p:spPr>
            <a:xfrm>
              <a:off x="6385700" y="2169737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hord 19">
            <a:extLst>
              <a:ext uri="{FF2B5EF4-FFF2-40B4-BE49-F238E27FC236}">
                <a16:creationId xmlns:a16="http://schemas.microsoft.com/office/drawing/2014/main" id="{36E50AEF-EAA5-41C1-B70D-0CBBF8E882F5}"/>
              </a:ext>
            </a:extLst>
          </p:cNvPr>
          <p:cNvSpPr/>
          <p:nvPr/>
        </p:nvSpPr>
        <p:spPr>
          <a:xfrm rot="18687105">
            <a:off x="5701280" y="2116144"/>
            <a:ext cx="813968" cy="813968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1BF085-7FC0-46DE-BF30-CB460D8BB34D}"/>
              </a:ext>
            </a:extLst>
          </p:cNvPr>
          <p:cNvSpPr/>
          <p:nvPr/>
        </p:nvSpPr>
        <p:spPr>
          <a:xfrm>
            <a:off x="8566890" y="493067"/>
            <a:ext cx="3657096" cy="3657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6BB06E-4C03-4EA6-96C6-4A702EF779F3}"/>
              </a:ext>
            </a:extLst>
          </p:cNvPr>
          <p:cNvSpPr/>
          <p:nvPr/>
        </p:nvSpPr>
        <p:spPr>
          <a:xfrm>
            <a:off x="9322507" y="493066"/>
            <a:ext cx="921151" cy="92115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98AEBD-AA6A-40DE-8501-6B2B8B46D0C8}"/>
              </a:ext>
            </a:extLst>
          </p:cNvPr>
          <p:cNvSpPr/>
          <p:nvPr/>
        </p:nvSpPr>
        <p:spPr>
          <a:xfrm>
            <a:off x="10445304" y="243955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0B0476-C2C3-4DD3-BCB1-6B3938C3D0F5}"/>
              </a:ext>
            </a:extLst>
          </p:cNvPr>
          <p:cNvGrpSpPr/>
          <p:nvPr/>
        </p:nvGrpSpPr>
        <p:grpSpPr>
          <a:xfrm>
            <a:off x="9684965" y="662023"/>
            <a:ext cx="1419854" cy="362171"/>
            <a:chOff x="4463927" y="2116448"/>
            <a:chExt cx="1419854" cy="36217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E863DB-6EE4-4DB4-A106-51D2C4AA1D22}"/>
                </a:ext>
              </a:extLst>
            </p:cNvPr>
            <p:cNvSpPr/>
            <p:nvPr/>
          </p:nvSpPr>
          <p:spPr>
            <a:xfrm>
              <a:off x="4463927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DA036D-B338-4E38-A421-1334825E1E9D}"/>
                </a:ext>
              </a:extLst>
            </p:cNvPr>
            <p:cNvSpPr/>
            <p:nvPr/>
          </p:nvSpPr>
          <p:spPr>
            <a:xfrm>
              <a:off x="5642334" y="2116448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hord 26">
            <a:extLst>
              <a:ext uri="{FF2B5EF4-FFF2-40B4-BE49-F238E27FC236}">
                <a16:creationId xmlns:a16="http://schemas.microsoft.com/office/drawing/2014/main" id="{925CD47B-A5E1-4668-9F0A-1F8589067333}"/>
              </a:ext>
            </a:extLst>
          </p:cNvPr>
          <p:cNvSpPr/>
          <p:nvPr/>
        </p:nvSpPr>
        <p:spPr>
          <a:xfrm rot="17396928">
            <a:off x="10109653" y="1708070"/>
            <a:ext cx="813968" cy="813968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ord 27">
            <a:extLst>
              <a:ext uri="{FF2B5EF4-FFF2-40B4-BE49-F238E27FC236}">
                <a16:creationId xmlns:a16="http://schemas.microsoft.com/office/drawing/2014/main" id="{ABACE22C-497B-46CB-A097-D2C654673B8F}"/>
              </a:ext>
            </a:extLst>
          </p:cNvPr>
          <p:cNvSpPr/>
          <p:nvPr/>
        </p:nvSpPr>
        <p:spPr>
          <a:xfrm rot="18687105">
            <a:off x="3072379" y="5789264"/>
            <a:ext cx="813968" cy="813968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69601236-373E-40EB-9764-8F13BAB51667}"/>
              </a:ext>
            </a:extLst>
          </p:cNvPr>
          <p:cNvSpPr/>
          <p:nvPr/>
        </p:nvSpPr>
        <p:spPr>
          <a:xfrm rot="20281860">
            <a:off x="3584639" y="753756"/>
            <a:ext cx="4169748" cy="5350488"/>
          </a:xfrm>
          <a:prstGeom prst="trapezoid">
            <a:avLst>
              <a:gd name="adj" fmla="val 473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F88C9-08B8-4D58-91B3-198590939018}"/>
              </a:ext>
            </a:extLst>
          </p:cNvPr>
          <p:cNvGrpSpPr/>
          <p:nvPr/>
        </p:nvGrpSpPr>
        <p:grpSpPr>
          <a:xfrm rot="13986860">
            <a:off x="6854707" y="307401"/>
            <a:ext cx="1092956" cy="4753771"/>
            <a:chOff x="6940432" y="1936176"/>
            <a:chExt cx="1092956" cy="47537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47E922-35F7-4756-A6FD-B43AB0D103BF}"/>
                </a:ext>
              </a:extLst>
            </p:cNvPr>
            <p:cNvSpPr/>
            <p:nvPr/>
          </p:nvSpPr>
          <p:spPr>
            <a:xfrm>
              <a:off x="6940432" y="2878379"/>
              <a:ext cx="1092956" cy="38115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FCA5119-AA44-49ED-864E-205A01F4B4A3}"/>
                </a:ext>
              </a:extLst>
            </p:cNvPr>
            <p:cNvSpPr/>
            <p:nvPr/>
          </p:nvSpPr>
          <p:spPr>
            <a:xfrm>
              <a:off x="6940432" y="1936176"/>
              <a:ext cx="1092956" cy="942203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CA6C26C-EE96-478A-B1A4-5A389580D996}"/>
                </a:ext>
              </a:extLst>
            </p:cNvPr>
            <p:cNvSpPr/>
            <p:nvPr/>
          </p:nvSpPr>
          <p:spPr>
            <a:xfrm>
              <a:off x="7201044" y="1959482"/>
              <a:ext cx="571732" cy="4928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67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A2C8-1941-463B-9329-3DEACA64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1" y="1059606"/>
            <a:ext cx="10515600" cy="1325563"/>
          </a:xfrm>
        </p:spPr>
        <p:txBody>
          <a:bodyPr>
            <a:noAutofit/>
          </a:bodyPr>
          <a:lstStyle/>
          <a:p>
            <a:r>
              <a:rPr lang="en-US" sz="19900" dirty="0">
                <a:solidFill>
                  <a:srgbClr val="FF9F3B"/>
                </a:solidFill>
                <a:latin typeface="Alloy Ink" panose="02000503000000000000" pitchFamily="2" charset="0"/>
              </a:rPr>
              <a:t>SHAPE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34BA96-798E-433A-AA5F-AB5E6138F5BD}"/>
              </a:ext>
            </a:extLst>
          </p:cNvPr>
          <p:cNvSpPr txBox="1">
            <a:spLocks/>
          </p:cNvSpPr>
          <p:nvPr/>
        </p:nvSpPr>
        <p:spPr>
          <a:xfrm>
            <a:off x="1497957" y="32587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900" dirty="0">
                <a:solidFill>
                  <a:srgbClr val="FF9F3B"/>
                </a:solidFill>
                <a:latin typeface="Alloy Ink" panose="020005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15425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1F7D3A-BCC6-4664-A1CB-85E90CF218FA}"/>
              </a:ext>
            </a:extLst>
          </p:cNvPr>
          <p:cNvSpPr/>
          <p:nvPr/>
        </p:nvSpPr>
        <p:spPr>
          <a:xfrm>
            <a:off x="1232021" y="-1085858"/>
            <a:ext cx="10549519" cy="8728313"/>
          </a:xfrm>
          <a:prstGeom prst="rect">
            <a:avLst/>
          </a:prstGeom>
          <a:solidFill>
            <a:srgbClr val="25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FC9B0C-8D68-429E-86A9-50C2C34DD66F}"/>
              </a:ext>
            </a:extLst>
          </p:cNvPr>
          <p:cNvGrpSpPr/>
          <p:nvPr/>
        </p:nvGrpSpPr>
        <p:grpSpPr>
          <a:xfrm>
            <a:off x="1366979" y="2702386"/>
            <a:ext cx="6741863" cy="4602993"/>
            <a:chOff x="1642481" y="356759"/>
            <a:chExt cx="8999635" cy="6144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1708AC1-5997-4572-90EA-3E157ED26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3759" y="356759"/>
              <a:ext cx="6144482" cy="6144482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B0A298-8825-41DD-B06B-699412A697C7}"/>
                </a:ext>
              </a:extLst>
            </p:cNvPr>
            <p:cNvGrpSpPr/>
            <p:nvPr/>
          </p:nvGrpSpPr>
          <p:grpSpPr>
            <a:xfrm>
              <a:off x="5333454" y="1076446"/>
              <a:ext cx="2262865" cy="577203"/>
              <a:chOff x="4463927" y="2116448"/>
              <a:chExt cx="1419854" cy="36217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5747935-CF11-4C3B-9DCC-15E68ACD1EFF}"/>
                  </a:ext>
                </a:extLst>
              </p:cNvPr>
              <p:cNvSpPr/>
              <p:nvPr/>
            </p:nvSpPr>
            <p:spPr>
              <a:xfrm>
                <a:off x="4463927" y="2237172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9B26ED-5FDA-49E8-B8E2-66AF94BDE020}"/>
                  </a:ext>
                </a:extLst>
              </p:cNvPr>
              <p:cNvSpPr/>
              <p:nvPr/>
            </p:nvSpPr>
            <p:spPr>
              <a:xfrm>
                <a:off x="5642334" y="2116448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16D113D-E465-4BBB-A8BB-A775079F0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2481" y="2285840"/>
              <a:ext cx="2286319" cy="228631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A9C2B40-9A99-4426-BC24-9D39ABE5A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355797" y="2517333"/>
              <a:ext cx="2286319" cy="228631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5AE97BB-5606-4CE4-ACC9-F8CB618DEFE8}"/>
              </a:ext>
            </a:extLst>
          </p:cNvPr>
          <p:cNvSpPr txBox="1"/>
          <p:nvPr/>
        </p:nvSpPr>
        <p:spPr>
          <a:xfrm rot="21299508">
            <a:off x="6246632" y="-1163403"/>
            <a:ext cx="13692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solidFill>
                  <a:srgbClr val="FF9F3B"/>
                </a:solidFill>
                <a:latin typeface="Berlin Sans FB Demi" panose="020E0802020502020306" pitchFamily="34" charset="0"/>
              </a:rPr>
              <a:t>1</a:t>
            </a:r>
            <a:endParaRPr lang="en-US" sz="2400" dirty="0">
              <a:solidFill>
                <a:srgbClr val="FF9F3B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DA9957-D551-477A-8DA1-E53DA5BDB362}"/>
              </a:ext>
            </a:extLst>
          </p:cNvPr>
          <p:cNvSpPr txBox="1"/>
          <p:nvPr/>
        </p:nvSpPr>
        <p:spPr>
          <a:xfrm rot="1125421">
            <a:off x="8162826" y="-1056537"/>
            <a:ext cx="150393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FFFF00"/>
                </a:solidFill>
                <a:latin typeface="Berlin Sans FB Demi" panose="020E0802020502020306" pitchFamily="34" charset="0"/>
              </a:rPr>
              <a:t>2</a:t>
            </a:r>
            <a:endParaRPr lang="en-US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8E5702-8223-49FA-B958-2B8D134E1D13}"/>
              </a:ext>
            </a:extLst>
          </p:cNvPr>
          <p:cNvSpPr txBox="1"/>
          <p:nvPr/>
        </p:nvSpPr>
        <p:spPr>
          <a:xfrm rot="20612972">
            <a:off x="7758080" y="3921969"/>
            <a:ext cx="167706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rgbClr val="25FF76"/>
                </a:solidFill>
                <a:latin typeface="Berlin Sans FB Demi" panose="020E0802020502020306" pitchFamily="34" charset="0"/>
              </a:rPr>
              <a:t>3</a:t>
            </a:r>
            <a:endParaRPr lang="en-US" dirty="0">
              <a:solidFill>
                <a:srgbClr val="25FF7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D663A4-1047-4363-8B32-E63AE1E77E6E}"/>
              </a:ext>
            </a:extLst>
          </p:cNvPr>
          <p:cNvSpPr txBox="1"/>
          <p:nvPr/>
        </p:nvSpPr>
        <p:spPr>
          <a:xfrm rot="20612972">
            <a:off x="2004731" y="-10717"/>
            <a:ext cx="140455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FFFF00"/>
                </a:solidFill>
                <a:latin typeface="Berlin Sans FB Demi" panose="020E0802020502020306" pitchFamily="34" charset="0"/>
              </a:rPr>
              <a:t>7</a:t>
            </a:r>
            <a:endParaRPr lang="en-US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F1DEEC-1635-486B-BB95-2DDF0A61300C}"/>
              </a:ext>
            </a:extLst>
          </p:cNvPr>
          <p:cNvSpPr txBox="1"/>
          <p:nvPr/>
        </p:nvSpPr>
        <p:spPr>
          <a:xfrm rot="2024968">
            <a:off x="4031006" y="-1383994"/>
            <a:ext cx="162576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25FF76"/>
                </a:solidFill>
                <a:latin typeface="Berlin Sans FB Demi" panose="020E0802020502020306" pitchFamily="34" charset="0"/>
              </a:rPr>
              <a:t>9</a:t>
            </a:r>
            <a:endParaRPr lang="en-US" dirty="0">
              <a:solidFill>
                <a:srgbClr val="25FF7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E1CACD-010A-4711-918A-A5D7296DE555}"/>
              </a:ext>
            </a:extLst>
          </p:cNvPr>
          <p:cNvSpPr txBox="1"/>
          <p:nvPr/>
        </p:nvSpPr>
        <p:spPr>
          <a:xfrm rot="2024968">
            <a:off x="9953449" y="625171"/>
            <a:ext cx="143821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25FF76"/>
                </a:solidFill>
                <a:latin typeface="Berlin Sans FB Demi" panose="020E0802020502020306" pitchFamily="34" charset="0"/>
              </a:rPr>
              <a:t>8</a:t>
            </a:r>
            <a:endParaRPr lang="en-US" dirty="0">
              <a:solidFill>
                <a:srgbClr val="25FF7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6DC41A-34CC-42DD-B738-78C8A207B1B3}"/>
              </a:ext>
            </a:extLst>
          </p:cNvPr>
          <p:cNvSpPr txBox="1"/>
          <p:nvPr/>
        </p:nvSpPr>
        <p:spPr>
          <a:xfrm rot="214997">
            <a:off x="9736091" y="2922087"/>
            <a:ext cx="159210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FF9F3B"/>
                </a:solidFill>
                <a:latin typeface="Berlin Sans FB Demi" panose="020E0802020502020306" pitchFamily="34" charset="0"/>
              </a:rPr>
              <a:t>4</a:t>
            </a:r>
            <a:endParaRPr lang="en-US" dirty="0">
              <a:solidFill>
                <a:srgbClr val="FF9F3B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1F7D3A-BCC6-4664-A1CB-85E90CF218FA}"/>
              </a:ext>
            </a:extLst>
          </p:cNvPr>
          <p:cNvSpPr/>
          <p:nvPr/>
        </p:nvSpPr>
        <p:spPr>
          <a:xfrm>
            <a:off x="1232021" y="-1085858"/>
            <a:ext cx="10549519" cy="8728313"/>
          </a:xfrm>
          <a:prstGeom prst="rect">
            <a:avLst/>
          </a:prstGeom>
          <a:solidFill>
            <a:srgbClr val="25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E97BB-5606-4CE4-ACC9-F8CB618DEFE8}"/>
              </a:ext>
            </a:extLst>
          </p:cNvPr>
          <p:cNvSpPr txBox="1"/>
          <p:nvPr/>
        </p:nvSpPr>
        <p:spPr>
          <a:xfrm rot="21299508">
            <a:off x="5691993" y="-1163403"/>
            <a:ext cx="24785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solidFill>
                  <a:srgbClr val="FF9F3B"/>
                </a:solidFill>
                <a:latin typeface="Berlin Sans FB Demi" panose="020E0802020502020306" pitchFamily="34" charset="0"/>
              </a:rPr>
              <a:t>C</a:t>
            </a:r>
            <a:endParaRPr lang="en-US" sz="2400" dirty="0">
              <a:solidFill>
                <a:srgbClr val="FF9F3B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DA9957-D551-477A-8DA1-E53DA5BDB362}"/>
              </a:ext>
            </a:extLst>
          </p:cNvPr>
          <p:cNvSpPr txBox="1"/>
          <p:nvPr/>
        </p:nvSpPr>
        <p:spPr>
          <a:xfrm rot="1125421">
            <a:off x="8009739" y="-1056537"/>
            <a:ext cx="181011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FFFF00"/>
                </a:solidFill>
                <a:latin typeface="Berlin Sans FB Demi" panose="020E0802020502020306" pitchFamily="34" charset="0"/>
              </a:rPr>
              <a:t>R</a:t>
            </a:r>
            <a:endParaRPr lang="en-US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8E5702-8223-49FA-B958-2B8D134E1D13}"/>
              </a:ext>
            </a:extLst>
          </p:cNvPr>
          <p:cNvSpPr txBox="1"/>
          <p:nvPr/>
        </p:nvSpPr>
        <p:spPr>
          <a:xfrm rot="20612972">
            <a:off x="1860508" y="3535736"/>
            <a:ext cx="236314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rgbClr val="FF3A3A"/>
                </a:solidFill>
                <a:latin typeface="Berlin Sans FB Demi" panose="020E0802020502020306" pitchFamily="34" charset="0"/>
              </a:rPr>
              <a:t>G</a:t>
            </a:r>
            <a:endParaRPr lang="en-US" dirty="0">
              <a:solidFill>
                <a:srgbClr val="FF3A3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D663A4-1047-4363-8B32-E63AE1E77E6E}"/>
              </a:ext>
            </a:extLst>
          </p:cNvPr>
          <p:cNvSpPr txBox="1"/>
          <p:nvPr/>
        </p:nvSpPr>
        <p:spPr>
          <a:xfrm rot="20612972">
            <a:off x="1691344" y="-10717"/>
            <a:ext cx="203132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FFFF00"/>
                </a:solidFill>
                <a:latin typeface="Berlin Sans FB Demi" panose="020E0802020502020306" pitchFamily="34" charset="0"/>
              </a:rPr>
              <a:t>A	</a:t>
            </a:r>
            <a:endParaRPr lang="en-US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F1DEEC-1635-486B-BB95-2DDF0A61300C}"/>
              </a:ext>
            </a:extLst>
          </p:cNvPr>
          <p:cNvSpPr txBox="1"/>
          <p:nvPr/>
        </p:nvSpPr>
        <p:spPr>
          <a:xfrm rot="2024968">
            <a:off x="3935627" y="-1383994"/>
            <a:ext cx="181652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FF3A3A"/>
                </a:solidFill>
                <a:latin typeface="Berlin Sans FB Demi" panose="020E0802020502020306" pitchFamily="34" charset="0"/>
              </a:rPr>
              <a:t>B</a:t>
            </a:r>
            <a:endParaRPr lang="en-US" dirty="0">
              <a:solidFill>
                <a:srgbClr val="FF3A3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E1CACD-010A-4711-918A-A5D7296DE555}"/>
              </a:ext>
            </a:extLst>
          </p:cNvPr>
          <p:cNvSpPr txBox="1"/>
          <p:nvPr/>
        </p:nvSpPr>
        <p:spPr>
          <a:xfrm rot="2024968">
            <a:off x="9890932" y="625171"/>
            <a:ext cx="156324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FF3A3A"/>
                </a:solidFill>
                <a:latin typeface="Berlin Sans FB Demi" panose="020E0802020502020306" pitchFamily="34" charset="0"/>
              </a:rPr>
              <a:t>Z</a:t>
            </a:r>
            <a:endParaRPr lang="en-US" dirty="0">
              <a:solidFill>
                <a:srgbClr val="FF3A3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6DC41A-34CC-42DD-B738-78C8A207B1B3}"/>
              </a:ext>
            </a:extLst>
          </p:cNvPr>
          <p:cNvSpPr txBox="1"/>
          <p:nvPr/>
        </p:nvSpPr>
        <p:spPr>
          <a:xfrm rot="214997">
            <a:off x="9394652" y="2922087"/>
            <a:ext cx="227498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FF9F3B"/>
                </a:solidFill>
                <a:latin typeface="Berlin Sans FB Demi" panose="020E0802020502020306" pitchFamily="34" charset="0"/>
              </a:rPr>
              <a:t>M</a:t>
            </a:r>
            <a:endParaRPr lang="en-US" dirty="0">
              <a:solidFill>
                <a:srgbClr val="FF9F3B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375D6A-C2D2-4E8B-9FD9-5BB273BB0287}"/>
              </a:ext>
            </a:extLst>
          </p:cNvPr>
          <p:cNvGrpSpPr/>
          <p:nvPr/>
        </p:nvGrpSpPr>
        <p:grpSpPr>
          <a:xfrm rot="1252425">
            <a:off x="3711245" y="2294095"/>
            <a:ext cx="5832231" cy="3657096"/>
            <a:chOff x="3280618" y="1007649"/>
            <a:chExt cx="5832231" cy="365709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977A33-CDDF-4B1D-8CC7-5E94349263C8}"/>
                </a:ext>
              </a:extLst>
            </p:cNvPr>
            <p:cNvSpPr/>
            <p:nvPr/>
          </p:nvSpPr>
          <p:spPr>
            <a:xfrm>
              <a:off x="4358033" y="1007649"/>
              <a:ext cx="3657096" cy="3657096"/>
            </a:xfrm>
            <a:prstGeom prst="rect">
              <a:avLst/>
            </a:prstGeom>
            <a:solidFill>
              <a:srgbClr val="25F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826A6BF-AED7-4B6C-BD88-E2244027EA6D}"/>
                </a:ext>
              </a:extLst>
            </p:cNvPr>
            <p:cNvSpPr/>
            <p:nvPr/>
          </p:nvSpPr>
          <p:spPr>
            <a:xfrm>
              <a:off x="4248038" y="1678829"/>
              <a:ext cx="1077584" cy="10775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492962F-4715-4C24-A7F5-961DBC5E8C79}"/>
                </a:ext>
              </a:extLst>
            </p:cNvPr>
            <p:cNvSpPr/>
            <p:nvPr/>
          </p:nvSpPr>
          <p:spPr>
            <a:xfrm>
              <a:off x="7004325" y="1678829"/>
              <a:ext cx="1077585" cy="107758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4335E7-1785-45EB-86EC-6CB045D85541}"/>
                </a:ext>
              </a:extLst>
            </p:cNvPr>
            <p:cNvGrpSpPr/>
            <p:nvPr/>
          </p:nvGrpSpPr>
          <p:grpSpPr>
            <a:xfrm>
              <a:off x="4361781" y="1835451"/>
              <a:ext cx="3606992" cy="704829"/>
              <a:chOff x="3367723" y="1706355"/>
              <a:chExt cx="3606992" cy="704829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E6447DB-8D4F-4C07-BF48-9A68E5593D21}"/>
                  </a:ext>
                </a:extLst>
              </p:cNvPr>
              <p:cNvSpPr/>
              <p:nvPr/>
            </p:nvSpPr>
            <p:spPr>
              <a:xfrm>
                <a:off x="3367723" y="1706355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CD6EDAF-116F-4BB1-9586-A031BEDB6949}"/>
                  </a:ext>
                </a:extLst>
              </p:cNvPr>
              <p:cNvSpPr/>
              <p:nvPr/>
            </p:nvSpPr>
            <p:spPr>
              <a:xfrm>
                <a:off x="6733268" y="2169737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8D7B708-148C-4828-8EB4-4067A6F9793D}"/>
                </a:ext>
              </a:extLst>
            </p:cNvPr>
            <p:cNvSpPr/>
            <p:nvPr/>
          </p:nvSpPr>
          <p:spPr>
            <a:xfrm>
              <a:off x="5757778" y="3064768"/>
              <a:ext cx="537593" cy="537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DFBB1F1-888C-49DA-AA1F-3B305819654A}"/>
                </a:ext>
              </a:extLst>
            </p:cNvPr>
            <p:cNvGrpSpPr/>
            <p:nvPr/>
          </p:nvGrpSpPr>
          <p:grpSpPr>
            <a:xfrm>
              <a:off x="3280618" y="2441358"/>
              <a:ext cx="1383030" cy="1381979"/>
              <a:chOff x="6191250" y="4348261"/>
              <a:chExt cx="1383030" cy="138197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4E4840A-EE34-4F41-A146-DEAA18A450FB}"/>
                  </a:ext>
                </a:extLst>
              </p:cNvPr>
              <p:cNvCxnSpPr/>
              <p:nvPr/>
            </p:nvCxnSpPr>
            <p:spPr>
              <a:xfrm>
                <a:off x="6659880" y="4815840"/>
                <a:ext cx="914400" cy="91440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43A7634-E998-44D7-8A2A-8F5A20A72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8270" y="4429125"/>
                <a:ext cx="391610" cy="38671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DCF8ECE-2351-42CA-BE2B-9630D31F5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250" y="4775933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179FD9A-3619-4082-A523-20E2B7279E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57713" y="4550428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C6B263A-B0F8-45B4-9DCA-9057E1FF1631}"/>
                </a:ext>
              </a:extLst>
            </p:cNvPr>
            <p:cNvGrpSpPr/>
            <p:nvPr/>
          </p:nvGrpSpPr>
          <p:grpSpPr>
            <a:xfrm flipH="1">
              <a:off x="7729819" y="2441358"/>
              <a:ext cx="1383030" cy="1381979"/>
              <a:chOff x="6191250" y="4348261"/>
              <a:chExt cx="1383030" cy="1381979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B1F0D7F-D9C7-4178-BF77-E26A6BDE868B}"/>
                  </a:ext>
                </a:extLst>
              </p:cNvPr>
              <p:cNvCxnSpPr/>
              <p:nvPr/>
            </p:nvCxnSpPr>
            <p:spPr>
              <a:xfrm>
                <a:off x="6659880" y="4815840"/>
                <a:ext cx="914400" cy="91440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274CA0D-3134-4978-B7A0-7AF3D951E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8270" y="4429125"/>
                <a:ext cx="391610" cy="38671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67642A6-FD95-420B-A01E-AE76E38FF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250" y="4775933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9795B4F-E536-4E02-AEAD-B7C6A9714D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57713" y="4550428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568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1F7D3A-BCC6-4664-A1CB-85E90CF218FA}"/>
              </a:ext>
            </a:extLst>
          </p:cNvPr>
          <p:cNvSpPr/>
          <p:nvPr/>
        </p:nvSpPr>
        <p:spPr>
          <a:xfrm>
            <a:off x="1232021" y="-1085858"/>
            <a:ext cx="10549519" cy="8728313"/>
          </a:xfrm>
          <a:prstGeom prst="rect">
            <a:avLst/>
          </a:prstGeom>
          <a:solidFill>
            <a:srgbClr val="25F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11569B6-7D6F-47D1-945B-4CC3A6921181}"/>
              </a:ext>
            </a:extLst>
          </p:cNvPr>
          <p:cNvSpPr txBox="1"/>
          <p:nvPr/>
        </p:nvSpPr>
        <p:spPr>
          <a:xfrm rot="814276">
            <a:off x="2489767" y="3397996"/>
            <a:ext cx="147829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  <a:alpha val="20000"/>
                  </a:schemeClr>
                </a:solidFill>
                <a:latin typeface="Berlin Sans FB Demi" panose="020E0802020502020306" pitchFamily="34" charset="0"/>
              </a:rPr>
              <a:t>?</a:t>
            </a:r>
            <a:endParaRPr lang="en-US" sz="2000" dirty="0">
              <a:solidFill>
                <a:schemeClr val="bg1">
                  <a:lumMod val="50000"/>
                  <a:alpha val="2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F25B0D-5378-4C3C-93C8-48353E6D7C17}"/>
              </a:ext>
            </a:extLst>
          </p:cNvPr>
          <p:cNvSpPr txBox="1"/>
          <p:nvPr/>
        </p:nvSpPr>
        <p:spPr>
          <a:xfrm rot="814276">
            <a:off x="6963316" y="-353416"/>
            <a:ext cx="147829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  <a:alpha val="20000"/>
                  </a:schemeClr>
                </a:solidFill>
                <a:latin typeface="Berlin Sans FB Demi" panose="020E0802020502020306" pitchFamily="34" charset="0"/>
              </a:rPr>
              <a:t>?</a:t>
            </a:r>
            <a:endParaRPr lang="en-US" sz="2000" dirty="0">
              <a:solidFill>
                <a:schemeClr val="bg1">
                  <a:lumMod val="50000"/>
                  <a:alpha val="2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2B28988-8990-452D-8CF8-4B82DE2A1BB9}"/>
              </a:ext>
            </a:extLst>
          </p:cNvPr>
          <p:cNvSpPr txBox="1"/>
          <p:nvPr/>
        </p:nvSpPr>
        <p:spPr>
          <a:xfrm rot="20572643">
            <a:off x="5216440" y="3756219"/>
            <a:ext cx="173797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solidFill>
                  <a:schemeClr val="bg1">
                    <a:lumMod val="50000"/>
                    <a:alpha val="20000"/>
                  </a:schemeClr>
                </a:solidFill>
                <a:latin typeface="Berlin Sans FB Demi" panose="020E0802020502020306" pitchFamily="34" charset="0"/>
              </a:rPr>
              <a:t>?</a:t>
            </a:r>
            <a:endParaRPr lang="en-US" sz="2000" dirty="0">
              <a:solidFill>
                <a:schemeClr val="bg1">
                  <a:lumMod val="50000"/>
                  <a:alpha val="2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AD1230C-B267-4CCD-A46B-5C5A68CC1F34}"/>
              </a:ext>
            </a:extLst>
          </p:cNvPr>
          <p:cNvSpPr txBox="1"/>
          <p:nvPr/>
        </p:nvSpPr>
        <p:spPr>
          <a:xfrm rot="20452274">
            <a:off x="3248408" y="-1750790"/>
            <a:ext cx="286809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dirty="0">
                <a:solidFill>
                  <a:schemeClr val="bg1">
                    <a:lumMod val="50000"/>
                    <a:alpha val="20000"/>
                  </a:schemeClr>
                </a:solidFill>
                <a:latin typeface="Berlin Sans FB Demi" panose="020E0802020502020306" pitchFamily="34" charset="0"/>
              </a:rPr>
              <a:t>?</a:t>
            </a:r>
            <a:endParaRPr lang="en-US" sz="3600" dirty="0">
              <a:solidFill>
                <a:schemeClr val="bg1">
                  <a:lumMod val="50000"/>
                  <a:alpha val="2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226940-33E2-4E94-ABCA-ED99B011ED8A}"/>
              </a:ext>
            </a:extLst>
          </p:cNvPr>
          <p:cNvSpPr txBox="1"/>
          <p:nvPr/>
        </p:nvSpPr>
        <p:spPr>
          <a:xfrm rot="1345471">
            <a:off x="7742005" y="-2232894"/>
            <a:ext cx="3403496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500" dirty="0">
                <a:solidFill>
                  <a:schemeClr val="bg1">
                    <a:lumMod val="50000"/>
                    <a:alpha val="20000"/>
                  </a:schemeClr>
                </a:solidFill>
                <a:latin typeface="Berlin Sans FB Demi" panose="020E0802020502020306" pitchFamily="34" charset="0"/>
              </a:rPr>
              <a:t>?</a:t>
            </a:r>
            <a:endParaRPr lang="en-US" sz="4000" dirty="0">
              <a:solidFill>
                <a:schemeClr val="bg1">
                  <a:lumMod val="50000"/>
                  <a:alpha val="2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2A1B813-7AF3-4C16-9F5B-C6B9F582EFA8}"/>
              </a:ext>
            </a:extLst>
          </p:cNvPr>
          <p:cNvSpPr/>
          <p:nvPr/>
        </p:nvSpPr>
        <p:spPr>
          <a:xfrm>
            <a:off x="6727461" y="3666549"/>
            <a:ext cx="4232518" cy="3648722"/>
          </a:xfrm>
          <a:prstGeom prst="triangle">
            <a:avLst>
              <a:gd name="adj" fmla="val 58180"/>
            </a:avLst>
          </a:prstGeom>
          <a:solidFill>
            <a:srgbClr val="25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C714E1-E085-4B07-A6E1-77FA1CAAD40F}"/>
              </a:ext>
            </a:extLst>
          </p:cNvPr>
          <p:cNvSpPr/>
          <p:nvPr/>
        </p:nvSpPr>
        <p:spPr>
          <a:xfrm>
            <a:off x="7766137" y="4710675"/>
            <a:ext cx="1077584" cy="10775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7CC140-4425-40F1-9D6A-1EA5DBC4A0D5}"/>
              </a:ext>
            </a:extLst>
          </p:cNvPr>
          <p:cNvSpPr/>
          <p:nvPr/>
        </p:nvSpPr>
        <p:spPr>
          <a:xfrm>
            <a:off x="8849166" y="4710675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3804AB-BD41-4EC7-8309-8B41525EF69D}"/>
              </a:ext>
            </a:extLst>
          </p:cNvPr>
          <p:cNvGrpSpPr/>
          <p:nvPr/>
        </p:nvGrpSpPr>
        <p:grpSpPr>
          <a:xfrm>
            <a:off x="7966863" y="4947191"/>
            <a:ext cx="1319032" cy="241447"/>
            <a:chOff x="4463927" y="2237172"/>
            <a:chExt cx="1319032" cy="24144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08B021A-3309-4A93-953A-D41795E8EC14}"/>
                </a:ext>
              </a:extLst>
            </p:cNvPr>
            <p:cNvSpPr/>
            <p:nvPr/>
          </p:nvSpPr>
          <p:spPr>
            <a:xfrm>
              <a:off x="4463927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939A951-92ED-46A2-8163-EE12FCCA653A}"/>
                </a:ext>
              </a:extLst>
            </p:cNvPr>
            <p:cNvSpPr/>
            <p:nvPr/>
          </p:nvSpPr>
          <p:spPr>
            <a:xfrm>
              <a:off x="5541512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hord 34">
            <a:extLst>
              <a:ext uri="{FF2B5EF4-FFF2-40B4-BE49-F238E27FC236}">
                <a16:creationId xmlns:a16="http://schemas.microsoft.com/office/drawing/2014/main" id="{B1B6B2F4-9182-4035-8D7B-26F80C669B03}"/>
              </a:ext>
            </a:extLst>
          </p:cNvPr>
          <p:cNvSpPr/>
          <p:nvPr/>
        </p:nvSpPr>
        <p:spPr>
          <a:xfrm rot="7806107">
            <a:off x="8425768" y="6050834"/>
            <a:ext cx="835902" cy="835902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6C4F70-0A32-400F-A270-0BD7A1D221FB}"/>
              </a:ext>
            </a:extLst>
          </p:cNvPr>
          <p:cNvGrpSpPr/>
          <p:nvPr/>
        </p:nvGrpSpPr>
        <p:grpSpPr>
          <a:xfrm rot="20135455">
            <a:off x="8919647" y="5742483"/>
            <a:ext cx="1383030" cy="1381979"/>
            <a:chOff x="6191250" y="4348261"/>
            <a:chExt cx="1383030" cy="138197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A29565-EA3D-44D9-B634-07F181C3FBD7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47BA5C-2109-4CD7-A879-33C5831C9EAF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29125"/>
              <a:ext cx="391610" cy="38671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BC84D5-008F-4600-AE33-516F868E0D6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4775933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46EF62-2138-42E6-8AFC-2FA4FD0842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7713" y="4550428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F3191D-505D-47FA-B39F-523D976B5251}"/>
              </a:ext>
            </a:extLst>
          </p:cNvPr>
          <p:cNvGrpSpPr/>
          <p:nvPr/>
        </p:nvGrpSpPr>
        <p:grpSpPr>
          <a:xfrm rot="21052557">
            <a:off x="6189881" y="5233866"/>
            <a:ext cx="1306010" cy="1234919"/>
            <a:chOff x="6268270" y="4495321"/>
            <a:chExt cx="1306010" cy="123491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D1FD6D-B29A-4062-94AB-487F119C04B6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5ED6B9D-6B5D-428A-871F-D08D46171C15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95321"/>
              <a:ext cx="391610" cy="320519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D16D24-C1D3-41B2-A17A-D9D19FCBB89C}"/>
                </a:ext>
              </a:extLst>
            </p:cNvPr>
            <p:cNvCxnSpPr>
              <a:cxnSpLocks/>
            </p:cNvCxnSpPr>
            <p:nvPr/>
          </p:nvCxnSpPr>
          <p:spPr>
            <a:xfrm>
              <a:off x="6464075" y="4815840"/>
              <a:ext cx="195805" cy="24389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315FE3B-5B90-4E93-820D-EB4334E2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464075" y="4742971"/>
              <a:ext cx="195805" cy="7392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F9B90C7-7D66-4F12-87B2-C4FE7E49CA0E}"/>
              </a:ext>
            </a:extLst>
          </p:cNvPr>
          <p:cNvGrpSpPr/>
          <p:nvPr/>
        </p:nvGrpSpPr>
        <p:grpSpPr>
          <a:xfrm>
            <a:off x="1843328" y="-195776"/>
            <a:ext cx="2856534" cy="1950293"/>
            <a:chOff x="1642481" y="356759"/>
            <a:chExt cx="8999635" cy="6144482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E0D7F0B-6E31-44F6-863F-4A3842D5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3759" y="356759"/>
              <a:ext cx="6144482" cy="6144482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EFFE161-215F-45CD-ADEB-E4902F43E6E9}"/>
                </a:ext>
              </a:extLst>
            </p:cNvPr>
            <p:cNvGrpSpPr/>
            <p:nvPr/>
          </p:nvGrpSpPr>
          <p:grpSpPr>
            <a:xfrm>
              <a:off x="5333454" y="1076446"/>
              <a:ext cx="2262865" cy="577203"/>
              <a:chOff x="4463927" y="2116448"/>
              <a:chExt cx="1419854" cy="36217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35857E5-2FDD-4A90-AE87-5088AFB9CF88}"/>
                  </a:ext>
                </a:extLst>
              </p:cNvPr>
              <p:cNvSpPr/>
              <p:nvPr/>
            </p:nvSpPr>
            <p:spPr>
              <a:xfrm>
                <a:off x="4463927" y="2237172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B0050B9-73DC-4242-91A4-87B9921C726B}"/>
                  </a:ext>
                </a:extLst>
              </p:cNvPr>
              <p:cNvSpPr/>
              <p:nvPr/>
            </p:nvSpPr>
            <p:spPr>
              <a:xfrm>
                <a:off x="5642334" y="2116448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1BF260A-FB06-4618-943D-B8A5FCC6D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2481" y="2285840"/>
              <a:ext cx="2286319" cy="228631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4CD0400-1876-451E-864B-1CF49DE6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355797" y="2517333"/>
              <a:ext cx="2286319" cy="228631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68A1A7F-8FC5-4A43-B192-617E36FA0948}"/>
              </a:ext>
            </a:extLst>
          </p:cNvPr>
          <p:cNvGrpSpPr/>
          <p:nvPr/>
        </p:nvGrpSpPr>
        <p:grpSpPr>
          <a:xfrm>
            <a:off x="5457820" y="-288464"/>
            <a:ext cx="3105984" cy="1950293"/>
            <a:chOff x="5011753" y="-176253"/>
            <a:chExt cx="3105984" cy="1950293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37FE6F8-58B6-49F4-97EB-F1E211FD1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530" y="-176253"/>
              <a:ext cx="1950293" cy="1950293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3896D80-809E-4669-8879-5834F68A482D}"/>
                </a:ext>
              </a:extLst>
            </p:cNvPr>
            <p:cNvGrpSpPr/>
            <p:nvPr/>
          </p:nvGrpSpPr>
          <p:grpSpPr>
            <a:xfrm>
              <a:off x="6135519" y="124260"/>
              <a:ext cx="718246" cy="183207"/>
              <a:chOff x="4463927" y="2116448"/>
              <a:chExt cx="1419854" cy="36217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6D0AC2A-6265-44EF-9CCB-B7776D82948F}"/>
                  </a:ext>
                </a:extLst>
              </p:cNvPr>
              <p:cNvSpPr/>
              <p:nvPr/>
            </p:nvSpPr>
            <p:spPr>
              <a:xfrm>
                <a:off x="4463927" y="2237172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DF0DF3C-63A4-4367-8749-5688EAD4F492}"/>
                  </a:ext>
                </a:extLst>
              </p:cNvPr>
              <p:cNvSpPr/>
              <p:nvPr/>
            </p:nvSpPr>
            <p:spPr>
              <a:xfrm>
                <a:off x="5642334" y="2116448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2B494C-0469-4A54-BC21-62B7C086C01D}"/>
                </a:ext>
              </a:extLst>
            </p:cNvPr>
            <p:cNvGrpSpPr/>
            <p:nvPr/>
          </p:nvGrpSpPr>
          <p:grpSpPr>
            <a:xfrm rot="10800000">
              <a:off x="5011753" y="945036"/>
              <a:ext cx="3105984" cy="725690"/>
              <a:chOff x="5024330" y="1000978"/>
              <a:chExt cx="3105984" cy="725690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F3FFC42-FBDA-40B3-BEC7-0480D6C32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4330" y="1000978"/>
                <a:ext cx="725690" cy="725690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EE6C5F68-C9F5-4AE4-BD9D-81F80DCA7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404624" y="1000978"/>
                <a:ext cx="725690" cy="725690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8CE757A-B14A-4B87-B666-A0DE7EFC431E}"/>
              </a:ext>
            </a:extLst>
          </p:cNvPr>
          <p:cNvGrpSpPr/>
          <p:nvPr/>
        </p:nvGrpSpPr>
        <p:grpSpPr>
          <a:xfrm>
            <a:off x="1659797" y="2423354"/>
            <a:ext cx="3366505" cy="2110964"/>
            <a:chOff x="3280618" y="1007649"/>
            <a:chExt cx="5832231" cy="3657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695C99-D442-4A7C-B4BC-FE08A293C19B}"/>
                </a:ext>
              </a:extLst>
            </p:cNvPr>
            <p:cNvSpPr/>
            <p:nvPr/>
          </p:nvSpPr>
          <p:spPr>
            <a:xfrm>
              <a:off x="4358033" y="1007649"/>
              <a:ext cx="3657096" cy="3657096"/>
            </a:xfrm>
            <a:prstGeom prst="rect">
              <a:avLst/>
            </a:prstGeom>
            <a:solidFill>
              <a:srgbClr val="25F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81742A-E2A4-411E-9894-8303245F09C5}"/>
                </a:ext>
              </a:extLst>
            </p:cNvPr>
            <p:cNvSpPr/>
            <p:nvPr/>
          </p:nvSpPr>
          <p:spPr>
            <a:xfrm>
              <a:off x="4248038" y="1678829"/>
              <a:ext cx="1077584" cy="10775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3CB35C4-2292-44DA-8545-833DEDC85CF8}"/>
                </a:ext>
              </a:extLst>
            </p:cNvPr>
            <p:cNvSpPr/>
            <p:nvPr/>
          </p:nvSpPr>
          <p:spPr>
            <a:xfrm>
              <a:off x="7004325" y="1678829"/>
              <a:ext cx="1077585" cy="107758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9DCF2D-CCCE-47BE-9601-0810B597A6CF}"/>
                </a:ext>
              </a:extLst>
            </p:cNvPr>
            <p:cNvGrpSpPr/>
            <p:nvPr/>
          </p:nvGrpSpPr>
          <p:grpSpPr>
            <a:xfrm>
              <a:off x="4361781" y="1835451"/>
              <a:ext cx="3606992" cy="704829"/>
              <a:chOff x="3367723" y="1706355"/>
              <a:chExt cx="3606992" cy="7048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DDE0291-FC2E-4E47-90C2-5032907BBBF5}"/>
                  </a:ext>
                </a:extLst>
              </p:cNvPr>
              <p:cNvSpPr/>
              <p:nvPr/>
            </p:nvSpPr>
            <p:spPr>
              <a:xfrm>
                <a:off x="3367723" y="1706355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489B90C-7010-4496-883C-5055D0541BE3}"/>
                  </a:ext>
                </a:extLst>
              </p:cNvPr>
              <p:cNvSpPr/>
              <p:nvPr/>
            </p:nvSpPr>
            <p:spPr>
              <a:xfrm>
                <a:off x="6733268" y="2169737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5468C67-1CC2-4277-AAE1-3474D5015656}"/>
                </a:ext>
              </a:extLst>
            </p:cNvPr>
            <p:cNvSpPr/>
            <p:nvPr/>
          </p:nvSpPr>
          <p:spPr>
            <a:xfrm>
              <a:off x="5757778" y="3064768"/>
              <a:ext cx="537593" cy="537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3C07CA0-3CD7-46B8-A8F4-7656124AF443}"/>
                </a:ext>
              </a:extLst>
            </p:cNvPr>
            <p:cNvGrpSpPr/>
            <p:nvPr/>
          </p:nvGrpSpPr>
          <p:grpSpPr>
            <a:xfrm>
              <a:off x="3280618" y="2441358"/>
              <a:ext cx="1383030" cy="1381979"/>
              <a:chOff x="6191250" y="4348261"/>
              <a:chExt cx="1383030" cy="1381979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FD0B16D-389B-4BBA-A464-91335DFF9593}"/>
                  </a:ext>
                </a:extLst>
              </p:cNvPr>
              <p:cNvCxnSpPr/>
              <p:nvPr/>
            </p:nvCxnSpPr>
            <p:spPr>
              <a:xfrm>
                <a:off x="6659880" y="4815840"/>
                <a:ext cx="914400" cy="91440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9B2DAC6-C24C-4E67-B3C3-89DFBE86F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8270" y="4429125"/>
                <a:ext cx="391610" cy="38671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2F3918E-6050-4722-8BB9-91214A269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250" y="4775933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7187184-73F1-4CDC-9143-42D27D97AD7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57713" y="4550428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6859FD5-68A9-43A5-9C75-D7194B91AE42}"/>
                </a:ext>
              </a:extLst>
            </p:cNvPr>
            <p:cNvGrpSpPr/>
            <p:nvPr/>
          </p:nvGrpSpPr>
          <p:grpSpPr>
            <a:xfrm flipH="1">
              <a:off x="7729819" y="2441358"/>
              <a:ext cx="1383030" cy="1381979"/>
              <a:chOff x="6191250" y="4348261"/>
              <a:chExt cx="1383030" cy="138197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B405BA-CDE4-48ED-A8FA-348F008B2F5D}"/>
                  </a:ext>
                </a:extLst>
              </p:cNvPr>
              <p:cNvCxnSpPr/>
              <p:nvPr/>
            </p:nvCxnSpPr>
            <p:spPr>
              <a:xfrm>
                <a:off x="6659880" y="4815840"/>
                <a:ext cx="914400" cy="91440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A675604-C934-4B96-8E10-6A73458A0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8270" y="4429125"/>
                <a:ext cx="391610" cy="38671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F0CA4B3-1F63-4007-B4E4-74CDCF372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250" y="4775933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7D9DE93-7701-4312-A3B9-9CD702C2CC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57713" y="4550428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8D74C1-5B2E-4D9B-A4E4-C9078C909E0C}"/>
              </a:ext>
            </a:extLst>
          </p:cNvPr>
          <p:cNvGrpSpPr/>
          <p:nvPr/>
        </p:nvGrpSpPr>
        <p:grpSpPr>
          <a:xfrm>
            <a:off x="5309177" y="2418769"/>
            <a:ext cx="3366505" cy="2110964"/>
            <a:chOff x="5309177" y="2418769"/>
            <a:chExt cx="3366505" cy="21109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2D0E394-43E7-4F9B-8AE1-F950854AC379}"/>
                </a:ext>
              </a:extLst>
            </p:cNvPr>
            <p:cNvSpPr/>
            <p:nvPr/>
          </p:nvSpPr>
          <p:spPr>
            <a:xfrm>
              <a:off x="5931087" y="2418769"/>
              <a:ext cx="2110964" cy="2110964"/>
            </a:xfrm>
            <a:prstGeom prst="rect">
              <a:avLst/>
            </a:prstGeom>
            <a:solidFill>
              <a:srgbClr val="FF9F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E283BBA-496B-450E-9346-6DDB94ED5BF5}"/>
                </a:ext>
              </a:extLst>
            </p:cNvPr>
            <p:cNvSpPr/>
            <p:nvPr/>
          </p:nvSpPr>
          <p:spPr>
            <a:xfrm>
              <a:off x="5867595" y="2806190"/>
              <a:ext cx="622008" cy="62200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9DF5985-395F-459C-97E6-72FB96706497}"/>
                </a:ext>
              </a:extLst>
            </p:cNvPr>
            <p:cNvSpPr/>
            <p:nvPr/>
          </p:nvSpPr>
          <p:spPr>
            <a:xfrm>
              <a:off x="7458591" y="2806190"/>
              <a:ext cx="622008" cy="6220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16CCC81-AAC0-44ED-940B-C2B6BF0744FF}"/>
                </a:ext>
              </a:extLst>
            </p:cNvPr>
            <p:cNvGrpSpPr/>
            <p:nvPr/>
          </p:nvGrpSpPr>
          <p:grpSpPr>
            <a:xfrm>
              <a:off x="6266385" y="3162996"/>
              <a:ext cx="1748908" cy="140445"/>
              <a:chOff x="3944856" y="2167873"/>
              <a:chExt cx="3029859" cy="243311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6F0CBE7-307D-401F-9772-2430687C5592}"/>
                  </a:ext>
                </a:extLst>
              </p:cNvPr>
              <p:cNvSpPr/>
              <p:nvPr/>
            </p:nvSpPr>
            <p:spPr>
              <a:xfrm>
                <a:off x="3944856" y="2167873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F42C20E-C92F-4B43-BCB9-20289B42C91E}"/>
                  </a:ext>
                </a:extLst>
              </p:cNvPr>
              <p:cNvSpPr/>
              <p:nvPr/>
            </p:nvSpPr>
            <p:spPr>
              <a:xfrm>
                <a:off x="6733268" y="2169737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A9BD0FC-A23A-4D98-B365-AF926C9685BF}"/>
                </a:ext>
              </a:extLst>
            </p:cNvPr>
            <p:cNvGrpSpPr/>
            <p:nvPr/>
          </p:nvGrpSpPr>
          <p:grpSpPr>
            <a:xfrm>
              <a:off x="5309177" y="3246340"/>
              <a:ext cx="798318" cy="797712"/>
              <a:chOff x="6191250" y="4348261"/>
              <a:chExt cx="1383030" cy="1381979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1531424-1B57-4B45-B63E-AE88EFAED093}"/>
                  </a:ext>
                </a:extLst>
              </p:cNvPr>
              <p:cNvCxnSpPr/>
              <p:nvPr/>
            </p:nvCxnSpPr>
            <p:spPr>
              <a:xfrm>
                <a:off x="6659880" y="4815840"/>
                <a:ext cx="914400" cy="91440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46479BE-214D-443F-B8A7-952CCF8AE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8270" y="4429125"/>
                <a:ext cx="391610" cy="38671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3DD801B-F3AA-416E-A984-1778D6BDA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250" y="4775933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D4B4EF5-7148-4D30-AF75-9824A4B391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57713" y="4550428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3C49F83-2127-4F23-9AB9-36902B934F98}"/>
                </a:ext>
              </a:extLst>
            </p:cNvPr>
            <p:cNvGrpSpPr/>
            <p:nvPr/>
          </p:nvGrpSpPr>
          <p:grpSpPr>
            <a:xfrm flipH="1">
              <a:off x="7877364" y="3246340"/>
              <a:ext cx="798318" cy="797712"/>
              <a:chOff x="6191250" y="4348261"/>
              <a:chExt cx="1383030" cy="1381979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E1AABCE-263F-4681-8710-90576A69B046}"/>
                  </a:ext>
                </a:extLst>
              </p:cNvPr>
              <p:cNvCxnSpPr/>
              <p:nvPr/>
            </p:nvCxnSpPr>
            <p:spPr>
              <a:xfrm>
                <a:off x="6659880" y="4815840"/>
                <a:ext cx="914400" cy="91440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A5DF8CF-B45C-40CC-A35B-B5CDEEEC7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8270" y="4429125"/>
                <a:ext cx="391610" cy="38671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0DD8160-368C-431D-9CFB-77523079E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250" y="4775933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78C185C-4617-4F2E-8FBB-7B9A046BBF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57713" y="4550428"/>
                <a:ext cx="468630" cy="64296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Chord 113">
              <a:extLst>
                <a:ext uri="{FF2B5EF4-FFF2-40B4-BE49-F238E27FC236}">
                  <a16:creationId xmlns:a16="http://schemas.microsoft.com/office/drawing/2014/main" id="{C9EE7572-6019-4754-99D4-86D03F878F9E}"/>
                </a:ext>
              </a:extLst>
            </p:cNvPr>
            <p:cNvSpPr/>
            <p:nvPr/>
          </p:nvSpPr>
          <p:spPr>
            <a:xfrm rot="7806107">
              <a:off x="6689463" y="3618019"/>
              <a:ext cx="428813" cy="428813"/>
            </a:xfrm>
            <a:prstGeom prst="chord">
              <a:avLst>
                <a:gd name="adj1" fmla="val 2700000"/>
                <a:gd name="adj2" fmla="val 139596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99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4941A-3200-4C94-A3EA-5EE6970DEC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BDF3B-6A6C-4288-AD3C-FB38E485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0" y="0"/>
            <a:ext cx="2857899" cy="2857899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E3678B8C-7001-4227-9F7E-881CB39E951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857899" y="0"/>
            <a:ext cx="2857899" cy="285789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CEA4775F-C004-47C0-9C29-E8C6C849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15798" y="0"/>
            <a:ext cx="2857899" cy="285789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7D08CF4-E94B-415E-8046-D4D4D309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573697" y="-1"/>
            <a:ext cx="2857899" cy="285789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1DB20D67-649F-4068-AE89-DBB84ED0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0" y="2857899"/>
            <a:ext cx="2857899" cy="285789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E76F004C-FD86-491D-A107-37FC0838914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857899" y="2857899"/>
            <a:ext cx="2857899" cy="285789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BCB5F2F-28B5-4F30-9420-3A08F062F6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15798" y="2857899"/>
            <a:ext cx="2857899" cy="285789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0D5543B-4A9D-4C36-9E96-05FD075EB72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573697" y="2857898"/>
            <a:ext cx="2857899" cy="285789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DE6F13FD-EE9C-40C8-B9D6-354295015D4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0" y="5715797"/>
            <a:ext cx="2857899" cy="2857899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F021F78B-4659-482D-B305-16682F2F113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857899" y="5715797"/>
            <a:ext cx="2857899" cy="2857899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6B317AC-9A7A-43EC-808B-D3B42222061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15798" y="5715797"/>
            <a:ext cx="2857899" cy="2857899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05CCBC39-99C4-43CE-A34E-FEA2DAF7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573697" y="5715796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5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4941A-3200-4C94-A3EA-5EE6970DEC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F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9A6BB-0E6B-4FD9-991F-C08B43C1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7899" cy="28578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6643D26-BBD0-4F3B-90C3-6E39E697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899" y="0"/>
            <a:ext cx="2857899" cy="28578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9E50E7-CB6C-47C4-A069-74A2151D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98" y="0"/>
            <a:ext cx="2857899" cy="28578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B8DC09-C535-4F76-B279-09EFD7A2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697" y="0"/>
            <a:ext cx="2857899" cy="28578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80F72F-A57E-49C0-8F43-9887E588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899"/>
            <a:ext cx="2857899" cy="28578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FD21324-97BD-46FB-90D0-34C360B5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899" y="2857899"/>
            <a:ext cx="2857899" cy="28578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F347FB-9B4D-4E29-A614-035E4464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98" y="2857899"/>
            <a:ext cx="2857899" cy="28578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DBD497-5B54-4109-9D4A-8EB16C84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697" y="2857899"/>
            <a:ext cx="2857899" cy="28578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920795E-1131-47F0-82EC-C7FF5D2D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798"/>
            <a:ext cx="2857899" cy="28578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F82095-4247-453D-801A-096C9D2F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899" y="5715798"/>
            <a:ext cx="2857899" cy="28578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26BF7D3-1EC3-4801-BCE0-AE7BAE91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98" y="5715798"/>
            <a:ext cx="2857899" cy="28578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F6956E8-B6A0-45CB-A8B5-6F89BA00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697" y="5715798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5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4941A-3200-4C94-A3EA-5EE6970DEC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DFDDF-BF70-469F-9726-6DD75261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7899" cy="28578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D57B0E-2638-4520-9C31-C898B9F7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899" y="0"/>
            <a:ext cx="2857899" cy="28578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3B0493-8AF5-4B57-A24D-5F6843B9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98" y="0"/>
            <a:ext cx="2857899" cy="2857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A9A6-0EF8-4FBD-81C0-0E65E6A2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697" y="-1"/>
            <a:ext cx="2857899" cy="2857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00C95E-AB52-43A0-92EE-DEF36C47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899"/>
            <a:ext cx="2857899" cy="2857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E6FC2-DCE4-4E8B-B9D5-8EB7CBBF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899" y="2857899"/>
            <a:ext cx="2857899" cy="28578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73AAFC-B505-47D9-AFDF-64955D63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98" y="2857899"/>
            <a:ext cx="2857899" cy="28578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E7133A-40E0-41A2-8E0E-6B93A785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697" y="2857898"/>
            <a:ext cx="2857899" cy="28578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EA7DCD-5559-4794-9F7C-75410092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796"/>
            <a:ext cx="2857899" cy="28578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FF0C48-5648-48C4-AC21-D20C8E1C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899" y="5715796"/>
            <a:ext cx="2857899" cy="28578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AF5ACC-FFAC-48C2-829B-B8766E37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98" y="5715796"/>
            <a:ext cx="2857899" cy="28578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23B2B4-28C8-4146-972D-EDEDDE82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697" y="5715795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4941A-3200-4C94-A3EA-5EE6970DEC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3E527-B175-406A-8EAE-F3B485E950B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0" y="0"/>
            <a:ext cx="2857899" cy="28578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EE685B-DB19-4895-900D-F1DC6ED8332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857899" y="0"/>
            <a:ext cx="2857899" cy="28578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30F86C-312A-4E2C-B43D-FFCF4674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15798" y="0"/>
            <a:ext cx="2857899" cy="28578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F2B8D4-DF75-4218-9DF1-36641C18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573697" y="0"/>
            <a:ext cx="2857899" cy="28578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6B0021-CBEA-4E77-AFE5-86E305DC56A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0" y="2857899"/>
            <a:ext cx="2857899" cy="28578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48B4EDC-2A9E-4667-B418-21F3EFB2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857899" y="2857899"/>
            <a:ext cx="2857899" cy="28578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E0F745D-2DCB-4305-84FA-335E196A0AA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15798" y="2857899"/>
            <a:ext cx="2857899" cy="28578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47809-755C-438F-9F34-8947B6AA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573697" y="2857899"/>
            <a:ext cx="2857899" cy="28578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D8DDFD-3700-4143-ADB4-5D3FC8C1868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0" y="5715798"/>
            <a:ext cx="2857899" cy="28578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FAC73E-B3F5-4B28-AD40-FFBCD3D7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857899" y="5715798"/>
            <a:ext cx="2857899" cy="28578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3A6D9F-876B-4759-8B07-F23A862C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15798" y="5715798"/>
            <a:ext cx="2857899" cy="28578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387D7B-C024-498F-AB46-70C04355DAE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573697" y="5715798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6B2394-8F60-44E1-A6EB-F42154568EC2}"/>
              </a:ext>
            </a:extLst>
          </p:cNvPr>
          <p:cNvSpPr/>
          <p:nvPr/>
        </p:nvSpPr>
        <p:spPr>
          <a:xfrm>
            <a:off x="0" y="5885216"/>
            <a:ext cx="53655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7B6A43-FD07-4598-877E-53466EC1F7BD}"/>
              </a:ext>
            </a:extLst>
          </p:cNvPr>
          <p:cNvSpPr/>
          <p:nvPr/>
        </p:nvSpPr>
        <p:spPr>
          <a:xfrm>
            <a:off x="0" y="396270"/>
            <a:ext cx="4232518" cy="3648722"/>
          </a:xfrm>
          <a:prstGeom prst="triangle">
            <a:avLst>
              <a:gd name="adj" fmla="val 581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641A9B-7509-4FA6-93E2-9D0261A2D8C7}"/>
              </a:ext>
            </a:extLst>
          </p:cNvPr>
          <p:cNvSpPr/>
          <p:nvPr/>
        </p:nvSpPr>
        <p:spPr>
          <a:xfrm>
            <a:off x="1038676" y="1440396"/>
            <a:ext cx="1077584" cy="10775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0E5FB1-FDB1-488E-BFA5-3D3FDDD16E72}"/>
              </a:ext>
            </a:extLst>
          </p:cNvPr>
          <p:cNvSpPr/>
          <p:nvPr/>
        </p:nvSpPr>
        <p:spPr>
          <a:xfrm>
            <a:off x="2121705" y="1440396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635075-6728-44CF-BF93-71266B99C3AD}"/>
              </a:ext>
            </a:extLst>
          </p:cNvPr>
          <p:cNvGrpSpPr/>
          <p:nvPr/>
        </p:nvGrpSpPr>
        <p:grpSpPr>
          <a:xfrm>
            <a:off x="1706595" y="1760282"/>
            <a:ext cx="1319032" cy="241447"/>
            <a:chOff x="4463927" y="2237172"/>
            <a:chExt cx="1319032" cy="2414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77C231-9C97-44A0-947E-06FE26C6053B}"/>
                </a:ext>
              </a:extLst>
            </p:cNvPr>
            <p:cNvSpPr/>
            <p:nvPr/>
          </p:nvSpPr>
          <p:spPr>
            <a:xfrm>
              <a:off x="4463927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308643-C32B-492B-A63E-9FCC0B1EB6BD}"/>
                </a:ext>
              </a:extLst>
            </p:cNvPr>
            <p:cNvSpPr/>
            <p:nvPr/>
          </p:nvSpPr>
          <p:spPr>
            <a:xfrm>
              <a:off x="5541512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D51AD954-3011-4D54-95A0-3AB4D9B03C99}"/>
              </a:ext>
            </a:extLst>
          </p:cNvPr>
          <p:cNvSpPr/>
          <p:nvPr/>
        </p:nvSpPr>
        <p:spPr>
          <a:xfrm>
            <a:off x="1847462" y="2799618"/>
            <a:ext cx="537593" cy="537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8C02EF88-621D-4BA6-B35B-80FA0ECD12B0}"/>
              </a:ext>
            </a:extLst>
          </p:cNvPr>
          <p:cNvSpPr/>
          <p:nvPr/>
        </p:nvSpPr>
        <p:spPr>
          <a:xfrm rot="18687105">
            <a:off x="3072379" y="5789264"/>
            <a:ext cx="813968" cy="813968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BF084AA7-BBFA-49D4-83BB-5948ED3B5983}"/>
              </a:ext>
            </a:extLst>
          </p:cNvPr>
          <p:cNvSpPr/>
          <p:nvPr/>
        </p:nvSpPr>
        <p:spPr>
          <a:xfrm rot="7806107">
            <a:off x="2000598" y="6056179"/>
            <a:ext cx="835902" cy="835902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E502A-3C5C-4E0D-B025-766FD9691C45}"/>
              </a:ext>
            </a:extLst>
          </p:cNvPr>
          <p:cNvSpPr/>
          <p:nvPr/>
        </p:nvSpPr>
        <p:spPr>
          <a:xfrm>
            <a:off x="4439722" y="396270"/>
            <a:ext cx="3657096" cy="3657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5FF139-3DC6-42C3-A324-49D28BE0A469}"/>
              </a:ext>
            </a:extLst>
          </p:cNvPr>
          <p:cNvSpPr/>
          <p:nvPr/>
        </p:nvSpPr>
        <p:spPr>
          <a:xfrm>
            <a:off x="4329727" y="1067450"/>
            <a:ext cx="1077584" cy="10775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0FC14C-5AF5-4A9C-9BD3-3747093EA0A4}"/>
              </a:ext>
            </a:extLst>
          </p:cNvPr>
          <p:cNvSpPr/>
          <p:nvPr/>
        </p:nvSpPr>
        <p:spPr>
          <a:xfrm>
            <a:off x="7086014" y="1067450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7790CB-F2BF-4045-A3AA-F6A4ED2BF149}"/>
              </a:ext>
            </a:extLst>
          </p:cNvPr>
          <p:cNvGrpSpPr/>
          <p:nvPr/>
        </p:nvGrpSpPr>
        <p:grpSpPr>
          <a:xfrm>
            <a:off x="4716427" y="1687454"/>
            <a:ext cx="2986467" cy="241447"/>
            <a:chOff x="3640680" y="2169737"/>
            <a:chExt cx="2986467" cy="2414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F123B4-A5E3-47C5-A391-906E2749BD4B}"/>
                </a:ext>
              </a:extLst>
            </p:cNvPr>
            <p:cNvSpPr/>
            <p:nvPr/>
          </p:nvSpPr>
          <p:spPr>
            <a:xfrm>
              <a:off x="3640680" y="2169737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C801C6-1A9A-43FD-93AC-1FAADA9B23DC}"/>
                </a:ext>
              </a:extLst>
            </p:cNvPr>
            <p:cNvSpPr/>
            <p:nvPr/>
          </p:nvSpPr>
          <p:spPr>
            <a:xfrm>
              <a:off x="6385700" y="2169737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61BF085-7FC0-46DE-BF30-CB460D8BB34D}"/>
              </a:ext>
            </a:extLst>
          </p:cNvPr>
          <p:cNvSpPr/>
          <p:nvPr/>
        </p:nvSpPr>
        <p:spPr>
          <a:xfrm>
            <a:off x="8566890" y="493067"/>
            <a:ext cx="3657096" cy="3657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6BB06E-4C03-4EA6-96C6-4A702EF779F3}"/>
              </a:ext>
            </a:extLst>
          </p:cNvPr>
          <p:cNvSpPr/>
          <p:nvPr/>
        </p:nvSpPr>
        <p:spPr>
          <a:xfrm>
            <a:off x="9322507" y="493066"/>
            <a:ext cx="921151" cy="92115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98AEBD-AA6A-40DE-8501-6B2B8B46D0C8}"/>
              </a:ext>
            </a:extLst>
          </p:cNvPr>
          <p:cNvSpPr/>
          <p:nvPr/>
        </p:nvSpPr>
        <p:spPr>
          <a:xfrm>
            <a:off x="10445304" y="243955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0B0476-C2C3-4DD3-BCB1-6B3938C3D0F5}"/>
              </a:ext>
            </a:extLst>
          </p:cNvPr>
          <p:cNvGrpSpPr/>
          <p:nvPr/>
        </p:nvGrpSpPr>
        <p:grpSpPr>
          <a:xfrm>
            <a:off x="9469571" y="601661"/>
            <a:ext cx="1419854" cy="362171"/>
            <a:chOff x="4463927" y="2116448"/>
            <a:chExt cx="1419854" cy="36217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E863DB-6EE4-4DB4-A106-51D2C4AA1D22}"/>
                </a:ext>
              </a:extLst>
            </p:cNvPr>
            <p:cNvSpPr/>
            <p:nvPr/>
          </p:nvSpPr>
          <p:spPr>
            <a:xfrm>
              <a:off x="4463927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DA036D-B338-4E38-A421-1334825E1E9D}"/>
                </a:ext>
              </a:extLst>
            </p:cNvPr>
            <p:cNvSpPr/>
            <p:nvPr/>
          </p:nvSpPr>
          <p:spPr>
            <a:xfrm>
              <a:off x="5642334" y="2116448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148AA672-D9D2-4B90-B122-BBEECC3E17CF}"/>
              </a:ext>
            </a:extLst>
          </p:cNvPr>
          <p:cNvSpPr/>
          <p:nvPr/>
        </p:nvSpPr>
        <p:spPr>
          <a:xfrm>
            <a:off x="5839467" y="2453389"/>
            <a:ext cx="537593" cy="537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9F2B58-DD97-4362-B403-E10553ED26BE}"/>
              </a:ext>
            </a:extLst>
          </p:cNvPr>
          <p:cNvSpPr/>
          <p:nvPr/>
        </p:nvSpPr>
        <p:spPr>
          <a:xfrm>
            <a:off x="10322820" y="1979188"/>
            <a:ext cx="537593" cy="537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817BBE-95FE-4A69-8917-2AF26E799399}"/>
              </a:ext>
            </a:extLst>
          </p:cNvPr>
          <p:cNvSpPr/>
          <p:nvPr/>
        </p:nvSpPr>
        <p:spPr>
          <a:xfrm>
            <a:off x="1289629" y="6073620"/>
            <a:ext cx="537593" cy="537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659522-C700-45DE-8301-8A384CABDD34}"/>
              </a:ext>
            </a:extLst>
          </p:cNvPr>
          <p:cNvGrpSpPr/>
          <p:nvPr/>
        </p:nvGrpSpPr>
        <p:grpSpPr>
          <a:xfrm>
            <a:off x="3362307" y="1829979"/>
            <a:ext cx="1383030" cy="1381979"/>
            <a:chOff x="6191250" y="4348261"/>
            <a:chExt cx="1383030" cy="138197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C52D872-619C-4739-8B2F-0AF0C285EFAC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F706E1-FE7A-41D4-8629-DEE9413316B9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29125"/>
              <a:ext cx="391610" cy="38671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DF0F99-C71F-445E-AAAB-BF2AC1FC76AD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4775933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41BC5C-1AFE-405E-B85B-64642FD866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7713" y="4550428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333E6E-39B4-45E0-9916-3B51619CDB65}"/>
              </a:ext>
            </a:extLst>
          </p:cNvPr>
          <p:cNvGrpSpPr/>
          <p:nvPr/>
        </p:nvGrpSpPr>
        <p:grpSpPr>
          <a:xfrm flipH="1">
            <a:off x="7811508" y="1829979"/>
            <a:ext cx="1383030" cy="1381979"/>
            <a:chOff x="6191250" y="4348261"/>
            <a:chExt cx="1383030" cy="13819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9C5A73-5EE2-4835-9576-C5D21D67BD2B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3E8512-0627-4187-8499-939319083F0D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29125"/>
              <a:ext cx="391610" cy="38671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BB486A-2409-4F18-A124-A29430DAAB39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4775933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549C7B-1226-47CF-821A-D07D875121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7713" y="4550428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6B2394-8F60-44E1-A6EB-F42154568EC2}"/>
              </a:ext>
            </a:extLst>
          </p:cNvPr>
          <p:cNvSpPr/>
          <p:nvPr/>
        </p:nvSpPr>
        <p:spPr>
          <a:xfrm>
            <a:off x="0" y="5885216"/>
            <a:ext cx="53655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7B6A43-FD07-4598-877E-53466EC1F7BD}"/>
              </a:ext>
            </a:extLst>
          </p:cNvPr>
          <p:cNvSpPr/>
          <p:nvPr/>
        </p:nvSpPr>
        <p:spPr>
          <a:xfrm>
            <a:off x="0" y="396270"/>
            <a:ext cx="4232518" cy="3648722"/>
          </a:xfrm>
          <a:prstGeom prst="triangle">
            <a:avLst>
              <a:gd name="adj" fmla="val 581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641A9B-7509-4FA6-93E2-9D0261A2D8C7}"/>
              </a:ext>
            </a:extLst>
          </p:cNvPr>
          <p:cNvSpPr/>
          <p:nvPr/>
        </p:nvSpPr>
        <p:spPr>
          <a:xfrm>
            <a:off x="1038676" y="1440396"/>
            <a:ext cx="1077584" cy="10775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0E5FB1-FDB1-488E-BFA5-3D3FDDD16E72}"/>
              </a:ext>
            </a:extLst>
          </p:cNvPr>
          <p:cNvSpPr/>
          <p:nvPr/>
        </p:nvSpPr>
        <p:spPr>
          <a:xfrm>
            <a:off x="2121705" y="1440396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635075-6728-44CF-BF93-71266B99C3AD}"/>
              </a:ext>
            </a:extLst>
          </p:cNvPr>
          <p:cNvGrpSpPr/>
          <p:nvPr/>
        </p:nvGrpSpPr>
        <p:grpSpPr>
          <a:xfrm>
            <a:off x="1324344" y="2024310"/>
            <a:ext cx="1319032" cy="241447"/>
            <a:chOff x="4463927" y="2237172"/>
            <a:chExt cx="1319032" cy="2414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77C231-9C97-44A0-947E-06FE26C6053B}"/>
                </a:ext>
              </a:extLst>
            </p:cNvPr>
            <p:cNvSpPr/>
            <p:nvPr/>
          </p:nvSpPr>
          <p:spPr>
            <a:xfrm>
              <a:off x="4463927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308643-C32B-492B-A63E-9FCC0B1EB6BD}"/>
                </a:ext>
              </a:extLst>
            </p:cNvPr>
            <p:cNvSpPr/>
            <p:nvPr/>
          </p:nvSpPr>
          <p:spPr>
            <a:xfrm>
              <a:off x="5541512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BF084AA7-BBFA-49D4-83BB-5948ED3B5983}"/>
              </a:ext>
            </a:extLst>
          </p:cNvPr>
          <p:cNvSpPr/>
          <p:nvPr/>
        </p:nvSpPr>
        <p:spPr>
          <a:xfrm rot="7806107">
            <a:off x="2000598" y="6056179"/>
            <a:ext cx="835902" cy="835902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E502A-3C5C-4E0D-B025-766FD9691C45}"/>
              </a:ext>
            </a:extLst>
          </p:cNvPr>
          <p:cNvSpPr/>
          <p:nvPr/>
        </p:nvSpPr>
        <p:spPr>
          <a:xfrm>
            <a:off x="4439722" y="396270"/>
            <a:ext cx="3657096" cy="3657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5FF139-3DC6-42C3-A324-49D28BE0A469}"/>
              </a:ext>
            </a:extLst>
          </p:cNvPr>
          <p:cNvSpPr/>
          <p:nvPr/>
        </p:nvSpPr>
        <p:spPr>
          <a:xfrm>
            <a:off x="4329727" y="1067450"/>
            <a:ext cx="1077584" cy="10775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0FC14C-5AF5-4A9C-9BD3-3747093EA0A4}"/>
              </a:ext>
            </a:extLst>
          </p:cNvPr>
          <p:cNvSpPr/>
          <p:nvPr/>
        </p:nvSpPr>
        <p:spPr>
          <a:xfrm>
            <a:off x="7086014" y="1067450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7790CB-F2BF-4045-A3AA-F6A4ED2BF149}"/>
              </a:ext>
            </a:extLst>
          </p:cNvPr>
          <p:cNvGrpSpPr/>
          <p:nvPr/>
        </p:nvGrpSpPr>
        <p:grpSpPr>
          <a:xfrm>
            <a:off x="4973880" y="1741306"/>
            <a:ext cx="2986467" cy="241447"/>
            <a:chOff x="3640680" y="2169737"/>
            <a:chExt cx="2986467" cy="2414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F123B4-A5E3-47C5-A391-906E2749BD4B}"/>
                </a:ext>
              </a:extLst>
            </p:cNvPr>
            <p:cNvSpPr/>
            <p:nvPr/>
          </p:nvSpPr>
          <p:spPr>
            <a:xfrm>
              <a:off x="3640680" y="2169737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C801C6-1A9A-43FD-93AC-1FAADA9B23DC}"/>
                </a:ext>
              </a:extLst>
            </p:cNvPr>
            <p:cNvSpPr/>
            <p:nvPr/>
          </p:nvSpPr>
          <p:spPr>
            <a:xfrm>
              <a:off x="6385700" y="2169737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61BF085-7FC0-46DE-BF30-CB460D8BB34D}"/>
              </a:ext>
            </a:extLst>
          </p:cNvPr>
          <p:cNvSpPr/>
          <p:nvPr/>
        </p:nvSpPr>
        <p:spPr>
          <a:xfrm>
            <a:off x="8566890" y="493067"/>
            <a:ext cx="3657096" cy="3657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6BB06E-4C03-4EA6-96C6-4A702EF779F3}"/>
              </a:ext>
            </a:extLst>
          </p:cNvPr>
          <p:cNvSpPr/>
          <p:nvPr/>
        </p:nvSpPr>
        <p:spPr>
          <a:xfrm>
            <a:off x="9322507" y="493066"/>
            <a:ext cx="921151" cy="92115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98AEBD-AA6A-40DE-8501-6B2B8B46D0C8}"/>
              </a:ext>
            </a:extLst>
          </p:cNvPr>
          <p:cNvSpPr/>
          <p:nvPr/>
        </p:nvSpPr>
        <p:spPr>
          <a:xfrm>
            <a:off x="10445304" y="243955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0B0476-C2C3-4DD3-BCB1-6B3938C3D0F5}"/>
              </a:ext>
            </a:extLst>
          </p:cNvPr>
          <p:cNvGrpSpPr/>
          <p:nvPr/>
        </p:nvGrpSpPr>
        <p:grpSpPr>
          <a:xfrm>
            <a:off x="9500341" y="886364"/>
            <a:ext cx="1419854" cy="362171"/>
            <a:chOff x="4463927" y="2116448"/>
            <a:chExt cx="1419854" cy="36217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E863DB-6EE4-4DB4-A106-51D2C4AA1D22}"/>
                </a:ext>
              </a:extLst>
            </p:cNvPr>
            <p:cNvSpPr/>
            <p:nvPr/>
          </p:nvSpPr>
          <p:spPr>
            <a:xfrm>
              <a:off x="4463927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DA036D-B338-4E38-A421-1334825E1E9D}"/>
                </a:ext>
              </a:extLst>
            </p:cNvPr>
            <p:cNvSpPr/>
            <p:nvPr/>
          </p:nvSpPr>
          <p:spPr>
            <a:xfrm>
              <a:off x="5642334" y="2116448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hord 26">
            <a:extLst>
              <a:ext uri="{FF2B5EF4-FFF2-40B4-BE49-F238E27FC236}">
                <a16:creationId xmlns:a16="http://schemas.microsoft.com/office/drawing/2014/main" id="{C926BF5F-98DB-4DE5-91EA-C8C9AA4ADC5A}"/>
              </a:ext>
            </a:extLst>
          </p:cNvPr>
          <p:cNvSpPr/>
          <p:nvPr/>
        </p:nvSpPr>
        <p:spPr>
          <a:xfrm rot="7806107">
            <a:off x="1698307" y="2780555"/>
            <a:ext cx="835902" cy="835902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E9E96F2B-4F95-44F9-B787-A4594FD183F6}"/>
              </a:ext>
            </a:extLst>
          </p:cNvPr>
          <p:cNvSpPr/>
          <p:nvPr/>
        </p:nvSpPr>
        <p:spPr>
          <a:xfrm rot="7806107">
            <a:off x="5690311" y="2456274"/>
            <a:ext cx="835902" cy="835902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1ECD6800-BBB9-4B20-90D7-2F1FC628CBC0}"/>
              </a:ext>
            </a:extLst>
          </p:cNvPr>
          <p:cNvSpPr/>
          <p:nvPr/>
        </p:nvSpPr>
        <p:spPr>
          <a:xfrm rot="6886105">
            <a:off x="10173665" y="1979139"/>
            <a:ext cx="835902" cy="835902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34E21B-8FB8-49BC-A3E7-381B178D7FA9}"/>
              </a:ext>
            </a:extLst>
          </p:cNvPr>
          <p:cNvSpPr/>
          <p:nvPr/>
        </p:nvSpPr>
        <p:spPr>
          <a:xfrm>
            <a:off x="1289629" y="6073620"/>
            <a:ext cx="537593" cy="537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6491578F-0BEE-4648-A340-A240365B2CAE}"/>
              </a:ext>
            </a:extLst>
          </p:cNvPr>
          <p:cNvSpPr/>
          <p:nvPr/>
        </p:nvSpPr>
        <p:spPr>
          <a:xfrm rot="18687105">
            <a:off x="3072379" y="5789264"/>
            <a:ext cx="813968" cy="813968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DDAF12-CF2E-491B-9978-B743E2B0DE08}"/>
              </a:ext>
            </a:extLst>
          </p:cNvPr>
          <p:cNvSpPr/>
          <p:nvPr/>
        </p:nvSpPr>
        <p:spPr>
          <a:xfrm>
            <a:off x="1082038" y="2792027"/>
            <a:ext cx="7297445" cy="2547892"/>
          </a:xfrm>
          <a:custGeom>
            <a:avLst/>
            <a:gdLst>
              <a:gd name="connsiteX0" fmla="*/ 1065321 w 7297445"/>
              <a:gd name="connsiteY0" fmla="*/ 781235 h 2547892"/>
              <a:gd name="connsiteX1" fmla="*/ 6152226 w 7297445"/>
              <a:gd name="connsiteY1" fmla="*/ 0 h 2547892"/>
              <a:gd name="connsiteX2" fmla="*/ 7297445 w 7297445"/>
              <a:gd name="connsiteY2" fmla="*/ 2512381 h 2547892"/>
              <a:gd name="connsiteX3" fmla="*/ 0 w 7297445"/>
              <a:gd name="connsiteY3" fmla="*/ 2547892 h 2547892"/>
              <a:gd name="connsiteX4" fmla="*/ 1065321 w 7297445"/>
              <a:gd name="connsiteY4" fmla="*/ 781235 h 254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7445" h="2547892">
                <a:moveTo>
                  <a:pt x="1065321" y="781235"/>
                </a:moveTo>
                <a:lnTo>
                  <a:pt x="6152226" y="0"/>
                </a:lnTo>
                <a:lnTo>
                  <a:pt x="7297445" y="2512381"/>
                </a:lnTo>
                <a:lnTo>
                  <a:pt x="0" y="2547892"/>
                </a:lnTo>
                <a:lnTo>
                  <a:pt x="1065321" y="78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6C230D4-789D-4E9B-A3E9-79114425D741}"/>
              </a:ext>
            </a:extLst>
          </p:cNvPr>
          <p:cNvSpPr/>
          <p:nvPr/>
        </p:nvSpPr>
        <p:spPr>
          <a:xfrm>
            <a:off x="1082038" y="-2303757"/>
            <a:ext cx="7297445" cy="2547892"/>
          </a:xfrm>
          <a:custGeom>
            <a:avLst/>
            <a:gdLst>
              <a:gd name="connsiteX0" fmla="*/ 0 w 9516862"/>
              <a:gd name="connsiteY0" fmla="*/ 0 h 3195961"/>
              <a:gd name="connsiteX1" fmla="*/ 230819 w 9516862"/>
              <a:gd name="connsiteY1" fmla="*/ 3195961 h 3195961"/>
              <a:gd name="connsiteX2" fmla="*/ 9215021 w 9516862"/>
              <a:gd name="connsiteY2" fmla="*/ 1198485 h 3195961"/>
              <a:gd name="connsiteX3" fmla="*/ 9516862 w 9516862"/>
              <a:gd name="connsiteY3" fmla="*/ 71021 h 3195961"/>
              <a:gd name="connsiteX4" fmla="*/ 0 w 9516862"/>
              <a:gd name="connsiteY4" fmla="*/ 0 h 319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6862" h="3195961">
                <a:moveTo>
                  <a:pt x="0" y="0"/>
                </a:moveTo>
                <a:lnTo>
                  <a:pt x="230819" y="3195961"/>
                </a:lnTo>
                <a:lnTo>
                  <a:pt x="9215021" y="1198485"/>
                </a:lnTo>
                <a:lnTo>
                  <a:pt x="9516862" y="71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9A7FD5-A8C4-48CF-8637-5B172D8FE497}"/>
              </a:ext>
            </a:extLst>
          </p:cNvPr>
          <p:cNvSpPr/>
          <p:nvPr/>
        </p:nvSpPr>
        <p:spPr>
          <a:xfrm>
            <a:off x="1082038" y="244135"/>
            <a:ext cx="7297445" cy="2547892"/>
          </a:xfrm>
          <a:custGeom>
            <a:avLst/>
            <a:gdLst>
              <a:gd name="connsiteX0" fmla="*/ 0 w 8046720"/>
              <a:gd name="connsiteY0" fmla="*/ 624840 h 3459480"/>
              <a:gd name="connsiteX1" fmla="*/ 853440 w 8046720"/>
              <a:gd name="connsiteY1" fmla="*/ 3002280 h 3459480"/>
              <a:gd name="connsiteX2" fmla="*/ 7970520 w 8046720"/>
              <a:gd name="connsiteY2" fmla="*/ 3459480 h 3459480"/>
              <a:gd name="connsiteX3" fmla="*/ 8046720 w 8046720"/>
              <a:gd name="connsiteY3" fmla="*/ 0 h 3459480"/>
              <a:gd name="connsiteX4" fmla="*/ 0 w 8046720"/>
              <a:gd name="connsiteY4" fmla="*/ 62484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6720" h="3459480">
                <a:moveTo>
                  <a:pt x="0" y="624840"/>
                </a:moveTo>
                <a:lnTo>
                  <a:pt x="853440" y="3002280"/>
                </a:lnTo>
                <a:lnTo>
                  <a:pt x="7970520" y="3459480"/>
                </a:lnTo>
                <a:lnTo>
                  <a:pt x="8046720" y="0"/>
                </a:lnTo>
                <a:lnTo>
                  <a:pt x="0" y="6248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96F6B19-A61A-407D-82EB-F165296B4B2D}"/>
              </a:ext>
            </a:extLst>
          </p:cNvPr>
          <p:cNvSpPr/>
          <p:nvPr/>
        </p:nvSpPr>
        <p:spPr>
          <a:xfrm>
            <a:off x="4358033" y="1007649"/>
            <a:ext cx="3657096" cy="3657096"/>
          </a:xfrm>
          <a:prstGeom prst="rect">
            <a:avLst/>
          </a:prstGeom>
          <a:solidFill>
            <a:srgbClr val="25F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ABEC4D-B10A-4C9E-90DE-90E988FDACFF}"/>
              </a:ext>
            </a:extLst>
          </p:cNvPr>
          <p:cNvSpPr/>
          <p:nvPr/>
        </p:nvSpPr>
        <p:spPr>
          <a:xfrm>
            <a:off x="4248038" y="1678829"/>
            <a:ext cx="1077584" cy="10775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AA44FE-8B7E-4F77-A0A6-F2D105CDDB00}"/>
              </a:ext>
            </a:extLst>
          </p:cNvPr>
          <p:cNvSpPr/>
          <p:nvPr/>
        </p:nvSpPr>
        <p:spPr>
          <a:xfrm>
            <a:off x="7004325" y="1678829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C4E909-F45D-4774-BB65-8DB0EA90885C}"/>
              </a:ext>
            </a:extLst>
          </p:cNvPr>
          <p:cNvGrpSpPr/>
          <p:nvPr/>
        </p:nvGrpSpPr>
        <p:grpSpPr>
          <a:xfrm>
            <a:off x="4361781" y="1835451"/>
            <a:ext cx="3606992" cy="704829"/>
            <a:chOff x="3367723" y="1706355"/>
            <a:chExt cx="3606992" cy="70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02D1C5-3FE8-4166-938B-233E463ECC5E}"/>
                </a:ext>
              </a:extLst>
            </p:cNvPr>
            <p:cNvSpPr/>
            <p:nvPr/>
          </p:nvSpPr>
          <p:spPr>
            <a:xfrm>
              <a:off x="3367723" y="1706355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784CA72-48A0-4B7F-9BD2-C21B0E03E348}"/>
                </a:ext>
              </a:extLst>
            </p:cNvPr>
            <p:cNvSpPr/>
            <p:nvPr/>
          </p:nvSpPr>
          <p:spPr>
            <a:xfrm>
              <a:off x="6733268" y="2169737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4D18A48-EDB9-469A-8399-D4A248CCE727}"/>
              </a:ext>
            </a:extLst>
          </p:cNvPr>
          <p:cNvSpPr/>
          <p:nvPr/>
        </p:nvSpPr>
        <p:spPr>
          <a:xfrm>
            <a:off x="5757778" y="3064768"/>
            <a:ext cx="537593" cy="537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9F67EF-0784-4460-9FFA-137CE9FFF1D0}"/>
              </a:ext>
            </a:extLst>
          </p:cNvPr>
          <p:cNvGrpSpPr/>
          <p:nvPr/>
        </p:nvGrpSpPr>
        <p:grpSpPr>
          <a:xfrm>
            <a:off x="3280618" y="2441358"/>
            <a:ext cx="1383030" cy="1381979"/>
            <a:chOff x="6191250" y="4348261"/>
            <a:chExt cx="1383030" cy="138197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C4D65D-6D00-431B-9F5B-750B9B704BA3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ED5F2D-E5B6-4315-ACA3-FDB7ACCE8FE7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29125"/>
              <a:ext cx="391610" cy="38671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0672B9-ADDF-43F7-8738-0553850A086D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4775933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A9D7D94-0115-4327-80B6-78ECBC463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7713" y="4550428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165E29-611E-4D29-AD2A-C667D8978D42}"/>
              </a:ext>
            </a:extLst>
          </p:cNvPr>
          <p:cNvGrpSpPr/>
          <p:nvPr/>
        </p:nvGrpSpPr>
        <p:grpSpPr>
          <a:xfrm flipH="1">
            <a:off x="7729819" y="2441358"/>
            <a:ext cx="1383030" cy="1381979"/>
            <a:chOff x="6191250" y="4348261"/>
            <a:chExt cx="1383030" cy="138197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142D92-4639-4056-BD46-BEBC4B70D97E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4ABEEF-9144-47AD-8A65-31C5BB3EDDFE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29125"/>
              <a:ext cx="391610" cy="38671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D1F8CB-DCFE-46B8-AB93-6B38A4FD5A4E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4775933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7A826B-84E8-4154-BFC6-23C1C99F5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7713" y="4550428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EE20348-4FB6-40C7-BA15-7DA794FF0AC1}"/>
              </a:ext>
            </a:extLst>
          </p:cNvPr>
          <p:cNvSpPr/>
          <p:nvPr/>
        </p:nvSpPr>
        <p:spPr>
          <a:xfrm>
            <a:off x="7753059" y="1745188"/>
            <a:ext cx="4232518" cy="3648722"/>
          </a:xfrm>
          <a:prstGeom prst="triangle">
            <a:avLst>
              <a:gd name="adj" fmla="val 58180"/>
            </a:avLst>
          </a:prstGeom>
          <a:solidFill>
            <a:srgbClr val="25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487FEB-1225-4B5A-AC3A-397AA58CF595}"/>
              </a:ext>
            </a:extLst>
          </p:cNvPr>
          <p:cNvSpPr/>
          <p:nvPr/>
        </p:nvSpPr>
        <p:spPr>
          <a:xfrm>
            <a:off x="8791735" y="2789314"/>
            <a:ext cx="1077584" cy="10775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231683-A6A2-4D92-9F98-382BF3B647FC}"/>
              </a:ext>
            </a:extLst>
          </p:cNvPr>
          <p:cNvSpPr/>
          <p:nvPr/>
        </p:nvSpPr>
        <p:spPr>
          <a:xfrm>
            <a:off x="9874764" y="2789314"/>
            <a:ext cx="1077585" cy="107758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F9C503-7572-4CE8-B1C6-59F9A9662760}"/>
              </a:ext>
            </a:extLst>
          </p:cNvPr>
          <p:cNvGrpSpPr/>
          <p:nvPr/>
        </p:nvGrpSpPr>
        <p:grpSpPr>
          <a:xfrm>
            <a:off x="9015991" y="3169531"/>
            <a:ext cx="1319032" cy="241447"/>
            <a:chOff x="4463927" y="2237172"/>
            <a:chExt cx="1319032" cy="24144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804B18-CBF7-4D9C-A4E0-155357CAFA02}"/>
                </a:ext>
              </a:extLst>
            </p:cNvPr>
            <p:cNvSpPr/>
            <p:nvPr/>
          </p:nvSpPr>
          <p:spPr>
            <a:xfrm>
              <a:off x="4463927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22B239-1E90-403E-A415-10E824E946D9}"/>
                </a:ext>
              </a:extLst>
            </p:cNvPr>
            <p:cNvSpPr/>
            <p:nvPr/>
          </p:nvSpPr>
          <p:spPr>
            <a:xfrm>
              <a:off x="5541512" y="2237172"/>
              <a:ext cx="241447" cy="24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hord 22">
            <a:extLst>
              <a:ext uri="{FF2B5EF4-FFF2-40B4-BE49-F238E27FC236}">
                <a16:creationId xmlns:a16="http://schemas.microsoft.com/office/drawing/2014/main" id="{B0DB8BE9-88D2-49E1-9F07-B7E50346AADA}"/>
              </a:ext>
            </a:extLst>
          </p:cNvPr>
          <p:cNvSpPr/>
          <p:nvPr/>
        </p:nvSpPr>
        <p:spPr>
          <a:xfrm rot="7806107">
            <a:off x="9451366" y="4129473"/>
            <a:ext cx="835902" cy="835902"/>
          </a:xfrm>
          <a:prstGeom prst="chord">
            <a:avLst>
              <a:gd name="adj1" fmla="val 2700000"/>
              <a:gd name="adj2" fmla="val 13959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B04757-4DDD-4186-A694-927E9563726F}"/>
              </a:ext>
            </a:extLst>
          </p:cNvPr>
          <p:cNvGrpSpPr/>
          <p:nvPr/>
        </p:nvGrpSpPr>
        <p:grpSpPr>
          <a:xfrm rot="20135455">
            <a:off x="9945245" y="3821122"/>
            <a:ext cx="1383030" cy="1381979"/>
            <a:chOff x="6191250" y="4348261"/>
            <a:chExt cx="1383030" cy="138197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9A53F99-E5FD-45EA-B2A7-5E9C2CC84C45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072D-43FB-48B9-A5F8-8BB8BF739612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29125"/>
              <a:ext cx="391610" cy="38671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2A1F44-5F50-48E5-B5EF-BA7F7184C1B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4775933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C6B451-1725-4DCE-99BF-47630C674D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7713" y="4550428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736E4D-7A33-4653-9C4D-C4D44FED8E83}"/>
              </a:ext>
            </a:extLst>
          </p:cNvPr>
          <p:cNvGrpSpPr/>
          <p:nvPr/>
        </p:nvGrpSpPr>
        <p:grpSpPr>
          <a:xfrm rot="21052557">
            <a:off x="7215479" y="3312505"/>
            <a:ext cx="1306010" cy="1234919"/>
            <a:chOff x="6268270" y="4495321"/>
            <a:chExt cx="1306010" cy="12349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F41B31-CCAC-464C-B10A-765B5703F645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37814B-DA3A-41BF-B038-2E65C15A3908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95321"/>
              <a:ext cx="391610" cy="320519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147892-413E-4B51-85A5-90AC3BE1F4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4075" y="4815840"/>
              <a:ext cx="195805" cy="24389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B41B33-A774-4749-9FCB-A13014B45265}"/>
                </a:ext>
              </a:extLst>
            </p:cNvPr>
            <p:cNvCxnSpPr>
              <a:cxnSpLocks/>
            </p:cNvCxnSpPr>
            <p:nvPr/>
          </p:nvCxnSpPr>
          <p:spPr>
            <a:xfrm>
              <a:off x="6464075" y="4742971"/>
              <a:ext cx="195805" cy="7392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7885C3-07AF-4DA3-94C8-98EF3ACBEAEF}"/>
              </a:ext>
            </a:extLst>
          </p:cNvPr>
          <p:cNvGrpSpPr/>
          <p:nvPr/>
        </p:nvGrpSpPr>
        <p:grpSpPr>
          <a:xfrm flipH="1">
            <a:off x="735456" y="2399287"/>
            <a:ext cx="3657096" cy="3906208"/>
            <a:chOff x="706801" y="2491884"/>
            <a:chExt cx="3657096" cy="390620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974C08-7E4B-4387-B574-F8C5A7421E1B}"/>
                </a:ext>
              </a:extLst>
            </p:cNvPr>
            <p:cNvSpPr/>
            <p:nvPr/>
          </p:nvSpPr>
          <p:spPr>
            <a:xfrm>
              <a:off x="706801" y="2740996"/>
              <a:ext cx="3657096" cy="3657096"/>
            </a:xfrm>
            <a:prstGeom prst="ellipse">
              <a:avLst/>
            </a:prstGeom>
            <a:solidFill>
              <a:srgbClr val="FF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1D610F-8641-49DF-BB26-BD7B288DE19E}"/>
                </a:ext>
              </a:extLst>
            </p:cNvPr>
            <p:cNvSpPr/>
            <p:nvPr/>
          </p:nvSpPr>
          <p:spPr>
            <a:xfrm>
              <a:off x="1462418" y="2740995"/>
              <a:ext cx="921151" cy="92115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8678FAB-B0C6-49F1-BED7-CBB63200B05B}"/>
                </a:ext>
              </a:extLst>
            </p:cNvPr>
            <p:cNvSpPr/>
            <p:nvPr/>
          </p:nvSpPr>
          <p:spPr>
            <a:xfrm>
              <a:off x="2585215" y="2491884"/>
              <a:ext cx="1077585" cy="107758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509C7C-141B-4528-A239-468B519B4123}"/>
                </a:ext>
              </a:extLst>
            </p:cNvPr>
            <p:cNvGrpSpPr/>
            <p:nvPr/>
          </p:nvGrpSpPr>
          <p:grpSpPr>
            <a:xfrm>
              <a:off x="1615663" y="2922089"/>
              <a:ext cx="1419854" cy="362171"/>
              <a:chOff x="4254714" y="2128585"/>
              <a:chExt cx="1419854" cy="362171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C0B77F-B03A-4146-A7FC-7388DB5E0750}"/>
                  </a:ext>
                </a:extLst>
              </p:cNvPr>
              <p:cNvSpPr/>
              <p:nvPr/>
            </p:nvSpPr>
            <p:spPr>
              <a:xfrm>
                <a:off x="4254714" y="2249309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C498C2D-AE0E-459A-A251-7B9ECEA0C722}"/>
                  </a:ext>
                </a:extLst>
              </p:cNvPr>
              <p:cNvSpPr/>
              <p:nvPr/>
            </p:nvSpPr>
            <p:spPr>
              <a:xfrm>
                <a:off x="5433121" y="2128585"/>
                <a:ext cx="241447" cy="2414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Chord 46">
              <a:extLst>
                <a:ext uri="{FF2B5EF4-FFF2-40B4-BE49-F238E27FC236}">
                  <a16:creationId xmlns:a16="http://schemas.microsoft.com/office/drawing/2014/main" id="{720287E3-FC2B-4614-9705-E29935411F51}"/>
                </a:ext>
              </a:extLst>
            </p:cNvPr>
            <p:cNvSpPr/>
            <p:nvPr/>
          </p:nvSpPr>
          <p:spPr>
            <a:xfrm rot="17396928">
              <a:off x="2249564" y="3955999"/>
              <a:ext cx="813968" cy="813968"/>
            </a:xfrm>
            <a:prstGeom prst="chord">
              <a:avLst>
                <a:gd name="adj1" fmla="val 2700000"/>
                <a:gd name="adj2" fmla="val 139596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874CB4-83AF-48E0-840A-8AB37D63366D}"/>
              </a:ext>
            </a:extLst>
          </p:cNvPr>
          <p:cNvGrpSpPr/>
          <p:nvPr/>
        </p:nvGrpSpPr>
        <p:grpSpPr>
          <a:xfrm rot="378751">
            <a:off x="71783" y="3513148"/>
            <a:ext cx="1383030" cy="1381979"/>
            <a:chOff x="6191250" y="4348261"/>
            <a:chExt cx="1383030" cy="138197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26FACE-3F2C-4F12-9AB9-8647CC050110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E3140D-AEDC-46F2-A8A7-9600D2321669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29125"/>
              <a:ext cx="391610" cy="38671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FC454C-11CB-4E4D-A158-D026A10C6E8A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4775933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1DFAB5-5326-4667-8345-AB83E074EE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7713" y="4550428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3006626-0DA2-4510-8A00-202FFD6BFA48}"/>
              </a:ext>
            </a:extLst>
          </p:cNvPr>
          <p:cNvGrpSpPr/>
          <p:nvPr/>
        </p:nvGrpSpPr>
        <p:grpSpPr>
          <a:xfrm rot="1913980" flipH="1">
            <a:off x="4227421" y="4140931"/>
            <a:ext cx="1383030" cy="1381979"/>
            <a:chOff x="6191250" y="4348261"/>
            <a:chExt cx="1383030" cy="138197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676D95-E0F1-4613-9646-BC2FAD271D49}"/>
                </a:ext>
              </a:extLst>
            </p:cNvPr>
            <p:cNvCxnSpPr/>
            <p:nvPr/>
          </p:nvCxnSpPr>
          <p:spPr>
            <a:xfrm>
              <a:off x="6659880" y="4815840"/>
              <a:ext cx="914400" cy="91440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C4E6846-C7A9-4CF2-8D87-20BE48DCE5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70" y="4429125"/>
              <a:ext cx="391610" cy="38671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85364E-4B92-4BC8-9347-8565295F1555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4775933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2862D4-BC10-48B1-8FAD-F46FFDF703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7713" y="4550428"/>
              <a:ext cx="468630" cy="6429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69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416E18-3E49-48D7-8379-4E7993B05267}"/>
              </a:ext>
            </a:extLst>
          </p:cNvPr>
          <p:cNvSpPr/>
          <p:nvPr/>
        </p:nvSpPr>
        <p:spPr>
          <a:xfrm>
            <a:off x="4257675" y="2352674"/>
            <a:ext cx="3999802" cy="305324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balanced" dir="t"/>
          </a:scene3d>
          <a:sp3d contourW="12700" prstMaterial="matte">
            <a:bevelT w="165100" prst="coolSlant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E46140-77FA-44CE-A453-B4650F9DC390}"/>
              </a:ext>
            </a:extLst>
          </p:cNvPr>
          <p:cNvSpPr/>
          <p:nvPr/>
        </p:nvSpPr>
        <p:spPr>
          <a:xfrm>
            <a:off x="4564378" y="3879294"/>
            <a:ext cx="857250" cy="985282"/>
          </a:xfrm>
          <a:custGeom>
            <a:avLst/>
            <a:gdLst>
              <a:gd name="connsiteX0" fmla="*/ 0 w 8046720"/>
              <a:gd name="connsiteY0" fmla="*/ 624840 h 3459480"/>
              <a:gd name="connsiteX1" fmla="*/ 853440 w 8046720"/>
              <a:gd name="connsiteY1" fmla="*/ 3002280 h 3459480"/>
              <a:gd name="connsiteX2" fmla="*/ 7970520 w 8046720"/>
              <a:gd name="connsiteY2" fmla="*/ 3459480 h 3459480"/>
              <a:gd name="connsiteX3" fmla="*/ 8046720 w 8046720"/>
              <a:gd name="connsiteY3" fmla="*/ 0 h 3459480"/>
              <a:gd name="connsiteX4" fmla="*/ 0 w 8046720"/>
              <a:gd name="connsiteY4" fmla="*/ 62484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6720" h="3459480">
                <a:moveTo>
                  <a:pt x="0" y="624840"/>
                </a:moveTo>
                <a:lnTo>
                  <a:pt x="853440" y="3002280"/>
                </a:lnTo>
                <a:lnTo>
                  <a:pt x="7970520" y="3459480"/>
                </a:lnTo>
                <a:lnTo>
                  <a:pt x="8046720" y="0"/>
                </a:lnTo>
                <a:lnTo>
                  <a:pt x="0" y="62484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3387690-E049-49B0-BF55-2219DEA57EE4}"/>
              </a:ext>
            </a:extLst>
          </p:cNvPr>
          <p:cNvSpPr/>
          <p:nvPr/>
        </p:nvSpPr>
        <p:spPr>
          <a:xfrm>
            <a:off x="5702041" y="3781425"/>
            <a:ext cx="1249430" cy="1624490"/>
          </a:xfrm>
          <a:custGeom>
            <a:avLst/>
            <a:gdLst>
              <a:gd name="connsiteX0" fmla="*/ 57150 w 1790700"/>
              <a:gd name="connsiteY0" fmla="*/ 2019300 h 2019300"/>
              <a:gd name="connsiteX1" fmla="*/ 0 w 1790700"/>
              <a:gd name="connsiteY1" fmla="*/ 0 h 2019300"/>
              <a:gd name="connsiteX2" fmla="*/ 1790700 w 1790700"/>
              <a:gd name="connsiteY2" fmla="*/ 0 h 2019300"/>
              <a:gd name="connsiteX3" fmla="*/ 1609725 w 1790700"/>
              <a:gd name="connsiteY3" fmla="*/ 1990725 h 2019300"/>
              <a:gd name="connsiteX4" fmla="*/ 57150 w 1790700"/>
              <a:gd name="connsiteY4" fmla="*/ 2019300 h 2019300"/>
              <a:gd name="connsiteX0" fmla="*/ 57150 w 1790700"/>
              <a:gd name="connsiteY0" fmla="*/ 2019300 h 2026285"/>
              <a:gd name="connsiteX1" fmla="*/ 0 w 1790700"/>
              <a:gd name="connsiteY1" fmla="*/ 0 h 2026285"/>
              <a:gd name="connsiteX2" fmla="*/ 1790700 w 1790700"/>
              <a:gd name="connsiteY2" fmla="*/ 0 h 2026285"/>
              <a:gd name="connsiteX3" fmla="*/ 1599565 w 1790700"/>
              <a:gd name="connsiteY3" fmla="*/ 2026285 h 2026285"/>
              <a:gd name="connsiteX4" fmla="*/ 57150 w 1790700"/>
              <a:gd name="connsiteY4" fmla="*/ 2019300 h 202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0" h="2026285">
                <a:moveTo>
                  <a:pt x="57150" y="2019300"/>
                </a:moveTo>
                <a:lnTo>
                  <a:pt x="0" y="0"/>
                </a:lnTo>
                <a:lnTo>
                  <a:pt x="1790700" y="0"/>
                </a:lnTo>
                <a:lnTo>
                  <a:pt x="1599565" y="2026285"/>
                </a:lnTo>
                <a:lnTo>
                  <a:pt x="57150" y="20193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0B66DB-3764-4EDB-9E15-EBE37C2023E5}"/>
              </a:ext>
            </a:extLst>
          </p:cNvPr>
          <p:cNvSpPr/>
          <p:nvPr/>
        </p:nvSpPr>
        <p:spPr>
          <a:xfrm flipV="1">
            <a:off x="7231885" y="3879294"/>
            <a:ext cx="857250" cy="985282"/>
          </a:xfrm>
          <a:custGeom>
            <a:avLst/>
            <a:gdLst>
              <a:gd name="connsiteX0" fmla="*/ 0 w 8046720"/>
              <a:gd name="connsiteY0" fmla="*/ 624840 h 3459480"/>
              <a:gd name="connsiteX1" fmla="*/ 853440 w 8046720"/>
              <a:gd name="connsiteY1" fmla="*/ 3002280 h 3459480"/>
              <a:gd name="connsiteX2" fmla="*/ 7970520 w 8046720"/>
              <a:gd name="connsiteY2" fmla="*/ 3459480 h 3459480"/>
              <a:gd name="connsiteX3" fmla="*/ 8046720 w 8046720"/>
              <a:gd name="connsiteY3" fmla="*/ 0 h 3459480"/>
              <a:gd name="connsiteX4" fmla="*/ 0 w 8046720"/>
              <a:gd name="connsiteY4" fmla="*/ 62484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6720" h="3459480">
                <a:moveTo>
                  <a:pt x="0" y="624840"/>
                </a:moveTo>
                <a:lnTo>
                  <a:pt x="853440" y="3002280"/>
                </a:lnTo>
                <a:lnTo>
                  <a:pt x="7970520" y="3459480"/>
                </a:lnTo>
                <a:lnTo>
                  <a:pt x="8046720" y="0"/>
                </a:lnTo>
                <a:lnTo>
                  <a:pt x="0" y="62484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93DEDDE-45BA-49B7-A700-EA4FE86B705B}"/>
              </a:ext>
            </a:extLst>
          </p:cNvPr>
          <p:cNvSpPr/>
          <p:nvPr/>
        </p:nvSpPr>
        <p:spPr>
          <a:xfrm>
            <a:off x="3799681" y="558521"/>
            <a:ext cx="4915789" cy="1895476"/>
          </a:xfrm>
          <a:prstGeom prst="triangle">
            <a:avLst>
              <a:gd name="adj" fmla="val 5004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165100" prst="coolSlant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AFE8C-8BD5-4F6E-8F11-3DE0721A5765}"/>
              </a:ext>
            </a:extLst>
          </p:cNvPr>
          <p:cNvSpPr/>
          <p:nvPr/>
        </p:nvSpPr>
        <p:spPr>
          <a:xfrm>
            <a:off x="5869556" y="2555319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18BDBB0-EF78-4C24-A95B-8EF2E4EF254E}"/>
              </a:ext>
            </a:extLst>
          </p:cNvPr>
          <p:cNvSpPr/>
          <p:nvPr/>
        </p:nvSpPr>
        <p:spPr>
          <a:xfrm>
            <a:off x="4257674" y="965412"/>
            <a:ext cx="3999802" cy="1542281"/>
          </a:xfrm>
          <a:prstGeom prst="triangle">
            <a:avLst>
              <a:gd name="adj" fmla="val 5004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2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416E18-3E49-48D7-8379-4E7993B05267}"/>
              </a:ext>
            </a:extLst>
          </p:cNvPr>
          <p:cNvSpPr/>
          <p:nvPr/>
        </p:nvSpPr>
        <p:spPr>
          <a:xfrm>
            <a:off x="732700" y="2315975"/>
            <a:ext cx="4883816" cy="3728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E46140-77FA-44CE-A453-B4650F9DC390}"/>
              </a:ext>
            </a:extLst>
          </p:cNvPr>
          <p:cNvSpPr/>
          <p:nvPr/>
        </p:nvSpPr>
        <p:spPr>
          <a:xfrm>
            <a:off x="1107189" y="4180001"/>
            <a:ext cx="1046715" cy="1203044"/>
          </a:xfrm>
          <a:custGeom>
            <a:avLst/>
            <a:gdLst>
              <a:gd name="connsiteX0" fmla="*/ 0 w 8046720"/>
              <a:gd name="connsiteY0" fmla="*/ 624840 h 3459480"/>
              <a:gd name="connsiteX1" fmla="*/ 853440 w 8046720"/>
              <a:gd name="connsiteY1" fmla="*/ 3002280 h 3459480"/>
              <a:gd name="connsiteX2" fmla="*/ 7970520 w 8046720"/>
              <a:gd name="connsiteY2" fmla="*/ 3459480 h 3459480"/>
              <a:gd name="connsiteX3" fmla="*/ 8046720 w 8046720"/>
              <a:gd name="connsiteY3" fmla="*/ 0 h 3459480"/>
              <a:gd name="connsiteX4" fmla="*/ 0 w 8046720"/>
              <a:gd name="connsiteY4" fmla="*/ 62484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6720" h="3459480">
                <a:moveTo>
                  <a:pt x="0" y="624840"/>
                </a:moveTo>
                <a:lnTo>
                  <a:pt x="853440" y="3002280"/>
                </a:lnTo>
                <a:lnTo>
                  <a:pt x="7970520" y="3459480"/>
                </a:lnTo>
                <a:lnTo>
                  <a:pt x="8046720" y="0"/>
                </a:lnTo>
                <a:lnTo>
                  <a:pt x="0" y="62484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3387690-E049-49B0-BF55-2219DEA57EE4}"/>
              </a:ext>
            </a:extLst>
          </p:cNvPr>
          <p:cNvSpPr/>
          <p:nvPr/>
        </p:nvSpPr>
        <p:spPr>
          <a:xfrm>
            <a:off x="2496292" y="4060501"/>
            <a:ext cx="1525572" cy="1983526"/>
          </a:xfrm>
          <a:custGeom>
            <a:avLst/>
            <a:gdLst>
              <a:gd name="connsiteX0" fmla="*/ 57150 w 1790700"/>
              <a:gd name="connsiteY0" fmla="*/ 2019300 h 2019300"/>
              <a:gd name="connsiteX1" fmla="*/ 0 w 1790700"/>
              <a:gd name="connsiteY1" fmla="*/ 0 h 2019300"/>
              <a:gd name="connsiteX2" fmla="*/ 1790700 w 1790700"/>
              <a:gd name="connsiteY2" fmla="*/ 0 h 2019300"/>
              <a:gd name="connsiteX3" fmla="*/ 1609725 w 1790700"/>
              <a:gd name="connsiteY3" fmla="*/ 1990725 h 2019300"/>
              <a:gd name="connsiteX4" fmla="*/ 57150 w 1790700"/>
              <a:gd name="connsiteY4" fmla="*/ 2019300 h 2019300"/>
              <a:gd name="connsiteX0" fmla="*/ 57150 w 1790700"/>
              <a:gd name="connsiteY0" fmla="*/ 2019300 h 2026285"/>
              <a:gd name="connsiteX1" fmla="*/ 0 w 1790700"/>
              <a:gd name="connsiteY1" fmla="*/ 0 h 2026285"/>
              <a:gd name="connsiteX2" fmla="*/ 1790700 w 1790700"/>
              <a:gd name="connsiteY2" fmla="*/ 0 h 2026285"/>
              <a:gd name="connsiteX3" fmla="*/ 1599565 w 1790700"/>
              <a:gd name="connsiteY3" fmla="*/ 2026285 h 2026285"/>
              <a:gd name="connsiteX4" fmla="*/ 57150 w 1790700"/>
              <a:gd name="connsiteY4" fmla="*/ 2019300 h 202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0" h="2026285">
                <a:moveTo>
                  <a:pt x="57150" y="2019300"/>
                </a:moveTo>
                <a:lnTo>
                  <a:pt x="0" y="0"/>
                </a:lnTo>
                <a:lnTo>
                  <a:pt x="1790700" y="0"/>
                </a:lnTo>
                <a:lnTo>
                  <a:pt x="1599565" y="2026285"/>
                </a:lnTo>
                <a:lnTo>
                  <a:pt x="57150" y="20193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0B66DB-3764-4EDB-9E15-EBE37C2023E5}"/>
              </a:ext>
            </a:extLst>
          </p:cNvPr>
          <p:cNvSpPr/>
          <p:nvPr/>
        </p:nvSpPr>
        <p:spPr>
          <a:xfrm flipV="1">
            <a:off x="4364254" y="4180001"/>
            <a:ext cx="1046715" cy="1203044"/>
          </a:xfrm>
          <a:custGeom>
            <a:avLst/>
            <a:gdLst>
              <a:gd name="connsiteX0" fmla="*/ 0 w 8046720"/>
              <a:gd name="connsiteY0" fmla="*/ 624840 h 3459480"/>
              <a:gd name="connsiteX1" fmla="*/ 853440 w 8046720"/>
              <a:gd name="connsiteY1" fmla="*/ 3002280 h 3459480"/>
              <a:gd name="connsiteX2" fmla="*/ 7970520 w 8046720"/>
              <a:gd name="connsiteY2" fmla="*/ 3459480 h 3459480"/>
              <a:gd name="connsiteX3" fmla="*/ 8046720 w 8046720"/>
              <a:gd name="connsiteY3" fmla="*/ 0 h 3459480"/>
              <a:gd name="connsiteX4" fmla="*/ 0 w 8046720"/>
              <a:gd name="connsiteY4" fmla="*/ 62484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6720" h="3459480">
                <a:moveTo>
                  <a:pt x="0" y="624840"/>
                </a:moveTo>
                <a:lnTo>
                  <a:pt x="853440" y="3002280"/>
                </a:lnTo>
                <a:lnTo>
                  <a:pt x="7970520" y="3459480"/>
                </a:lnTo>
                <a:lnTo>
                  <a:pt x="8046720" y="0"/>
                </a:lnTo>
                <a:lnTo>
                  <a:pt x="0" y="62484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AFE8C-8BD5-4F6E-8F11-3DE0721A5765}"/>
              </a:ext>
            </a:extLst>
          </p:cNvPr>
          <p:cNvSpPr/>
          <p:nvPr/>
        </p:nvSpPr>
        <p:spPr>
          <a:xfrm>
            <a:off x="2700830" y="2563408"/>
            <a:ext cx="1116496" cy="1116496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18BDBB0-EF78-4C24-A95B-8EF2E4EF254E}"/>
              </a:ext>
            </a:extLst>
          </p:cNvPr>
          <p:cNvSpPr/>
          <p:nvPr/>
        </p:nvSpPr>
        <p:spPr>
          <a:xfrm>
            <a:off x="732699" y="645368"/>
            <a:ext cx="4883816" cy="1883148"/>
          </a:xfrm>
          <a:prstGeom prst="triangle">
            <a:avLst>
              <a:gd name="adj" fmla="val 5004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0D268-3BD4-4057-B978-6B6D32B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609"/>
            <a:ext cx="6419850" cy="2413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7CF5FDF2-2386-4A1B-A093-46814437DECB}"/>
              </a:ext>
            </a:extLst>
          </p:cNvPr>
          <p:cNvSpPr/>
          <p:nvPr/>
        </p:nvSpPr>
        <p:spPr>
          <a:xfrm>
            <a:off x="4357891" y="4211378"/>
            <a:ext cx="1116496" cy="1116496"/>
          </a:xfrm>
          <a:prstGeom prst="plus">
            <a:avLst>
              <a:gd name="adj" fmla="val 475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4F6D3D3-BCA8-46A2-87B3-DB758A1FD009}"/>
              </a:ext>
            </a:extLst>
          </p:cNvPr>
          <p:cNvSpPr/>
          <p:nvPr/>
        </p:nvSpPr>
        <p:spPr>
          <a:xfrm>
            <a:off x="1083345" y="4223274"/>
            <a:ext cx="1116496" cy="1116496"/>
          </a:xfrm>
          <a:prstGeom prst="plus">
            <a:avLst>
              <a:gd name="adj" fmla="val 475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91990A-58A0-4228-94FF-282DCD6B876F}"/>
              </a:ext>
            </a:extLst>
          </p:cNvPr>
          <p:cNvSpPr/>
          <p:nvPr/>
        </p:nvSpPr>
        <p:spPr>
          <a:xfrm>
            <a:off x="2755194" y="1076228"/>
            <a:ext cx="7036506" cy="4705543"/>
          </a:xfrm>
          <a:custGeom>
            <a:avLst/>
            <a:gdLst>
              <a:gd name="connsiteX0" fmla="*/ 9250260 w 9484796"/>
              <a:gd name="connsiteY0" fmla="*/ 3403058 h 4103983"/>
              <a:gd name="connsiteX1" fmla="*/ 7497660 w 9484796"/>
              <a:gd name="connsiteY1" fmla="*/ 440783 h 4103983"/>
              <a:gd name="connsiteX2" fmla="*/ 5535510 w 9484796"/>
              <a:gd name="connsiteY2" fmla="*/ 459833 h 4103983"/>
              <a:gd name="connsiteX3" fmla="*/ 3154260 w 9484796"/>
              <a:gd name="connsiteY3" fmla="*/ 412208 h 4103983"/>
              <a:gd name="connsiteX4" fmla="*/ 1916010 w 9484796"/>
              <a:gd name="connsiteY4" fmla="*/ 183608 h 4103983"/>
              <a:gd name="connsiteX5" fmla="*/ 30060 w 9484796"/>
              <a:gd name="connsiteY5" fmla="*/ 3431633 h 4103983"/>
              <a:gd name="connsiteX6" fmla="*/ 877785 w 9484796"/>
              <a:gd name="connsiteY6" fmla="*/ 4031708 h 4103983"/>
              <a:gd name="connsiteX7" fmla="*/ 2477985 w 9484796"/>
              <a:gd name="connsiteY7" fmla="*/ 2355308 h 4103983"/>
              <a:gd name="connsiteX8" fmla="*/ 6602310 w 9484796"/>
              <a:gd name="connsiteY8" fmla="*/ 2079083 h 4103983"/>
              <a:gd name="connsiteX9" fmla="*/ 8259660 w 9484796"/>
              <a:gd name="connsiteY9" fmla="*/ 3850733 h 4103983"/>
              <a:gd name="connsiteX10" fmla="*/ 9364560 w 9484796"/>
              <a:gd name="connsiteY10" fmla="*/ 3707858 h 4103983"/>
              <a:gd name="connsiteX11" fmla="*/ 9250260 w 9484796"/>
              <a:gd name="connsiteY11" fmla="*/ 3403058 h 4103983"/>
              <a:gd name="connsiteX0" fmla="*/ 9231995 w 9466531"/>
              <a:gd name="connsiteY0" fmla="*/ 3174446 h 3867321"/>
              <a:gd name="connsiteX1" fmla="*/ 7479395 w 9466531"/>
              <a:gd name="connsiteY1" fmla="*/ 212171 h 3867321"/>
              <a:gd name="connsiteX2" fmla="*/ 5517245 w 9466531"/>
              <a:gd name="connsiteY2" fmla="*/ 231221 h 3867321"/>
              <a:gd name="connsiteX3" fmla="*/ 3135995 w 9466531"/>
              <a:gd name="connsiteY3" fmla="*/ 183596 h 3867321"/>
              <a:gd name="connsiteX4" fmla="*/ 1450070 w 9466531"/>
              <a:gd name="connsiteY4" fmla="*/ 297896 h 3867321"/>
              <a:gd name="connsiteX5" fmla="*/ 11795 w 9466531"/>
              <a:gd name="connsiteY5" fmla="*/ 3203021 h 3867321"/>
              <a:gd name="connsiteX6" fmla="*/ 859520 w 9466531"/>
              <a:gd name="connsiteY6" fmla="*/ 3803096 h 3867321"/>
              <a:gd name="connsiteX7" fmla="*/ 2459720 w 9466531"/>
              <a:gd name="connsiteY7" fmla="*/ 2126696 h 3867321"/>
              <a:gd name="connsiteX8" fmla="*/ 6584045 w 9466531"/>
              <a:gd name="connsiteY8" fmla="*/ 1850471 h 3867321"/>
              <a:gd name="connsiteX9" fmla="*/ 8241395 w 9466531"/>
              <a:gd name="connsiteY9" fmla="*/ 3622121 h 3867321"/>
              <a:gd name="connsiteX10" fmla="*/ 9346295 w 9466531"/>
              <a:gd name="connsiteY10" fmla="*/ 3479246 h 3867321"/>
              <a:gd name="connsiteX11" fmla="*/ 9231995 w 9466531"/>
              <a:gd name="connsiteY11" fmla="*/ 3174446 h 3867321"/>
              <a:gd name="connsiteX0" fmla="*/ 9231995 w 9466531"/>
              <a:gd name="connsiteY0" fmla="*/ 3175121 h 3867996"/>
              <a:gd name="connsiteX1" fmla="*/ 7479395 w 9466531"/>
              <a:gd name="connsiteY1" fmla="*/ 212846 h 3867996"/>
              <a:gd name="connsiteX2" fmla="*/ 5517245 w 9466531"/>
              <a:gd name="connsiteY2" fmla="*/ 231896 h 3867996"/>
              <a:gd name="connsiteX3" fmla="*/ 4059920 w 9466531"/>
              <a:gd name="connsiteY3" fmla="*/ 203321 h 3867996"/>
              <a:gd name="connsiteX4" fmla="*/ 1450070 w 9466531"/>
              <a:gd name="connsiteY4" fmla="*/ 298571 h 3867996"/>
              <a:gd name="connsiteX5" fmla="*/ 11795 w 9466531"/>
              <a:gd name="connsiteY5" fmla="*/ 3203696 h 3867996"/>
              <a:gd name="connsiteX6" fmla="*/ 859520 w 9466531"/>
              <a:gd name="connsiteY6" fmla="*/ 3803771 h 3867996"/>
              <a:gd name="connsiteX7" fmla="*/ 2459720 w 9466531"/>
              <a:gd name="connsiteY7" fmla="*/ 2127371 h 3867996"/>
              <a:gd name="connsiteX8" fmla="*/ 6584045 w 9466531"/>
              <a:gd name="connsiteY8" fmla="*/ 1851146 h 3867996"/>
              <a:gd name="connsiteX9" fmla="*/ 8241395 w 9466531"/>
              <a:gd name="connsiteY9" fmla="*/ 3622796 h 3867996"/>
              <a:gd name="connsiteX10" fmla="*/ 9346295 w 9466531"/>
              <a:gd name="connsiteY10" fmla="*/ 3479921 h 3867996"/>
              <a:gd name="connsiteX11" fmla="*/ 9231995 w 9466531"/>
              <a:gd name="connsiteY11" fmla="*/ 3175121 h 3867996"/>
              <a:gd name="connsiteX0" fmla="*/ 9263711 w 9498247"/>
              <a:gd name="connsiteY0" fmla="*/ 3175121 h 3869249"/>
              <a:gd name="connsiteX1" fmla="*/ 7511111 w 9498247"/>
              <a:gd name="connsiteY1" fmla="*/ 212846 h 3869249"/>
              <a:gd name="connsiteX2" fmla="*/ 5548961 w 9498247"/>
              <a:gd name="connsiteY2" fmla="*/ 231896 h 3869249"/>
              <a:gd name="connsiteX3" fmla="*/ 4091636 w 9498247"/>
              <a:gd name="connsiteY3" fmla="*/ 203321 h 3869249"/>
              <a:gd name="connsiteX4" fmla="*/ 2205686 w 9498247"/>
              <a:gd name="connsiteY4" fmla="*/ 241421 h 3869249"/>
              <a:gd name="connsiteX5" fmla="*/ 43511 w 9498247"/>
              <a:gd name="connsiteY5" fmla="*/ 3203696 h 3869249"/>
              <a:gd name="connsiteX6" fmla="*/ 891236 w 9498247"/>
              <a:gd name="connsiteY6" fmla="*/ 3803771 h 3869249"/>
              <a:gd name="connsiteX7" fmla="*/ 2491436 w 9498247"/>
              <a:gd name="connsiteY7" fmla="*/ 2127371 h 3869249"/>
              <a:gd name="connsiteX8" fmla="*/ 6615761 w 9498247"/>
              <a:gd name="connsiteY8" fmla="*/ 1851146 h 3869249"/>
              <a:gd name="connsiteX9" fmla="*/ 8273111 w 9498247"/>
              <a:gd name="connsiteY9" fmla="*/ 3622796 h 3869249"/>
              <a:gd name="connsiteX10" fmla="*/ 9378011 w 9498247"/>
              <a:gd name="connsiteY10" fmla="*/ 3479921 h 3869249"/>
              <a:gd name="connsiteX11" fmla="*/ 9263711 w 9498247"/>
              <a:gd name="connsiteY11" fmla="*/ 3175121 h 3869249"/>
              <a:gd name="connsiteX0" fmla="*/ 9263711 w 9498247"/>
              <a:gd name="connsiteY0" fmla="*/ 3175121 h 3869249"/>
              <a:gd name="connsiteX1" fmla="*/ 7511111 w 9498247"/>
              <a:gd name="connsiteY1" fmla="*/ 212846 h 3869249"/>
              <a:gd name="connsiteX2" fmla="*/ 5548961 w 9498247"/>
              <a:gd name="connsiteY2" fmla="*/ 231896 h 3869249"/>
              <a:gd name="connsiteX3" fmla="*/ 4091636 w 9498247"/>
              <a:gd name="connsiteY3" fmla="*/ 203321 h 3869249"/>
              <a:gd name="connsiteX4" fmla="*/ 2205686 w 9498247"/>
              <a:gd name="connsiteY4" fmla="*/ 241421 h 3869249"/>
              <a:gd name="connsiteX5" fmla="*/ 43511 w 9498247"/>
              <a:gd name="connsiteY5" fmla="*/ 3203696 h 3869249"/>
              <a:gd name="connsiteX6" fmla="*/ 891236 w 9498247"/>
              <a:gd name="connsiteY6" fmla="*/ 3803771 h 3869249"/>
              <a:gd name="connsiteX7" fmla="*/ 2491436 w 9498247"/>
              <a:gd name="connsiteY7" fmla="*/ 2127371 h 3869249"/>
              <a:gd name="connsiteX8" fmla="*/ 6234761 w 9498247"/>
              <a:gd name="connsiteY8" fmla="*/ 2032121 h 3869249"/>
              <a:gd name="connsiteX9" fmla="*/ 8273111 w 9498247"/>
              <a:gd name="connsiteY9" fmla="*/ 3622796 h 3869249"/>
              <a:gd name="connsiteX10" fmla="*/ 9378011 w 9498247"/>
              <a:gd name="connsiteY10" fmla="*/ 3479921 h 3869249"/>
              <a:gd name="connsiteX11" fmla="*/ 9263711 w 9498247"/>
              <a:gd name="connsiteY11" fmla="*/ 3175121 h 3869249"/>
              <a:gd name="connsiteX0" fmla="*/ 9263711 w 9550417"/>
              <a:gd name="connsiteY0" fmla="*/ 3175121 h 3869249"/>
              <a:gd name="connsiteX1" fmla="*/ 7511111 w 9550417"/>
              <a:gd name="connsiteY1" fmla="*/ 212846 h 3869249"/>
              <a:gd name="connsiteX2" fmla="*/ 5548961 w 9550417"/>
              <a:gd name="connsiteY2" fmla="*/ 231896 h 3869249"/>
              <a:gd name="connsiteX3" fmla="*/ 4091636 w 9550417"/>
              <a:gd name="connsiteY3" fmla="*/ 203321 h 3869249"/>
              <a:gd name="connsiteX4" fmla="*/ 2205686 w 9550417"/>
              <a:gd name="connsiteY4" fmla="*/ 241421 h 3869249"/>
              <a:gd name="connsiteX5" fmla="*/ 43511 w 9550417"/>
              <a:gd name="connsiteY5" fmla="*/ 3203696 h 3869249"/>
              <a:gd name="connsiteX6" fmla="*/ 891236 w 9550417"/>
              <a:gd name="connsiteY6" fmla="*/ 3803771 h 3869249"/>
              <a:gd name="connsiteX7" fmla="*/ 2491436 w 9550417"/>
              <a:gd name="connsiteY7" fmla="*/ 2127371 h 3869249"/>
              <a:gd name="connsiteX8" fmla="*/ 6234761 w 9550417"/>
              <a:gd name="connsiteY8" fmla="*/ 2032121 h 3869249"/>
              <a:gd name="connsiteX9" fmla="*/ 7558736 w 9550417"/>
              <a:gd name="connsiteY9" fmla="*/ 3537071 h 3869249"/>
              <a:gd name="connsiteX10" fmla="*/ 9378011 w 9550417"/>
              <a:gd name="connsiteY10" fmla="*/ 3479921 h 3869249"/>
              <a:gd name="connsiteX11" fmla="*/ 9263711 w 9550417"/>
              <a:gd name="connsiteY11" fmla="*/ 3175121 h 3869249"/>
              <a:gd name="connsiteX0" fmla="*/ 8663636 w 9413016"/>
              <a:gd name="connsiteY0" fmla="*/ 2718222 h 3860025"/>
              <a:gd name="connsiteX1" fmla="*/ 7511111 w 9413016"/>
              <a:gd name="connsiteY1" fmla="*/ 203622 h 3860025"/>
              <a:gd name="connsiteX2" fmla="*/ 5548961 w 9413016"/>
              <a:gd name="connsiteY2" fmla="*/ 222672 h 3860025"/>
              <a:gd name="connsiteX3" fmla="*/ 4091636 w 9413016"/>
              <a:gd name="connsiteY3" fmla="*/ 194097 h 3860025"/>
              <a:gd name="connsiteX4" fmla="*/ 2205686 w 9413016"/>
              <a:gd name="connsiteY4" fmla="*/ 232197 h 3860025"/>
              <a:gd name="connsiteX5" fmla="*/ 43511 w 9413016"/>
              <a:gd name="connsiteY5" fmla="*/ 3194472 h 3860025"/>
              <a:gd name="connsiteX6" fmla="*/ 891236 w 9413016"/>
              <a:gd name="connsiteY6" fmla="*/ 3794547 h 3860025"/>
              <a:gd name="connsiteX7" fmla="*/ 2491436 w 9413016"/>
              <a:gd name="connsiteY7" fmla="*/ 2118147 h 3860025"/>
              <a:gd name="connsiteX8" fmla="*/ 6234761 w 9413016"/>
              <a:gd name="connsiteY8" fmla="*/ 2022897 h 3860025"/>
              <a:gd name="connsiteX9" fmla="*/ 7558736 w 9413016"/>
              <a:gd name="connsiteY9" fmla="*/ 3527847 h 3860025"/>
              <a:gd name="connsiteX10" fmla="*/ 9378011 w 9413016"/>
              <a:gd name="connsiteY10" fmla="*/ 3470697 h 3860025"/>
              <a:gd name="connsiteX11" fmla="*/ 8663636 w 9413016"/>
              <a:gd name="connsiteY11" fmla="*/ 2718222 h 3860025"/>
              <a:gd name="connsiteX0" fmla="*/ 8663636 w 8663702"/>
              <a:gd name="connsiteY0" fmla="*/ 2718222 h 3860025"/>
              <a:gd name="connsiteX1" fmla="*/ 7511111 w 8663702"/>
              <a:gd name="connsiteY1" fmla="*/ 203622 h 3860025"/>
              <a:gd name="connsiteX2" fmla="*/ 5548961 w 8663702"/>
              <a:gd name="connsiteY2" fmla="*/ 222672 h 3860025"/>
              <a:gd name="connsiteX3" fmla="*/ 4091636 w 8663702"/>
              <a:gd name="connsiteY3" fmla="*/ 194097 h 3860025"/>
              <a:gd name="connsiteX4" fmla="*/ 2205686 w 8663702"/>
              <a:gd name="connsiteY4" fmla="*/ 232197 h 3860025"/>
              <a:gd name="connsiteX5" fmla="*/ 43511 w 8663702"/>
              <a:gd name="connsiteY5" fmla="*/ 3194472 h 3860025"/>
              <a:gd name="connsiteX6" fmla="*/ 891236 w 8663702"/>
              <a:gd name="connsiteY6" fmla="*/ 3794547 h 3860025"/>
              <a:gd name="connsiteX7" fmla="*/ 2491436 w 8663702"/>
              <a:gd name="connsiteY7" fmla="*/ 2118147 h 3860025"/>
              <a:gd name="connsiteX8" fmla="*/ 6234761 w 8663702"/>
              <a:gd name="connsiteY8" fmla="*/ 2022897 h 3860025"/>
              <a:gd name="connsiteX9" fmla="*/ 7558736 w 8663702"/>
              <a:gd name="connsiteY9" fmla="*/ 3527847 h 3860025"/>
              <a:gd name="connsiteX10" fmla="*/ 8663636 w 8663702"/>
              <a:gd name="connsiteY10" fmla="*/ 2718222 h 3860025"/>
              <a:gd name="connsiteX0" fmla="*/ 8624267 w 8624333"/>
              <a:gd name="connsiteY0" fmla="*/ 2718222 h 3695256"/>
              <a:gd name="connsiteX1" fmla="*/ 7471742 w 8624333"/>
              <a:gd name="connsiteY1" fmla="*/ 203622 h 3695256"/>
              <a:gd name="connsiteX2" fmla="*/ 5509592 w 8624333"/>
              <a:gd name="connsiteY2" fmla="*/ 222672 h 3695256"/>
              <a:gd name="connsiteX3" fmla="*/ 4052267 w 8624333"/>
              <a:gd name="connsiteY3" fmla="*/ 194097 h 3695256"/>
              <a:gd name="connsiteX4" fmla="*/ 2166317 w 8624333"/>
              <a:gd name="connsiteY4" fmla="*/ 232197 h 3695256"/>
              <a:gd name="connsiteX5" fmla="*/ 4142 w 8624333"/>
              <a:gd name="connsiteY5" fmla="*/ 3194472 h 3695256"/>
              <a:gd name="connsiteX6" fmla="*/ 1642442 w 8624333"/>
              <a:gd name="connsiteY6" fmla="*/ 3594522 h 3695256"/>
              <a:gd name="connsiteX7" fmla="*/ 2452067 w 8624333"/>
              <a:gd name="connsiteY7" fmla="*/ 2118147 h 3695256"/>
              <a:gd name="connsiteX8" fmla="*/ 6195392 w 8624333"/>
              <a:gd name="connsiteY8" fmla="*/ 2022897 h 3695256"/>
              <a:gd name="connsiteX9" fmla="*/ 7519367 w 8624333"/>
              <a:gd name="connsiteY9" fmla="*/ 3527847 h 3695256"/>
              <a:gd name="connsiteX10" fmla="*/ 8624267 w 8624333"/>
              <a:gd name="connsiteY10" fmla="*/ 2718222 h 3695256"/>
              <a:gd name="connsiteX0" fmla="*/ 8253987 w 8254053"/>
              <a:gd name="connsiteY0" fmla="*/ 2694307 h 3585504"/>
              <a:gd name="connsiteX1" fmla="*/ 7101462 w 8254053"/>
              <a:gd name="connsiteY1" fmla="*/ 179707 h 3585504"/>
              <a:gd name="connsiteX2" fmla="*/ 5139312 w 8254053"/>
              <a:gd name="connsiteY2" fmla="*/ 198757 h 3585504"/>
              <a:gd name="connsiteX3" fmla="*/ 3681987 w 8254053"/>
              <a:gd name="connsiteY3" fmla="*/ 170182 h 3585504"/>
              <a:gd name="connsiteX4" fmla="*/ 1796037 w 8254053"/>
              <a:gd name="connsiteY4" fmla="*/ 208282 h 3585504"/>
              <a:gd name="connsiteX5" fmla="*/ 5337 w 8254053"/>
              <a:gd name="connsiteY5" fmla="*/ 2694307 h 3585504"/>
              <a:gd name="connsiteX6" fmla="*/ 1272162 w 8254053"/>
              <a:gd name="connsiteY6" fmla="*/ 3570607 h 3585504"/>
              <a:gd name="connsiteX7" fmla="*/ 2081787 w 8254053"/>
              <a:gd name="connsiteY7" fmla="*/ 2094232 h 3585504"/>
              <a:gd name="connsiteX8" fmla="*/ 5825112 w 8254053"/>
              <a:gd name="connsiteY8" fmla="*/ 1998982 h 3585504"/>
              <a:gd name="connsiteX9" fmla="*/ 7149087 w 8254053"/>
              <a:gd name="connsiteY9" fmla="*/ 3503932 h 3585504"/>
              <a:gd name="connsiteX10" fmla="*/ 8253987 w 8254053"/>
              <a:gd name="connsiteY10" fmla="*/ 2694307 h 3585504"/>
              <a:gd name="connsiteX0" fmla="*/ 8254589 w 8254655"/>
              <a:gd name="connsiteY0" fmla="*/ 2694307 h 3593376"/>
              <a:gd name="connsiteX1" fmla="*/ 7102064 w 8254655"/>
              <a:gd name="connsiteY1" fmla="*/ 179707 h 3593376"/>
              <a:gd name="connsiteX2" fmla="*/ 5139914 w 8254655"/>
              <a:gd name="connsiteY2" fmla="*/ 198757 h 3593376"/>
              <a:gd name="connsiteX3" fmla="*/ 3682589 w 8254655"/>
              <a:gd name="connsiteY3" fmla="*/ 170182 h 3593376"/>
              <a:gd name="connsiteX4" fmla="*/ 1796639 w 8254655"/>
              <a:gd name="connsiteY4" fmla="*/ 208282 h 3593376"/>
              <a:gd name="connsiteX5" fmla="*/ 5939 w 8254655"/>
              <a:gd name="connsiteY5" fmla="*/ 2694307 h 3593376"/>
              <a:gd name="connsiteX6" fmla="*/ 1272764 w 8254655"/>
              <a:gd name="connsiteY6" fmla="*/ 3570607 h 3593376"/>
              <a:gd name="connsiteX7" fmla="*/ 2749139 w 8254655"/>
              <a:gd name="connsiteY7" fmla="*/ 1913257 h 3593376"/>
              <a:gd name="connsiteX8" fmla="*/ 5825714 w 8254655"/>
              <a:gd name="connsiteY8" fmla="*/ 1998982 h 3593376"/>
              <a:gd name="connsiteX9" fmla="*/ 7149689 w 8254655"/>
              <a:gd name="connsiteY9" fmla="*/ 3503932 h 3593376"/>
              <a:gd name="connsiteX10" fmla="*/ 8254589 w 8254655"/>
              <a:gd name="connsiteY10" fmla="*/ 2694307 h 3593376"/>
              <a:gd name="connsiteX0" fmla="*/ 8258113 w 8258179"/>
              <a:gd name="connsiteY0" fmla="*/ 2694307 h 3593376"/>
              <a:gd name="connsiteX1" fmla="*/ 7105588 w 8258179"/>
              <a:gd name="connsiteY1" fmla="*/ 179707 h 3593376"/>
              <a:gd name="connsiteX2" fmla="*/ 5143438 w 8258179"/>
              <a:gd name="connsiteY2" fmla="*/ 198757 h 3593376"/>
              <a:gd name="connsiteX3" fmla="*/ 3686113 w 8258179"/>
              <a:gd name="connsiteY3" fmla="*/ 170182 h 3593376"/>
              <a:gd name="connsiteX4" fmla="*/ 1952563 w 8258179"/>
              <a:gd name="connsiteY4" fmla="*/ 208282 h 3593376"/>
              <a:gd name="connsiteX5" fmla="*/ 9463 w 8258179"/>
              <a:gd name="connsiteY5" fmla="*/ 2694307 h 3593376"/>
              <a:gd name="connsiteX6" fmla="*/ 1276288 w 8258179"/>
              <a:gd name="connsiteY6" fmla="*/ 3570607 h 3593376"/>
              <a:gd name="connsiteX7" fmla="*/ 2752663 w 8258179"/>
              <a:gd name="connsiteY7" fmla="*/ 1913257 h 3593376"/>
              <a:gd name="connsiteX8" fmla="*/ 5829238 w 8258179"/>
              <a:gd name="connsiteY8" fmla="*/ 1998982 h 3593376"/>
              <a:gd name="connsiteX9" fmla="*/ 7153213 w 8258179"/>
              <a:gd name="connsiteY9" fmla="*/ 3503932 h 3593376"/>
              <a:gd name="connsiteX10" fmla="*/ 8258113 w 8258179"/>
              <a:gd name="connsiteY10" fmla="*/ 2694307 h 3593376"/>
              <a:gd name="connsiteX0" fmla="*/ 7937691 w 7937757"/>
              <a:gd name="connsiteY0" fmla="*/ 2694307 h 3585792"/>
              <a:gd name="connsiteX1" fmla="*/ 6785166 w 7937757"/>
              <a:gd name="connsiteY1" fmla="*/ 179707 h 3585792"/>
              <a:gd name="connsiteX2" fmla="*/ 4823016 w 7937757"/>
              <a:gd name="connsiteY2" fmla="*/ 198757 h 3585792"/>
              <a:gd name="connsiteX3" fmla="*/ 3365691 w 7937757"/>
              <a:gd name="connsiteY3" fmla="*/ 170182 h 3585792"/>
              <a:gd name="connsiteX4" fmla="*/ 1632141 w 7937757"/>
              <a:gd name="connsiteY4" fmla="*/ 208282 h 3585792"/>
              <a:gd name="connsiteX5" fmla="*/ 12891 w 7937757"/>
              <a:gd name="connsiteY5" fmla="*/ 2589532 h 3585792"/>
              <a:gd name="connsiteX6" fmla="*/ 955866 w 7937757"/>
              <a:gd name="connsiteY6" fmla="*/ 3570607 h 3585792"/>
              <a:gd name="connsiteX7" fmla="*/ 2432241 w 7937757"/>
              <a:gd name="connsiteY7" fmla="*/ 1913257 h 3585792"/>
              <a:gd name="connsiteX8" fmla="*/ 5508816 w 7937757"/>
              <a:gd name="connsiteY8" fmla="*/ 1998982 h 3585792"/>
              <a:gd name="connsiteX9" fmla="*/ 6832791 w 7937757"/>
              <a:gd name="connsiteY9" fmla="*/ 3503932 h 3585792"/>
              <a:gd name="connsiteX10" fmla="*/ 7937691 w 7937757"/>
              <a:gd name="connsiteY10" fmla="*/ 2694307 h 3585792"/>
              <a:gd name="connsiteX0" fmla="*/ 7926359 w 7926425"/>
              <a:gd name="connsiteY0" fmla="*/ 2694307 h 3525142"/>
              <a:gd name="connsiteX1" fmla="*/ 6773834 w 7926425"/>
              <a:gd name="connsiteY1" fmla="*/ 179707 h 3525142"/>
              <a:gd name="connsiteX2" fmla="*/ 4811684 w 7926425"/>
              <a:gd name="connsiteY2" fmla="*/ 198757 h 3525142"/>
              <a:gd name="connsiteX3" fmla="*/ 3354359 w 7926425"/>
              <a:gd name="connsiteY3" fmla="*/ 170182 h 3525142"/>
              <a:gd name="connsiteX4" fmla="*/ 1620809 w 7926425"/>
              <a:gd name="connsiteY4" fmla="*/ 208282 h 3525142"/>
              <a:gd name="connsiteX5" fmla="*/ 1559 w 7926425"/>
              <a:gd name="connsiteY5" fmla="*/ 2589532 h 3525142"/>
              <a:gd name="connsiteX6" fmla="*/ 1344584 w 7926425"/>
              <a:gd name="connsiteY6" fmla="*/ 3427732 h 3525142"/>
              <a:gd name="connsiteX7" fmla="*/ 2420909 w 7926425"/>
              <a:gd name="connsiteY7" fmla="*/ 1913257 h 3525142"/>
              <a:gd name="connsiteX8" fmla="*/ 5497484 w 7926425"/>
              <a:gd name="connsiteY8" fmla="*/ 1998982 h 3525142"/>
              <a:gd name="connsiteX9" fmla="*/ 6821459 w 7926425"/>
              <a:gd name="connsiteY9" fmla="*/ 3503932 h 3525142"/>
              <a:gd name="connsiteX10" fmla="*/ 7926359 w 7926425"/>
              <a:gd name="connsiteY10" fmla="*/ 2694307 h 3525142"/>
              <a:gd name="connsiteX0" fmla="*/ 7688610 w 7688676"/>
              <a:gd name="connsiteY0" fmla="*/ 2694307 h 3525142"/>
              <a:gd name="connsiteX1" fmla="*/ 6536085 w 7688676"/>
              <a:gd name="connsiteY1" fmla="*/ 179707 h 3525142"/>
              <a:gd name="connsiteX2" fmla="*/ 4573935 w 7688676"/>
              <a:gd name="connsiteY2" fmla="*/ 198757 h 3525142"/>
              <a:gd name="connsiteX3" fmla="*/ 3116610 w 7688676"/>
              <a:gd name="connsiteY3" fmla="*/ 170182 h 3525142"/>
              <a:gd name="connsiteX4" fmla="*/ 1383060 w 7688676"/>
              <a:gd name="connsiteY4" fmla="*/ 208282 h 3525142"/>
              <a:gd name="connsiteX5" fmla="*/ 1935 w 7688676"/>
              <a:gd name="connsiteY5" fmla="*/ 2599057 h 3525142"/>
              <a:gd name="connsiteX6" fmla="*/ 1106835 w 7688676"/>
              <a:gd name="connsiteY6" fmla="*/ 3427732 h 3525142"/>
              <a:gd name="connsiteX7" fmla="*/ 2183160 w 7688676"/>
              <a:gd name="connsiteY7" fmla="*/ 1913257 h 3525142"/>
              <a:gd name="connsiteX8" fmla="*/ 5259735 w 7688676"/>
              <a:gd name="connsiteY8" fmla="*/ 1998982 h 3525142"/>
              <a:gd name="connsiteX9" fmla="*/ 6583710 w 7688676"/>
              <a:gd name="connsiteY9" fmla="*/ 3503932 h 3525142"/>
              <a:gd name="connsiteX10" fmla="*/ 7688610 w 7688676"/>
              <a:gd name="connsiteY10" fmla="*/ 2694307 h 3525142"/>
              <a:gd name="connsiteX0" fmla="*/ 7688610 w 7688895"/>
              <a:gd name="connsiteY0" fmla="*/ 2694307 h 3447100"/>
              <a:gd name="connsiteX1" fmla="*/ 6536085 w 7688895"/>
              <a:gd name="connsiteY1" fmla="*/ 179707 h 3447100"/>
              <a:gd name="connsiteX2" fmla="*/ 4573935 w 7688895"/>
              <a:gd name="connsiteY2" fmla="*/ 198757 h 3447100"/>
              <a:gd name="connsiteX3" fmla="*/ 3116610 w 7688895"/>
              <a:gd name="connsiteY3" fmla="*/ 170182 h 3447100"/>
              <a:gd name="connsiteX4" fmla="*/ 1383060 w 7688895"/>
              <a:gd name="connsiteY4" fmla="*/ 208282 h 3447100"/>
              <a:gd name="connsiteX5" fmla="*/ 1935 w 7688895"/>
              <a:gd name="connsiteY5" fmla="*/ 2599057 h 3447100"/>
              <a:gd name="connsiteX6" fmla="*/ 1106835 w 7688895"/>
              <a:gd name="connsiteY6" fmla="*/ 3427732 h 3447100"/>
              <a:gd name="connsiteX7" fmla="*/ 2183160 w 7688895"/>
              <a:gd name="connsiteY7" fmla="*/ 1913257 h 3447100"/>
              <a:gd name="connsiteX8" fmla="*/ 5259735 w 7688895"/>
              <a:gd name="connsiteY8" fmla="*/ 1998982 h 3447100"/>
              <a:gd name="connsiteX9" fmla="*/ 6440835 w 7688895"/>
              <a:gd name="connsiteY9" fmla="*/ 3399157 h 3447100"/>
              <a:gd name="connsiteX10" fmla="*/ 7688610 w 7688895"/>
              <a:gd name="connsiteY10" fmla="*/ 2694307 h 3447100"/>
              <a:gd name="connsiteX0" fmla="*/ 7688610 w 7688895"/>
              <a:gd name="connsiteY0" fmla="*/ 2694307 h 3447100"/>
              <a:gd name="connsiteX1" fmla="*/ 6536085 w 7688895"/>
              <a:gd name="connsiteY1" fmla="*/ 179707 h 3447100"/>
              <a:gd name="connsiteX2" fmla="*/ 4573935 w 7688895"/>
              <a:gd name="connsiteY2" fmla="*/ 198757 h 3447100"/>
              <a:gd name="connsiteX3" fmla="*/ 3116610 w 7688895"/>
              <a:gd name="connsiteY3" fmla="*/ 170182 h 3447100"/>
              <a:gd name="connsiteX4" fmla="*/ 1383060 w 7688895"/>
              <a:gd name="connsiteY4" fmla="*/ 208282 h 3447100"/>
              <a:gd name="connsiteX5" fmla="*/ 1935 w 7688895"/>
              <a:gd name="connsiteY5" fmla="*/ 2599057 h 3447100"/>
              <a:gd name="connsiteX6" fmla="*/ 1106835 w 7688895"/>
              <a:gd name="connsiteY6" fmla="*/ 3427732 h 3447100"/>
              <a:gd name="connsiteX7" fmla="*/ 2183160 w 7688895"/>
              <a:gd name="connsiteY7" fmla="*/ 1913257 h 3447100"/>
              <a:gd name="connsiteX8" fmla="*/ 5259735 w 7688895"/>
              <a:gd name="connsiteY8" fmla="*/ 1951357 h 3447100"/>
              <a:gd name="connsiteX9" fmla="*/ 6440835 w 7688895"/>
              <a:gd name="connsiteY9" fmla="*/ 3399157 h 3447100"/>
              <a:gd name="connsiteX10" fmla="*/ 7688610 w 7688895"/>
              <a:gd name="connsiteY10" fmla="*/ 2694307 h 3447100"/>
              <a:gd name="connsiteX0" fmla="*/ 7688610 w 7688958"/>
              <a:gd name="connsiteY0" fmla="*/ 2675993 h 3428786"/>
              <a:gd name="connsiteX1" fmla="*/ 6545610 w 7688958"/>
              <a:gd name="connsiteY1" fmla="*/ 209018 h 3428786"/>
              <a:gd name="connsiteX2" fmla="*/ 4573935 w 7688958"/>
              <a:gd name="connsiteY2" fmla="*/ 180443 h 3428786"/>
              <a:gd name="connsiteX3" fmla="*/ 3116610 w 7688958"/>
              <a:gd name="connsiteY3" fmla="*/ 151868 h 3428786"/>
              <a:gd name="connsiteX4" fmla="*/ 1383060 w 7688958"/>
              <a:gd name="connsiteY4" fmla="*/ 189968 h 3428786"/>
              <a:gd name="connsiteX5" fmla="*/ 1935 w 7688958"/>
              <a:gd name="connsiteY5" fmla="*/ 2580743 h 3428786"/>
              <a:gd name="connsiteX6" fmla="*/ 1106835 w 7688958"/>
              <a:gd name="connsiteY6" fmla="*/ 3409418 h 3428786"/>
              <a:gd name="connsiteX7" fmla="*/ 2183160 w 7688958"/>
              <a:gd name="connsiteY7" fmla="*/ 1894943 h 3428786"/>
              <a:gd name="connsiteX8" fmla="*/ 5259735 w 7688958"/>
              <a:gd name="connsiteY8" fmla="*/ 1933043 h 3428786"/>
              <a:gd name="connsiteX9" fmla="*/ 6440835 w 7688958"/>
              <a:gd name="connsiteY9" fmla="*/ 3380843 h 3428786"/>
              <a:gd name="connsiteX10" fmla="*/ 7688610 w 7688958"/>
              <a:gd name="connsiteY10" fmla="*/ 2675993 h 3428786"/>
              <a:gd name="connsiteX0" fmla="*/ 7688610 w 7688958"/>
              <a:gd name="connsiteY0" fmla="*/ 2675221 h 3428014"/>
              <a:gd name="connsiteX1" fmla="*/ 6545610 w 7688958"/>
              <a:gd name="connsiteY1" fmla="*/ 208246 h 3428014"/>
              <a:gd name="connsiteX2" fmla="*/ 4583460 w 7688958"/>
              <a:gd name="connsiteY2" fmla="*/ 160621 h 3428014"/>
              <a:gd name="connsiteX3" fmla="*/ 3116610 w 7688958"/>
              <a:gd name="connsiteY3" fmla="*/ 151096 h 3428014"/>
              <a:gd name="connsiteX4" fmla="*/ 1383060 w 7688958"/>
              <a:gd name="connsiteY4" fmla="*/ 189196 h 3428014"/>
              <a:gd name="connsiteX5" fmla="*/ 1935 w 7688958"/>
              <a:gd name="connsiteY5" fmla="*/ 2579971 h 3428014"/>
              <a:gd name="connsiteX6" fmla="*/ 1106835 w 7688958"/>
              <a:gd name="connsiteY6" fmla="*/ 3408646 h 3428014"/>
              <a:gd name="connsiteX7" fmla="*/ 2183160 w 7688958"/>
              <a:gd name="connsiteY7" fmla="*/ 1894171 h 3428014"/>
              <a:gd name="connsiteX8" fmla="*/ 5259735 w 7688958"/>
              <a:gd name="connsiteY8" fmla="*/ 1932271 h 3428014"/>
              <a:gd name="connsiteX9" fmla="*/ 6440835 w 7688958"/>
              <a:gd name="connsiteY9" fmla="*/ 3380071 h 3428014"/>
              <a:gd name="connsiteX10" fmla="*/ 7688610 w 7688958"/>
              <a:gd name="connsiteY10" fmla="*/ 2675221 h 3428014"/>
              <a:gd name="connsiteX0" fmla="*/ 7688610 w 7688958"/>
              <a:gd name="connsiteY0" fmla="*/ 2675221 h 3428014"/>
              <a:gd name="connsiteX1" fmla="*/ 6545610 w 7688958"/>
              <a:gd name="connsiteY1" fmla="*/ 208246 h 3428014"/>
              <a:gd name="connsiteX2" fmla="*/ 4583460 w 7688958"/>
              <a:gd name="connsiteY2" fmla="*/ 160621 h 3428014"/>
              <a:gd name="connsiteX3" fmla="*/ 3116610 w 7688958"/>
              <a:gd name="connsiteY3" fmla="*/ 151096 h 3428014"/>
              <a:gd name="connsiteX4" fmla="*/ 1383060 w 7688958"/>
              <a:gd name="connsiteY4" fmla="*/ 189196 h 3428014"/>
              <a:gd name="connsiteX5" fmla="*/ 1935 w 7688958"/>
              <a:gd name="connsiteY5" fmla="*/ 2579971 h 3428014"/>
              <a:gd name="connsiteX6" fmla="*/ 1106835 w 7688958"/>
              <a:gd name="connsiteY6" fmla="*/ 3408646 h 3428014"/>
              <a:gd name="connsiteX7" fmla="*/ 2183160 w 7688958"/>
              <a:gd name="connsiteY7" fmla="*/ 1894171 h 3428014"/>
              <a:gd name="connsiteX8" fmla="*/ 5507385 w 7688958"/>
              <a:gd name="connsiteY8" fmla="*/ 1903696 h 3428014"/>
              <a:gd name="connsiteX9" fmla="*/ 6440835 w 7688958"/>
              <a:gd name="connsiteY9" fmla="*/ 3380071 h 3428014"/>
              <a:gd name="connsiteX10" fmla="*/ 7688610 w 7688958"/>
              <a:gd name="connsiteY10" fmla="*/ 2675221 h 3428014"/>
              <a:gd name="connsiteX0" fmla="*/ 7687281 w 7687629"/>
              <a:gd name="connsiteY0" fmla="*/ 2675221 h 3418785"/>
              <a:gd name="connsiteX1" fmla="*/ 6544281 w 7687629"/>
              <a:gd name="connsiteY1" fmla="*/ 208246 h 3418785"/>
              <a:gd name="connsiteX2" fmla="*/ 4582131 w 7687629"/>
              <a:gd name="connsiteY2" fmla="*/ 160621 h 3418785"/>
              <a:gd name="connsiteX3" fmla="*/ 3115281 w 7687629"/>
              <a:gd name="connsiteY3" fmla="*/ 151096 h 3418785"/>
              <a:gd name="connsiteX4" fmla="*/ 1381731 w 7687629"/>
              <a:gd name="connsiteY4" fmla="*/ 189196 h 3418785"/>
              <a:gd name="connsiteX5" fmla="*/ 606 w 7687629"/>
              <a:gd name="connsiteY5" fmla="*/ 2579971 h 3418785"/>
              <a:gd name="connsiteX6" fmla="*/ 1219806 w 7687629"/>
              <a:gd name="connsiteY6" fmla="*/ 3399121 h 3418785"/>
              <a:gd name="connsiteX7" fmla="*/ 2181831 w 7687629"/>
              <a:gd name="connsiteY7" fmla="*/ 1894171 h 3418785"/>
              <a:gd name="connsiteX8" fmla="*/ 5506056 w 7687629"/>
              <a:gd name="connsiteY8" fmla="*/ 1903696 h 3418785"/>
              <a:gd name="connsiteX9" fmla="*/ 6439506 w 7687629"/>
              <a:gd name="connsiteY9" fmla="*/ 3380071 h 3418785"/>
              <a:gd name="connsiteX10" fmla="*/ 7687281 w 7687629"/>
              <a:gd name="connsiteY10" fmla="*/ 2675221 h 3418785"/>
              <a:gd name="connsiteX0" fmla="*/ 7668231 w 7668587"/>
              <a:gd name="connsiteY0" fmla="*/ 2722846 h 3418785"/>
              <a:gd name="connsiteX1" fmla="*/ 6544281 w 7668587"/>
              <a:gd name="connsiteY1" fmla="*/ 208246 h 3418785"/>
              <a:gd name="connsiteX2" fmla="*/ 4582131 w 7668587"/>
              <a:gd name="connsiteY2" fmla="*/ 160621 h 3418785"/>
              <a:gd name="connsiteX3" fmla="*/ 3115281 w 7668587"/>
              <a:gd name="connsiteY3" fmla="*/ 151096 h 3418785"/>
              <a:gd name="connsiteX4" fmla="*/ 1381731 w 7668587"/>
              <a:gd name="connsiteY4" fmla="*/ 189196 h 3418785"/>
              <a:gd name="connsiteX5" fmla="*/ 606 w 7668587"/>
              <a:gd name="connsiteY5" fmla="*/ 2579971 h 3418785"/>
              <a:gd name="connsiteX6" fmla="*/ 1219806 w 7668587"/>
              <a:gd name="connsiteY6" fmla="*/ 3399121 h 3418785"/>
              <a:gd name="connsiteX7" fmla="*/ 2181831 w 7668587"/>
              <a:gd name="connsiteY7" fmla="*/ 1894171 h 3418785"/>
              <a:gd name="connsiteX8" fmla="*/ 5506056 w 7668587"/>
              <a:gd name="connsiteY8" fmla="*/ 1903696 h 3418785"/>
              <a:gd name="connsiteX9" fmla="*/ 6439506 w 7668587"/>
              <a:gd name="connsiteY9" fmla="*/ 3380071 h 3418785"/>
              <a:gd name="connsiteX10" fmla="*/ 7668231 w 7668587"/>
              <a:gd name="connsiteY10" fmla="*/ 2722846 h 3418785"/>
              <a:gd name="connsiteX0" fmla="*/ 7725381 w 7725713"/>
              <a:gd name="connsiteY0" fmla="*/ 2532346 h 3418785"/>
              <a:gd name="connsiteX1" fmla="*/ 6544281 w 7725713"/>
              <a:gd name="connsiteY1" fmla="*/ 208246 h 3418785"/>
              <a:gd name="connsiteX2" fmla="*/ 4582131 w 7725713"/>
              <a:gd name="connsiteY2" fmla="*/ 160621 h 3418785"/>
              <a:gd name="connsiteX3" fmla="*/ 3115281 w 7725713"/>
              <a:gd name="connsiteY3" fmla="*/ 151096 h 3418785"/>
              <a:gd name="connsiteX4" fmla="*/ 1381731 w 7725713"/>
              <a:gd name="connsiteY4" fmla="*/ 189196 h 3418785"/>
              <a:gd name="connsiteX5" fmla="*/ 606 w 7725713"/>
              <a:gd name="connsiteY5" fmla="*/ 2579971 h 3418785"/>
              <a:gd name="connsiteX6" fmla="*/ 1219806 w 7725713"/>
              <a:gd name="connsiteY6" fmla="*/ 3399121 h 3418785"/>
              <a:gd name="connsiteX7" fmla="*/ 2181831 w 7725713"/>
              <a:gd name="connsiteY7" fmla="*/ 1894171 h 3418785"/>
              <a:gd name="connsiteX8" fmla="*/ 5506056 w 7725713"/>
              <a:gd name="connsiteY8" fmla="*/ 1903696 h 3418785"/>
              <a:gd name="connsiteX9" fmla="*/ 6439506 w 7725713"/>
              <a:gd name="connsiteY9" fmla="*/ 3380071 h 3418785"/>
              <a:gd name="connsiteX10" fmla="*/ 7725381 w 7725713"/>
              <a:gd name="connsiteY10" fmla="*/ 2532346 h 341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5713" h="3418785">
                <a:moveTo>
                  <a:pt x="7725381" y="2532346"/>
                </a:moveTo>
                <a:cubicBezTo>
                  <a:pt x="7742843" y="2003709"/>
                  <a:pt x="7068156" y="603533"/>
                  <a:pt x="6544281" y="208246"/>
                </a:cubicBezTo>
                <a:cubicBezTo>
                  <a:pt x="6020406" y="-187041"/>
                  <a:pt x="5153631" y="170146"/>
                  <a:pt x="4582131" y="160621"/>
                </a:cubicBezTo>
                <a:cubicBezTo>
                  <a:pt x="4010631" y="151096"/>
                  <a:pt x="3648681" y="146334"/>
                  <a:pt x="3115281" y="151096"/>
                </a:cubicBezTo>
                <a:cubicBezTo>
                  <a:pt x="2581881" y="155858"/>
                  <a:pt x="1900844" y="-215617"/>
                  <a:pt x="1381731" y="189196"/>
                </a:cubicBezTo>
                <a:cubicBezTo>
                  <a:pt x="862619" y="594009"/>
                  <a:pt x="27593" y="2044984"/>
                  <a:pt x="606" y="2579971"/>
                </a:cubicBezTo>
                <a:cubicBezTo>
                  <a:pt x="-26381" y="3114958"/>
                  <a:pt x="856269" y="3513421"/>
                  <a:pt x="1219806" y="3399121"/>
                </a:cubicBezTo>
                <a:cubicBezTo>
                  <a:pt x="1583343" y="3284821"/>
                  <a:pt x="1467456" y="2143409"/>
                  <a:pt x="2181831" y="1894171"/>
                </a:cubicBezTo>
                <a:cubicBezTo>
                  <a:pt x="2896206" y="1644934"/>
                  <a:pt x="4796444" y="1656046"/>
                  <a:pt x="5506056" y="1903696"/>
                </a:cubicBezTo>
                <a:cubicBezTo>
                  <a:pt x="6215668" y="2151346"/>
                  <a:pt x="5979131" y="3108609"/>
                  <a:pt x="6439506" y="3380071"/>
                </a:cubicBezTo>
                <a:cubicBezTo>
                  <a:pt x="6844318" y="3495958"/>
                  <a:pt x="7707919" y="3060983"/>
                  <a:pt x="7725381" y="253234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99000" sy="99000" algn="c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D07608-9F10-4893-917E-257E725654AE}"/>
              </a:ext>
            </a:extLst>
          </p:cNvPr>
          <p:cNvSpPr/>
          <p:nvPr/>
        </p:nvSpPr>
        <p:spPr>
          <a:xfrm>
            <a:off x="7105650" y="2038350"/>
            <a:ext cx="457200" cy="457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0B5677-27B0-4060-AB9E-3D9015571408}"/>
              </a:ext>
            </a:extLst>
          </p:cNvPr>
          <p:cNvSpPr/>
          <p:nvPr/>
        </p:nvSpPr>
        <p:spPr>
          <a:xfrm>
            <a:off x="7562850" y="1581150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C82B8-5EFE-44E3-AA6B-0EB36DDB7338}"/>
              </a:ext>
            </a:extLst>
          </p:cNvPr>
          <p:cNvSpPr/>
          <p:nvPr/>
        </p:nvSpPr>
        <p:spPr>
          <a:xfrm>
            <a:off x="8020050" y="2038350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3D7E87-A481-43F6-A6CC-AAE901A338DE}"/>
              </a:ext>
            </a:extLst>
          </p:cNvPr>
          <p:cNvSpPr/>
          <p:nvPr/>
        </p:nvSpPr>
        <p:spPr>
          <a:xfrm>
            <a:off x="7562850" y="2495550"/>
            <a:ext cx="457200" cy="457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45065F-1F0D-4C32-9B79-66805A91FFEE}"/>
              </a:ext>
            </a:extLst>
          </p:cNvPr>
          <p:cNvSpPr/>
          <p:nvPr/>
        </p:nvSpPr>
        <p:spPr>
          <a:xfrm>
            <a:off x="4282721" y="1807985"/>
            <a:ext cx="803630" cy="8036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91990A-58A0-4228-94FF-282DCD6B876F}"/>
              </a:ext>
            </a:extLst>
          </p:cNvPr>
          <p:cNvSpPr/>
          <p:nvPr/>
        </p:nvSpPr>
        <p:spPr>
          <a:xfrm>
            <a:off x="2755194" y="1076696"/>
            <a:ext cx="6677407" cy="4705076"/>
          </a:xfrm>
          <a:custGeom>
            <a:avLst/>
            <a:gdLst>
              <a:gd name="connsiteX0" fmla="*/ 9250260 w 9484796"/>
              <a:gd name="connsiteY0" fmla="*/ 3403058 h 4103983"/>
              <a:gd name="connsiteX1" fmla="*/ 7497660 w 9484796"/>
              <a:gd name="connsiteY1" fmla="*/ 440783 h 4103983"/>
              <a:gd name="connsiteX2" fmla="*/ 5535510 w 9484796"/>
              <a:gd name="connsiteY2" fmla="*/ 459833 h 4103983"/>
              <a:gd name="connsiteX3" fmla="*/ 3154260 w 9484796"/>
              <a:gd name="connsiteY3" fmla="*/ 412208 h 4103983"/>
              <a:gd name="connsiteX4" fmla="*/ 1916010 w 9484796"/>
              <a:gd name="connsiteY4" fmla="*/ 183608 h 4103983"/>
              <a:gd name="connsiteX5" fmla="*/ 30060 w 9484796"/>
              <a:gd name="connsiteY5" fmla="*/ 3431633 h 4103983"/>
              <a:gd name="connsiteX6" fmla="*/ 877785 w 9484796"/>
              <a:gd name="connsiteY6" fmla="*/ 4031708 h 4103983"/>
              <a:gd name="connsiteX7" fmla="*/ 2477985 w 9484796"/>
              <a:gd name="connsiteY7" fmla="*/ 2355308 h 4103983"/>
              <a:gd name="connsiteX8" fmla="*/ 6602310 w 9484796"/>
              <a:gd name="connsiteY8" fmla="*/ 2079083 h 4103983"/>
              <a:gd name="connsiteX9" fmla="*/ 8259660 w 9484796"/>
              <a:gd name="connsiteY9" fmla="*/ 3850733 h 4103983"/>
              <a:gd name="connsiteX10" fmla="*/ 9364560 w 9484796"/>
              <a:gd name="connsiteY10" fmla="*/ 3707858 h 4103983"/>
              <a:gd name="connsiteX11" fmla="*/ 9250260 w 9484796"/>
              <a:gd name="connsiteY11" fmla="*/ 3403058 h 4103983"/>
              <a:gd name="connsiteX0" fmla="*/ 9231995 w 9466531"/>
              <a:gd name="connsiteY0" fmla="*/ 3174446 h 3867321"/>
              <a:gd name="connsiteX1" fmla="*/ 7479395 w 9466531"/>
              <a:gd name="connsiteY1" fmla="*/ 212171 h 3867321"/>
              <a:gd name="connsiteX2" fmla="*/ 5517245 w 9466531"/>
              <a:gd name="connsiteY2" fmla="*/ 231221 h 3867321"/>
              <a:gd name="connsiteX3" fmla="*/ 3135995 w 9466531"/>
              <a:gd name="connsiteY3" fmla="*/ 183596 h 3867321"/>
              <a:gd name="connsiteX4" fmla="*/ 1450070 w 9466531"/>
              <a:gd name="connsiteY4" fmla="*/ 297896 h 3867321"/>
              <a:gd name="connsiteX5" fmla="*/ 11795 w 9466531"/>
              <a:gd name="connsiteY5" fmla="*/ 3203021 h 3867321"/>
              <a:gd name="connsiteX6" fmla="*/ 859520 w 9466531"/>
              <a:gd name="connsiteY6" fmla="*/ 3803096 h 3867321"/>
              <a:gd name="connsiteX7" fmla="*/ 2459720 w 9466531"/>
              <a:gd name="connsiteY7" fmla="*/ 2126696 h 3867321"/>
              <a:gd name="connsiteX8" fmla="*/ 6584045 w 9466531"/>
              <a:gd name="connsiteY8" fmla="*/ 1850471 h 3867321"/>
              <a:gd name="connsiteX9" fmla="*/ 8241395 w 9466531"/>
              <a:gd name="connsiteY9" fmla="*/ 3622121 h 3867321"/>
              <a:gd name="connsiteX10" fmla="*/ 9346295 w 9466531"/>
              <a:gd name="connsiteY10" fmla="*/ 3479246 h 3867321"/>
              <a:gd name="connsiteX11" fmla="*/ 9231995 w 9466531"/>
              <a:gd name="connsiteY11" fmla="*/ 3174446 h 3867321"/>
              <a:gd name="connsiteX0" fmla="*/ 9231995 w 9466531"/>
              <a:gd name="connsiteY0" fmla="*/ 3175121 h 3867996"/>
              <a:gd name="connsiteX1" fmla="*/ 7479395 w 9466531"/>
              <a:gd name="connsiteY1" fmla="*/ 212846 h 3867996"/>
              <a:gd name="connsiteX2" fmla="*/ 5517245 w 9466531"/>
              <a:gd name="connsiteY2" fmla="*/ 231896 h 3867996"/>
              <a:gd name="connsiteX3" fmla="*/ 4059920 w 9466531"/>
              <a:gd name="connsiteY3" fmla="*/ 203321 h 3867996"/>
              <a:gd name="connsiteX4" fmla="*/ 1450070 w 9466531"/>
              <a:gd name="connsiteY4" fmla="*/ 298571 h 3867996"/>
              <a:gd name="connsiteX5" fmla="*/ 11795 w 9466531"/>
              <a:gd name="connsiteY5" fmla="*/ 3203696 h 3867996"/>
              <a:gd name="connsiteX6" fmla="*/ 859520 w 9466531"/>
              <a:gd name="connsiteY6" fmla="*/ 3803771 h 3867996"/>
              <a:gd name="connsiteX7" fmla="*/ 2459720 w 9466531"/>
              <a:gd name="connsiteY7" fmla="*/ 2127371 h 3867996"/>
              <a:gd name="connsiteX8" fmla="*/ 6584045 w 9466531"/>
              <a:gd name="connsiteY8" fmla="*/ 1851146 h 3867996"/>
              <a:gd name="connsiteX9" fmla="*/ 8241395 w 9466531"/>
              <a:gd name="connsiteY9" fmla="*/ 3622796 h 3867996"/>
              <a:gd name="connsiteX10" fmla="*/ 9346295 w 9466531"/>
              <a:gd name="connsiteY10" fmla="*/ 3479921 h 3867996"/>
              <a:gd name="connsiteX11" fmla="*/ 9231995 w 9466531"/>
              <a:gd name="connsiteY11" fmla="*/ 3175121 h 3867996"/>
              <a:gd name="connsiteX0" fmla="*/ 9263711 w 9498247"/>
              <a:gd name="connsiteY0" fmla="*/ 3175121 h 3869249"/>
              <a:gd name="connsiteX1" fmla="*/ 7511111 w 9498247"/>
              <a:gd name="connsiteY1" fmla="*/ 212846 h 3869249"/>
              <a:gd name="connsiteX2" fmla="*/ 5548961 w 9498247"/>
              <a:gd name="connsiteY2" fmla="*/ 231896 h 3869249"/>
              <a:gd name="connsiteX3" fmla="*/ 4091636 w 9498247"/>
              <a:gd name="connsiteY3" fmla="*/ 203321 h 3869249"/>
              <a:gd name="connsiteX4" fmla="*/ 2205686 w 9498247"/>
              <a:gd name="connsiteY4" fmla="*/ 241421 h 3869249"/>
              <a:gd name="connsiteX5" fmla="*/ 43511 w 9498247"/>
              <a:gd name="connsiteY5" fmla="*/ 3203696 h 3869249"/>
              <a:gd name="connsiteX6" fmla="*/ 891236 w 9498247"/>
              <a:gd name="connsiteY6" fmla="*/ 3803771 h 3869249"/>
              <a:gd name="connsiteX7" fmla="*/ 2491436 w 9498247"/>
              <a:gd name="connsiteY7" fmla="*/ 2127371 h 3869249"/>
              <a:gd name="connsiteX8" fmla="*/ 6615761 w 9498247"/>
              <a:gd name="connsiteY8" fmla="*/ 1851146 h 3869249"/>
              <a:gd name="connsiteX9" fmla="*/ 8273111 w 9498247"/>
              <a:gd name="connsiteY9" fmla="*/ 3622796 h 3869249"/>
              <a:gd name="connsiteX10" fmla="*/ 9378011 w 9498247"/>
              <a:gd name="connsiteY10" fmla="*/ 3479921 h 3869249"/>
              <a:gd name="connsiteX11" fmla="*/ 9263711 w 9498247"/>
              <a:gd name="connsiteY11" fmla="*/ 3175121 h 3869249"/>
              <a:gd name="connsiteX0" fmla="*/ 9263711 w 9498247"/>
              <a:gd name="connsiteY0" fmla="*/ 3175121 h 3869249"/>
              <a:gd name="connsiteX1" fmla="*/ 7511111 w 9498247"/>
              <a:gd name="connsiteY1" fmla="*/ 212846 h 3869249"/>
              <a:gd name="connsiteX2" fmla="*/ 5548961 w 9498247"/>
              <a:gd name="connsiteY2" fmla="*/ 231896 h 3869249"/>
              <a:gd name="connsiteX3" fmla="*/ 4091636 w 9498247"/>
              <a:gd name="connsiteY3" fmla="*/ 203321 h 3869249"/>
              <a:gd name="connsiteX4" fmla="*/ 2205686 w 9498247"/>
              <a:gd name="connsiteY4" fmla="*/ 241421 h 3869249"/>
              <a:gd name="connsiteX5" fmla="*/ 43511 w 9498247"/>
              <a:gd name="connsiteY5" fmla="*/ 3203696 h 3869249"/>
              <a:gd name="connsiteX6" fmla="*/ 891236 w 9498247"/>
              <a:gd name="connsiteY6" fmla="*/ 3803771 h 3869249"/>
              <a:gd name="connsiteX7" fmla="*/ 2491436 w 9498247"/>
              <a:gd name="connsiteY7" fmla="*/ 2127371 h 3869249"/>
              <a:gd name="connsiteX8" fmla="*/ 6234761 w 9498247"/>
              <a:gd name="connsiteY8" fmla="*/ 2032121 h 3869249"/>
              <a:gd name="connsiteX9" fmla="*/ 8273111 w 9498247"/>
              <a:gd name="connsiteY9" fmla="*/ 3622796 h 3869249"/>
              <a:gd name="connsiteX10" fmla="*/ 9378011 w 9498247"/>
              <a:gd name="connsiteY10" fmla="*/ 3479921 h 3869249"/>
              <a:gd name="connsiteX11" fmla="*/ 9263711 w 9498247"/>
              <a:gd name="connsiteY11" fmla="*/ 3175121 h 3869249"/>
              <a:gd name="connsiteX0" fmla="*/ 9263711 w 9550417"/>
              <a:gd name="connsiteY0" fmla="*/ 3175121 h 3869249"/>
              <a:gd name="connsiteX1" fmla="*/ 7511111 w 9550417"/>
              <a:gd name="connsiteY1" fmla="*/ 212846 h 3869249"/>
              <a:gd name="connsiteX2" fmla="*/ 5548961 w 9550417"/>
              <a:gd name="connsiteY2" fmla="*/ 231896 h 3869249"/>
              <a:gd name="connsiteX3" fmla="*/ 4091636 w 9550417"/>
              <a:gd name="connsiteY3" fmla="*/ 203321 h 3869249"/>
              <a:gd name="connsiteX4" fmla="*/ 2205686 w 9550417"/>
              <a:gd name="connsiteY4" fmla="*/ 241421 h 3869249"/>
              <a:gd name="connsiteX5" fmla="*/ 43511 w 9550417"/>
              <a:gd name="connsiteY5" fmla="*/ 3203696 h 3869249"/>
              <a:gd name="connsiteX6" fmla="*/ 891236 w 9550417"/>
              <a:gd name="connsiteY6" fmla="*/ 3803771 h 3869249"/>
              <a:gd name="connsiteX7" fmla="*/ 2491436 w 9550417"/>
              <a:gd name="connsiteY7" fmla="*/ 2127371 h 3869249"/>
              <a:gd name="connsiteX8" fmla="*/ 6234761 w 9550417"/>
              <a:gd name="connsiteY8" fmla="*/ 2032121 h 3869249"/>
              <a:gd name="connsiteX9" fmla="*/ 7558736 w 9550417"/>
              <a:gd name="connsiteY9" fmla="*/ 3537071 h 3869249"/>
              <a:gd name="connsiteX10" fmla="*/ 9378011 w 9550417"/>
              <a:gd name="connsiteY10" fmla="*/ 3479921 h 3869249"/>
              <a:gd name="connsiteX11" fmla="*/ 9263711 w 9550417"/>
              <a:gd name="connsiteY11" fmla="*/ 3175121 h 3869249"/>
              <a:gd name="connsiteX0" fmla="*/ 8663636 w 9413016"/>
              <a:gd name="connsiteY0" fmla="*/ 2718222 h 3860025"/>
              <a:gd name="connsiteX1" fmla="*/ 7511111 w 9413016"/>
              <a:gd name="connsiteY1" fmla="*/ 203622 h 3860025"/>
              <a:gd name="connsiteX2" fmla="*/ 5548961 w 9413016"/>
              <a:gd name="connsiteY2" fmla="*/ 222672 h 3860025"/>
              <a:gd name="connsiteX3" fmla="*/ 4091636 w 9413016"/>
              <a:gd name="connsiteY3" fmla="*/ 194097 h 3860025"/>
              <a:gd name="connsiteX4" fmla="*/ 2205686 w 9413016"/>
              <a:gd name="connsiteY4" fmla="*/ 232197 h 3860025"/>
              <a:gd name="connsiteX5" fmla="*/ 43511 w 9413016"/>
              <a:gd name="connsiteY5" fmla="*/ 3194472 h 3860025"/>
              <a:gd name="connsiteX6" fmla="*/ 891236 w 9413016"/>
              <a:gd name="connsiteY6" fmla="*/ 3794547 h 3860025"/>
              <a:gd name="connsiteX7" fmla="*/ 2491436 w 9413016"/>
              <a:gd name="connsiteY7" fmla="*/ 2118147 h 3860025"/>
              <a:gd name="connsiteX8" fmla="*/ 6234761 w 9413016"/>
              <a:gd name="connsiteY8" fmla="*/ 2022897 h 3860025"/>
              <a:gd name="connsiteX9" fmla="*/ 7558736 w 9413016"/>
              <a:gd name="connsiteY9" fmla="*/ 3527847 h 3860025"/>
              <a:gd name="connsiteX10" fmla="*/ 9378011 w 9413016"/>
              <a:gd name="connsiteY10" fmla="*/ 3470697 h 3860025"/>
              <a:gd name="connsiteX11" fmla="*/ 8663636 w 9413016"/>
              <a:gd name="connsiteY11" fmla="*/ 2718222 h 3860025"/>
              <a:gd name="connsiteX0" fmla="*/ 8663636 w 8663702"/>
              <a:gd name="connsiteY0" fmla="*/ 2718222 h 3860025"/>
              <a:gd name="connsiteX1" fmla="*/ 7511111 w 8663702"/>
              <a:gd name="connsiteY1" fmla="*/ 203622 h 3860025"/>
              <a:gd name="connsiteX2" fmla="*/ 5548961 w 8663702"/>
              <a:gd name="connsiteY2" fmla="*/ 222672 h 3860025"/>
              <a:gd name="connsiteX3" fmla="*/ 4091636 w 8663702"/>
              <a:gd name="connsiteY3" fmla="*/ 194097 h 3860025"/>
              <a:gd name="connsiteX4" fmla="*/ 2205686 w 8663702"/>
              <a:gd name="connsiteY4" fmla="*/ 232197 h 3860025"/>
              <a:gd name="connsiteX5" fmla="*/ 43511 w 8663702"/>
              <a:gd name="connsiteY5" fmla="*/ 3194472 h 3860025"/>
              <a:gd name="connsiteX6" fmla="*/ 891236 w 8663702"/>
              <a:gd name="connsiteY6" fmla="*/ 3794547 h 3860025"/>
              <a:gd name="connsiteX7" fmla="*/ 2491436 w 8663702"/>
              <a:gd name="connsiteY7" fmla="*/ 2118147 h 3860025"/>
              <a:gd name="connsiteX8" fmla="*/ 6234761 w 8663702"/>
              <a:gd name="connsiteY8" fmla="*/ 2022897 h 3860025"/>
              <a:gd name="connsiteX9" fmla="*/ 7558736 w 8663702"/>
              <a:gd name="connsiteY9" fmla="*/ 3527847 h 3860025"/>
              <a:gd name="connsiteX10" fmla="*/ 8663636 w 8663702"/>
              <a:gd name="connsiteY10" fmla="*/ 2718222 h 3860025"/>
              <a:gd name="connsiteX0" fmla="*/ 8624267 w 8624333"/>
              <a:gd name="connsiteY0" fmla="*/ 2718222 h 3695256"/>
              <a:gd name="connsiteX1" fmla="*/ 7471742 w 8624333"/>
              <a:gd name="connsiteY1" fmla="*/ 203622 h 3695256"/>
              <a:gd name="connsiteX2" fmla="*/ 5509592 w 8624333"/>
              <a:gd name="connsiteY2" fmla="*/ 222672 h 3695256"/>
              <a:gd name="connsiteX3" fmla="*/ 4052267 w 8624333"/>
              <a:gd name="connsiteY3" fmla="*/ 194097 h 3695256"/>
              <a:gd name="connsiteX4" fmla="*/ 2166317 w 8624333"/>
              <a:gd name="connsiteY4" fmla="*/ 232197 h 3695256"/>
              <a:gd name="connsiteX5" fmla="*/ 4142 w 8624333"/>
              <a:gd name="connsiteY5" fmla="*/ 3194472 h 3695256"/>
              <a:gd name="connsiteX6" fmla="*/ 1642442 w 8624333"/>
              <a:gd name="connsiteY6" fmla="*/ 3594522 h 3695256"/>
              <a:gd name="connsiteX7" fmla="*/ 2452067 w 8624333"/>
              <a:gd name="connsiteY7" fmla="*/ 2118147 h 3695256"/>
              <a:gd name="connsiteX8" fmla="*/ 6195392 w 8624333"/>
              <a:gd name="connsiteY8" fmla="*/ 2022897 h 3695256"/>
              <a:gd name="connsiteX9" fmla="*/ 7519367 w 8624333"/>
              <a:gd name="connsiteY9" fmla="*/ 3527847 h 3695256"/>
              <a:gd name="connsiteX10" fmla="*/ 8624267 w 8624333"/>
              <a:gd name="connsiteY10" fmla="*/ 2718222 h 3695256"/>
              <a:gd name="connsiteX0" fmla="*/ 8253987 w 8254053"/>
              <a:gd name="connsiteY0" fmla="*/ 2694307 h 3585504"/>
              <a:gd name="connsiteX1" fmla="*/ 7101462 w 8254053"/>
              <a:gd name="connsiteY1" fmla="*/ 179707 h 3585504"/>
              <a:gd name="connsiteX2" fmla="*/ 5139312 w 8254053"/>
              <a:gd name="connsiteY2" fmla="*/ 198757 h 3585504"/>
              <a:gd name="connsiteX3" fmla="*/ 3681987 w 8254053"/>
              <a:gd name="connsiteY3" fmla="*/ 170182 h 3585504"/>
              <a:gd name="connsiteX4" fmla="*/ 1796037 w 8254053"/>
              <a:gd name="connsiteY4" fmla="*/ 208282 h 3585504"/>
              <a:gd name="connsiteX5" fmla="*/ 5337 w 8254053"/>
              <a:gd name="connsiteY5" fmla="*/ 2694307 h 3585504"/>
              <a:gd name="connsiteX6" fmla="*/ 1272162 w 8254053"/>
              <a:gd name="connsiteY6" fmla="*/ 3570607 h 3585504"/>
              <a:gd name="connsiteX7" fmla="*/ 2081787 w 8254053"/>
              <a:gd name="connsiteY7" fmla="*/ 2094232 h 3585504"/>
              <a:gd name="connsiteX8" fmla="*/ 5825112 w 8254053"/>
              <a:gd name="connsiteY8" fmla="*/ 1998982 h 3585504"/>
              <a:gd name="connsiteX9" fmla="*/ 7149087 w 8254053"/>
              <a:gd name="connsiteY9" fmla="*/ 3503932 h 3585504"/>
              <a:gd name="connsiteX10" fmla="*/ 8253987 w 8254053"/>
              <a:gd name="connsiteY10" fmla="*/ 2694307 h 3585504"/>
              <a:gd name="connsiteX0" fmla="*/ 8254589 w 8254655"/>
              <a:gd name="connsiteY0" fmla="*/ 2694307 h 3593376"/>
              <a:gd name="connsiteX1" fmla="*/ 7102064 w 8254655"/>
              <a:gd name="connsiteY1" fmla="*/ 179707 h 3593376"/>
              <a:gd name="connsiteX2" fmla="*/ 5139914 w 8254655"/>
              <a:gd name="connsiteY2" fmla="*/ 198757 h 3593376"/>
              <a:gd name="connsiteX3" fmla="*/ 3682589 w 8254655"/>
              <a:gd name="connsiteY3" fmla="*/ 170182 h 3593376"/>
              <a:gd name="connsiteX4" fmla="*/ 1796639 w 8254655"/>
              <a:gd name="connsiteY4" fmla="*/ 208282 h 3593376"/>
              <a:gd name="connsiteX5" fmla="*/ 5939 w 8254655"/>
              <a:gd name="connsiteY5" fmla="*/ 2694307 h 3593376"/>
              <a:gd name="connsiteX6" fmla="*/ 1272764 w 8254655"/>
              <a:gd name="connsiteY6" fmla="*/ 3570607 h 3593376"/>
              <a:gd name="connsiteX7" fmla="*/ 2749139 w 8254655"/>
              <a:gd name="connsiteY7" fmla="*/ 1913257 h 3593376"/>
              <a:gd name="connsiteX8" fmla="*/ 5825714 w 8254655"/>
              <a:gd name="connsiteY8" fmla="*/ 1998982 h 3593376"/>
              <a:gd name="connsiteX9" fmla="*/ 7149689 w 8254655"/>
              <a:gd name="connsiteY9" fmla="*/ 3503932 h 3593376"/>
              <a:gd name="connsiteX10" fmla="*/ 8254589 w 8254655"/>
              <a:gd name="connsiteY10" fmla="*/ 2694307 h 3593376"/>
              <a:gd name="connsiteX0" fmla="*/ 8258113 w 8258179"/>
              <a:gd name="connsiteY0" fmla="*/ 2694307 h 3593376"/>
              <a:gd name="connsiteX1" fmla="*/ 7105588 w 8258179"/>
              <a:gd name="connsiteY1" fmla="*/ 179707 h 3593376"/>
              <a:gd name="connsiteX2" fmla="*/ 5143438 w 8258179"/>
              <a:gd name="connsiteY2" fmla="*/ 198757 h 3593376"/>
              <a:gd name="connsiteX3" fmla="*/ 3686113 w 8258179"/>
              <a:gd name="connsiteY3" fmla="*/ 170182 h 3593376"/>
              <a:gd name="connsiteX4" fmla="*/ 1952563 w 8258179"/>
              <a:gd name="connsiteY4" fmla="*/ 208282 h 3593376"/>
              <a:gd name="connsiteX5" fmla="*/ 9463 w 8258179"/>
              <a:gd name="connsiteY5" fmla="*/ 2694307 h 3593376"/>
              <a:gd name="connsiteX6" fmla="*/ 1276288 w 8258179"/>
              <a:gd name="connsiteY6" fmla="*/ 3570607 h 3593376"/>
              <a:gd name="connsiteX7" fmla="*/ 2752663 w 8258179"/>
              <a:gd name="connsiteY7" fmla="*/ 1913257 h 3593376"/>
              <a:gd name="connsiteX8" fmla="*/ 5829238 w 8258179"/>
              <a:gd name="connsiteY8" fmla="*/ 1998982 h 3593376"/>
              <a:gd name="connsiteX9" fmla="*/ 7153213 w 8258179"/>
              <a:gd name="connsiteY9" fmla="*/ 3503932 h 3593376"/>
              <a:gd name="connsiteX10" fmla="*/ 8258113 w 8258179"/>
              <a:gd name="connsiteY10" fmla="*/ 2694307 h 3593376"/>
              <a:gd name="connsiteX0" fmla="*/ 7937691 w 7937757"/>
              <a:gd name="connsiteY0" fmla="*/ 2694307 h 3585792"/>
              <a:gd name="connsiteX1" fmla="*/ 6785166 w 7937757"/>
              <a:gd name="connsiteY1" fmla="*/ 179707 h 3585792"/>
              <a:gd name="connsiteX2" fmla="*/ 4823016 w 7937757"/>
              <a:gd name="connsiteY2" fmla="*/ 198757 h 3585792"/>
              <a:gd name="connsiteX3" fmla="*/ 3365691 w 7937757"/>
              <a:gd name="connsiteY3" fmla="*/ 170182 h 3585792"/>
              <a:gd name="connsiteX4" fmla="*/ 1632141 w 7937757"/>
              <a:gd name="connsiteY4" fmla="*/ 208282 h 3585792"/>
              <a:gd name="connsiteX5" fmla="*/ 12891 w 7937757"/>
              <a:gd name="connsiteY5" fmla="*/ 2589532 h 3585792"/>
              <a:gd name="connsiteX6" fmla="*/ 955866 w 7937757"/>
              <a:gd name="connsiteY6" fmla="*/ 3570607 h 3585792"/>
              <a:gd name="connsiteX7" fmla="*/ 2432241 w 7937757"/>
              <a:gd name="connsiteY7" fmla="*/ 1913257 h 3585792"/>
              <a:gd name="connsiteX8" fmla="*/ 5508816 w 7937757"/>
              <a:gd name="connsiteY8" fmla="*/ 1998982 h 3585792"/>
              <a:gd name="connsiteX9" fmla="*/ 6832791 w 7937757"/>
              <a:gd name="connsiteY9" fmla="*/ 3503932 h 3585792"/>
              <a:gd name="connsiteX10" fmla="*/ 7937691 w 7937757"/>
              <a:gd name="connsiteY10" fmla="*/ 2694307 h 3585792"/>
              <a:gd name="connsiteX0" fmla="*/ 7926359 w 7926425"/>
              <a:gd name="connsiteY0" fmla="*/ 2694307 h 3525142"/>
              <a:gd name="connsiteX1" fmla="*/ 6773834 w 7926425"/>
              <a:gd name="connsiteY1" fmla="*/ 179707 h 3525142"/>
              <a:gd name="connsiteX2" fmla="*/ 4811684 w 7926425"/>
              <a:gd name="connsiteY2" fmla="*/ 198757 h 3525142"/>
              <a:gd name="connsiteX3" fmla="*/ 3354359 w 7926425"/>
              <a:gd name="connsiteY3" fmla="*/ 170182 h 3525142"/>
              <a:gd name="connsiteX4" fmla="*/ 1620809 w 7926425"/>
              <a:gd name="connsiteY4" fmla="*/ 208282 h 3525142"/>
              <a:gd name="connsiteX5" fmla="*/ 1559 w 7926425"/>
              <a:gd name="connsiteY5" fmla="*/ 2589532 h 3525142"/>
              <a:gd name="connsiteX6" fmla="*/ 1344584 w 7926425"/>
              <a:gd name="connsiteY6" fmla="*/ 3427732 h 3525142"/>
              <a:gd name="connsiteX7" fmla="*/ 2420909 w 7926425"/>
              <a:gd name="connsiteY7" fmla="*/ 1913257 h 3525142"/>
              <a:gd name="connsiteX8" fmla="*/ 5497484 w 7926425"/>
              <a:gd name="connsiteY8" fmla="*/ 1998982 h 3525142"/>
              <a:gd name="connsiteX9" fmla="*/ 6821459 w 7926425"/>
              <a:gd name="connsiteY9" fmla="*/ 3503932 h 3525142"/>
              <a:gd name="connsiteX10" fmla="*/ 7926359 w 7926425"/>
              <a:gd name="connsiteY10" fmla="*/ 2694307 h 3525142"/>
              <a:gd name="connsiteX0" fmla="*/ 7688610 w 7688676"/>
              <a:gd name="connsiteY0" fmla="*/ 2694307 h 3525142"/>
              <a:gd name="connsiteX1" fmla="*/ 6536085 w 7688676"/>
              <a:gd name="connsiteY1" fmla="*/ 179707 h 3525142"/>
              <a:gd name="connsiteX2" fmla="*/ 4573935 w 7688676"/>
              <a:gd name="connsiteY2" fmla="*/ 198757 h 3525142"/>
              <a:gd name="connsiteX3" fmla="*/ 3116610 w 7688676"/>
              <a:gd name="connsiteY3" fmla="*/ 170182 h 3525142"/>
              <a:gd name="connsiteX4" fmla="*/ 1383060 w 7688676"/>
              <a:gd name="connsiteY4" fmla="*/ 208282 h 3525142"/>
              <a:gd name="connsiteX5" fmla="*/ 1935 w 7688676"/>
              <a:gd name="connsiteY5" fmla="*/ 2599057 h 3525142"/>
              <a:gd name="connsiteX6" fmla="*/ 1106835 w 7688676"/>
              <a:gd name="connsiteY6" fmla="*/ 3427732 h 3525142"/>
              <a:gd name="connsiteX7" fmla="*/ 2183160 w 7688676"/>
              <a:gd name="connsiteY7" fmla="*/ 1913257 h 3525142"/>
              <a:gd name="connsiteX8" fmla="*/ 5259735 w 7688676"/>
              <a:gd name="connsiteY8" fmla="*/ 1998982 h 3525142"/>
              <a:gd name="connsiteX9" fmla="*/ 6583710 w 7688676"/>
              <a:gd name="connsiteY9" fmla="*/ 3503932 h 3525142"/>
              <a:gd name="connsiteX10" fmla="*/ 7688610 w 7688676"/>
              <a:gd name="connsiteY10" fmla="*/ 2694307 h 3525142"/>
              <a:gd name="connsiteX0" fmla="*/ 7688610 w 7688895"/>
              <a:gd name="connsiteY0" fmla="*/ 2694307 h 3447100"/>
              <a:gd name="connsiteX1" fmla="*/ 6536085 w 7688895"/>
              <a:gd name="connsiteY1" fmla="*/ 179707 h 3447100"/>
              <a:gd name="connsiteX2" fmla="*/ 4573935 w 7688895"/>
              <a:gd name="connsiteY2" fmla="*/ 198757 h 3447100"/>
              <a:gd name="connsiteX3" fmla="*/ 3116610 w 7688895"/>
              <a:gd name="connsiteY3" fmla="*/ 170182 h 3447100"/>
              <a:gd name="connsiteX4" fmla="*/ 1383060 w 7688895"/>
              <a:gd name="connsiteY4" fmla="*/ 208282 h 3447100"/>
              <a:gd name="connsiteX5" fmla="*/ 1935 w 7688895"/>
              <a:gd name="connsiteY5" fmla="*/ 2599057 h 3447100"/>
              <a:gd name="connsiteX6" fmla="*/ 1106835 w 7688895"/>
              <a:gd name="connsiteY6" fmla="*/ 3427732 h 3447100"/>
              <a:gd name="connsiteX7" fmla="*/ 2183160 w 7688895"/>
              <a:gd name="connsiteY7" fmla="*/ 1913257 h 3447100"/>
              <a:gd name="connsiteX8" fmla="*/ 5259735 w 7688895"/>
              <a:gd name="connsiteY8" fmla="*/ 1998982 h 3447100"/>
              <a:gd name="connsiteX9" fmla="*/ 6440835 w 7688895"/>
              <a:gd name="connsiteY9" fmla="*/ 3399157 h 3447100"/>
              <a:gd name="connsiteX10" fmla="*/ 7688610 w 7688895"/>
              <a:gd name="connsiteY10" fmla="*/ 2694307 h 3447100"/>
              <a:gd name="connsiteX0" fmla="*/ 7688610 w 7688895"/>
              <a:gd name="connsiteY0" fmla="*/ 2694307 h 3447100"/>
              <a:gd name="connsiteX1" fmla="*/ 6536085 w 7688895"/>
              <a:gd name="connsiteY1" fmla="*/ 179707 h 3447100"/>
              <a:gd name="connsiteX2" fmla="*/ 4573935 w 7688895"/>
              <a:gd name="connsiteY2" fmla="*/ 198757 h 3447100"/>
              <a:gd name="connsiteX3" fmla="*/ 3116610 w 7688895"/>
              <a:gd name="connsiteY3" fmla="*/ 170182 h 3447100"/>
              <a:gd name="connsiteX4" fmla="*/ 1383060 w 7688895"/>
              <a:gd name="connsiteY4" fmla="*/ 208282 h 3447100"/>
              <a:gd name="connsiteX5" fmla="*/ 1935 w 7688895"/>
              <a:gd name="connsiteY5" fmla="*/ 2599057 h 3447100"/>
              <a:gd name="connsiteX6" fmla="*/ 1106835 w 7688895"/>
              <a:gd name="connsiteY6" fmla="*/ 3427732 h 3447100"/>
              <a:gd name="connsiteX7" fmla="*/ 2183160 w 7688895"/>
              <a:gd name="connsiteY7" fmla="*/ 1913257 h 3447100"/>
              <a:gd name="connsiteX8" fmla="*/ 5259735 w 7688895"/>
              <a:gd name="connsiteY8" fmla="*/ 1951357 h 3447100"/>
              <a:gd name="connsiteX9" fmla="*/ 6440835 w 7688895"/>
              <a:gd name="connsiteY9" fmla="*/ 3399157 h 3447100"/>
              <a:gd name="connsiteX10" fmla="*/ 7688610 w 7688895"/>
              <a:gd name="connsiteY10" fmla="*/ 2694307 h 3447100"/>
              <a:gd name="connsiteX0" fmla="*/ 7688610 w 7688958"/>
              <a:gd name="connsiteY0" fmla="*/ 2675993 h 3428786"/>
              <a:gd name="connsiteX1" fmla="*/ 6545610 w 7688958"/>
              <a:gd name="connsiteY1" fmla="*/ 209018 h 3428786"/>
              <a:gd name="connsiteX2" fmla="*/ 4573935 w 7688958"/>
              <a:gd name="connsiteY2" fmla="*/ 180443 h 3428786"/>
              <a:gd name="connsiteX3" fmla="*/ 3116610 w 7688958"/>
              <a:gd name="connsiteY3" fmla="*/ 151868 h 3428786"/>
              <a:gd name="connsiteX4" fmla="*/ 1383060 w 7688958"/>
              <a:gd name="connsiteY4" fmla="*/ 189968 h 3428786"/>
              <a:gd name="connsiteX5" fmla="*/ 1935 w 7688958"/>
              <a:gd name="connsiteY5" fmla="*/ 2580743 h 3428786"/>
              <a:gd name="connsiteX6" fmla="*/ 1106835 w 7688958"/>
              <a:gd name="connsiteY6" fmla="*/ 3409418 h 3428786"/>
              <a:gd name="connsiteX7" fmla="*/ 2183160 w 7688958"/>
              <a:gd name="connsiteY7" fmla="*/ 1894943 h 3428786"/>
              <a:gd name="connsiteX8" fmla="*/ 5259735 w 7688958"/>
              <a:gd name="connsiteY8" fmla="*/ 1933043 h 3428786"/>
              <a:gd name="connsiteX9" fmla="*/ 6440835 w 7688958"/>
              <a:gd name="connsiteY9" fmla="*/ 3380843 h 3428786"/>
              <a:gd name="connsiteX10" fmla="*/ 7688610 w 7688958"/>
              <a:gd name="connsiteY10" fmla="*/ 2675993 h 3428786"/>
              <a:gd name="connsiteX0" fmla="*/ 7688610 w 7688958"/>
              <a:gd name="connsiteY0" fmla="*/ 2675221 h 3428014"/>
              <a:gd name="connsiteX1" fmla="*/ 6545610 w 7688958"/>
              <a:gd name="connsiteY1" fmla="*/ 208246 h 3428014"/>
              <a:gd name="connsiteX2" fmla="*/ 4583460 w 7688958"/>
              <a:gd name="connsiteY2" fmla="*/ 160621 h 3428014"/>
              <a:gd name="connsiteX3" fmla="*/ 3116610 w 7688958"/>
              <a:gd name="connsiteY3" fmla="*/ 151096 h 3428014"/>
              <a:gd name="connsiteX4" fmla="*/ 1383060 w 7688958"/>
              <a:gd name="connsiteY4" fmla="*/ 189196 h 3428014"/>
              <a:gd name="connsiteX5" fmla="*/ 1935 w 7688958"/>
              <a:gd name="connsiteY5" fmla="*/ 2579971 h 3428014"/>
              <a:gd name="connsiteX6" fmla="*/ 1106835 w 7688958"/>
              <a:gd name="connsiteY6" fmla="*/ 3408646 h 3428014"/>
              <a:gd name="connsiteX7" fmla="*/ 2183160 w 7688958"/>
              <a:gd name="connsiteY7" fmla="*/ 1894171 h 3428014"/>
              <a:gd name="connsiteX8" fmla="*/ 5259735 w 7688958"/>
              <a:gd name="connsiteY8" fmla="*/ 1932271 h 3428014"/>
              <a:gd name="connsiteX9" fmla="*/ 6440835 w 7688958"/>
              <a:gd name="connsiteY9" fmla="*/ 3380071 h 3428014"/>
              <a:gd name="connsiteX10" fmla="*/ 7688610 w 7688958"/>
              <a:gd name="connsiteY10" fmla="*/ 2675221 h 3428014"/>
              <a:gd name="connsiteX0" fmla="*/ 7688610 w 7688958"/>
              <a:gd name="connsiteY0" fmla="*/ 2675221 h 3428014"/>
              <a:gd name="connsiteX1" fmla="*/ 6545610 w 7688958"/>
              <a:gd name="connsiteY1" fmla="*/ 208246 h 3428014"/>
              <a:gd name="connsiteX2" fmla="*/ 4583460 w 7688958"/>
              <a:gd name="connsiteY2" fmla="*/ 160621 h 3428014"/>
              <a:gd name="connsiteX3" fmla="*/ 3116610 w 7688958"/>
              <a:gd name="connsiteY3" fmla="*/ 151096 h 3428014"/>
              <a:gd name="connsiteX4" fmla="*/ 1383060 w 7688958"/>
              <a:gd name="connsiteY4" fmla="*/ 189196 h 3428014"/>
              <a:gd name="connsiteX5" fmla="*/ 1935 w 7688958"/>
              <a:gd name="connsiteY5" fmla="*/ 2579971 h 3428014"/>
              <a:gd name="connsiteX6" fmla="*/ 1106835 w 7688958"/>
              <a:gd name="connsiteY6" fmla="*/ 3408646 h 3428014"/>
              <a:gd name="connsiteX7" fmla="*/ 2183160 w 7688958"/>
              <a:gd name="connsiteY7" fmla="*/ 1894171 h 3428014"/>
              <a:gd name="connsiteX8" fmla="*/ 5507385 w 7688958"/>
              <a:gd name="connsiteY8" fmla="*/ 1903696 h 3428014"/>
              <a:gd name="connsiteX9" fmla="*/ 6440835 w 7688958"/>
              <a:gd name="connsiteY9" fmla="*/ 3380071 h 3428014"/>
              <a:gd name="connsiteX10" fmla="*/ 7688610 w 7688958"/>
              <a:gd name="connsiteY10" fmla="*/ 2675221 h 3428014"/>
              <a:gd name="connsiteX0" fmla="*/ 7687281 w 7687629"/>
              <a:gd name="connsiteY0" fmla="*/ 2675221 h 3418785"/>
              <a:gd name="connsiteX1" fmla="*/ 6544281 w 7687629"/>
              <a:gd name="connsiteY1" fmla="*/ 208246 h 3418785"/>
              <a:gd name="connsiteX2" fmla="*/ 4582131 w 7687629"/>
              <a:gd name="connsiteY2" fmla="*/ 160621 h 3418785"/>
              <a:gd name="connsiteX3" fmla="*/ 3115281 w 7687629"/>
              <a:gd name="connsiteY3" fmla="*/ 151096 h 3418785"/>
              <a:gd name="connsiteX4" fmla="*/ 1381731 w 7687629"/>
              <a:gd name="connsiteY4" fmla="*/ 189196 h 3418785"/>
              <a:gd name="connsiteX5" fmla="*/ 606 w 7687629"/>
              <a:gd name="connsiteY5" fmla="*/ 2579971 h 3418785"/>
              <a:gd name="connsiteX6" fmla="*/ 1219806 w 7687629"/>
              <a:gd name="connsiteY6" fmla="*/ 3399121 h 3418785"/>
              <a:gd name="connsiteX7" fmla="*/ 2181831 w 7687629"/>
              <a:gd name="connsiteY7" fmla="*/ 1894171 h 3418785"/>
              <a:gd name="connsiteX8" fmla="*/ 5506056 w 7687629"/>
              <a:gd name="connsiteY8" fmla="*/ 1903696 h 3418785"/>
              <a:gd name="connsiteX9" fmla="*/ 6439506 w 7687629"/>
              <a:gd name="connsiteY9" fmla="*/ 3380071 h 3418785"/>
              <a:gd name="connsiteX10" fmla="*/ 7687281 w 7687629"/>
              <a:gd name="connsiteY10" fmla="*/ 2675221 h 3418785"/>
              <a:gd name="connsiteX0" fmla="*/ 7668231 w 7668587"/>
              <a:gd name="connsiteY0" fmla="*/ 2722846 h 3418785"/>
              <a:gd name="connsiteX1" fmla="*/ 6544281 w 7668587"/>
              <a:gd name="connsiteY1" fmla="*/ 208246 h 3418785"/>
              <a:gd name="connsiteX2" fmla="*/ 4582131 w 7668587"/>
              <a:gd name="connsiteY2" fmla="*/ 160621 h 3418785"/>
              <a:gd name="connsiteX3" fmla="*/ 3115281 w 7668587"/>
              <a:gd name="connsiteY3" fmla="*/ 151096 h 3418785"/>
              <a:gd name="connsiteX4" fmla="*/ 1381731 w 7668587"/>
              <a:gd name="connsiteY4" fmla="*/ 189196 h 3418785"/>
              <a:gd name="connsiteX5" fmla="*/ 606 w 7668587"/>
              <a:gd name="connsiteY5" fmla="*/ 2579971 h 3418785"/>
              <a:gd name="connsiteX6" fmla="*/ 1219806 w 7668587"/>
              <a:gd name="connsiteY6" fmla="*/ 3399121 h 3418785"/>
              <a:gd name="connsiteX7" fmla="*/ 2181831 w 7668587"/>
              <a:gd name="connsiteY7" fmla="*/ 1894171 h 3418785"/>
              <a:gd name="connsiteX8" fmla="*/ 5506056 w 7668587"/>
              <a:gd name="connsiteY8" fmla="*/ 1903696 h 3418785"/>
              <a:gd name="connsiteX9" fmla="*/ 6439506 w 7668587"/>
              <a:gd name="connsiteY9" fmla="*/ 3380071 h 3418785"/>
              <a:gd name="connsiteX10" fmla="*/ 7668231 w 7668587"/>
              <a:gd name="connsiteY10" fmla="*/ 2722846 h 3418785"/>
              <a:gd name="connsiteX0" fmla="*/ 7725381 w 7725713"/>
              <a:gd name="connsiteY0" fmla="*/ 2532346 h 3418785"/>
              <a:gd name="connsiteX1" fmla="*/ 6544281 w 7725713"/>
              <a:gd name="connsiteY1" fmla="*/ 208246 h 3418785"/>
              <a:gd name="connsiteX2" fmla="*/ 4582131 w 7725713"/>
              <a:gd name="connsiteY2" fmla="*/ 160621 h 3418785"/>
              <a:gd name="connsiteX3" fmla="*/ 3115281 w 7725713"/>
              <a:gd name="connsiteY3" fmla="*/ 151096 h 3418785"/>
              <a:gd name="connsiteX4" fmla="*/ 1381731 w 7725713"/>
              <a:gd name="connsiteY4" fmla="*/ 189196 h 3418785"/>
              <a:gd name="connsiteX5" fmla="*/ 606 w 7725713"/>
              <a:gd name="connsiteY5" fmla="*/ 2579971 h 3418785"/>
              <a:gd name="connsiteX6" fmla="*/ 1219806 w 7725713"/>
              <a:gd name="connsiteY6" fmla="*/ 3399121 h 3418785"/>
              <a:gd name="connsiteX7" fmla="*/ 2181831 w 7725713"/>
              <a:gd name="connsiteY7" fmla="*/ 1894171 h 3418785"/>
              <a:gd name="connsiteX8" fmla="*/ 5506056 w 7725713"/>
              <a:gd name="connsiteY8" fmla="*/ 1903696 h 3418785"/>
              <a:gd name="connsiteX9" fmla="*/ 6439506 w 7725713"/>
              <a:gd name="connsiteY9" fmla="*/ 3380071 h 3418785"/>
              <a:gd name="connsiteX10" fmla="*/ 7725381 w 7725713"/>
              <a:gd name="connsiteY10" fmla="*/ 2532346 h 3418785"/>
              <a:gd name="connsiteX0" fmla="*/ 7725381 w 7725755"/>
              <a:gd name="connsiteY0" fmla="*/ 2532007 h 3418446"/>
              <a:gd name="connsiteX1" fmla="*/ 6544281 w 7725755"/>
              <a:gd name="connsiteY1" fmla="*/ 207907 h 3418446"/>
              <a:gd name="connsiteX2" fmla="*/ 4111921 w 7725755"/>
              <a:gd name="connsiteY2" fmla="*/ 151872 h 3418446"/>
              <a:gd name="connsiteX3" fmla="*/ 3115281 w 7725755"/>
              <a:gd name="connsiteY3" fmla="*/ 150757 h 3418446"/>
              <a:gd name="connsiteX4" fmla="*/ 1381731 w 7725755"/>
              <a:gd name="connsiteY4" fmla="*/ 188857 h 3418446"/>
              <a:gd name="connsiteX5" fmla="*/ 606 w 7725755"/>
              <a:gd name="connsiteY5" fmla="*/ 2579632 h 3418446"/>
              <a:gd name="connsiteX6" fmla="*/ 1219806 w 7725755"/>
              <a:gd name="connsiteY6" fmla="*/ 3398782 h 3418446"/>
              <a:gd name="connsiteX7" fmla="*/ 2181831 w 7725755"/>
              <a:gd name="connsiteY7" fmla="*/ 1893832 h 3418446"/>
              <a:gd name="connsiteX8" fmla="*/ 5506056 w 7725755"/>
              <a:gd name="connsiteY8" fmla="*/ 1903357 h 3418446"/>
              <a:gd name="connsiteX9" fmla="*/ 6439506 w 7725755"/>
              <a:gd name="connsiteY9" fmla="*/ 3379732 h 3418446"/>
              <a:gd name="connsiteX10" fmla="*/ 7725381 w 7725755"/>
              <a:gd name="connsiteY10" fmla="*/ 2532007 h 3418446"/>
              <a:gd name="connsiteX0" fmla="*/ 7725381 w 7728984"/>
              <a:gd name="connsiteY0" fmla="*/ 2532007 h 3418446"/>
              <a:gd name="connsiteX1" fmla="*/ 6023237 w 7728984"/>
              <a:gd name="connsiteY1" fmla="*/ 233136 h 3418446"/>
              <a:gd name="connsiteX2" fmla="*/ 4111921 w 7728984"/>
              <a:gd name="connsiteY2" fmla="*/ 151872 h 3418446"/>
              <a:gd name="connsiteX3" fmla="*/ 3115281 w 7728984"/>
              <a:gd name="connsiteY3" fmla="*/ 150757 h 3418446"/>
              <a:gd name="connsiteX4" fmla="*/ 1381731 w 7728984"/>
              <a:gd name="connsiteY4" fmla="*/ 188857 h 3418446"/>
              <a:gd name="connsiteX5" fmla="*/ 606 w 7728984"/>
              <a:gd name="connsiteY5" fmla="*/ 2579632 h 3418446"/>
              <a:gd name="connsiteX6" fmla="*/ 1219806 w 7728984"/>
              <a:gd name="connsiteY6" fmla="*/ 3398782 h 3418446"/>
              <a:gd name="connsiteX7" fmla="*/ 2181831 w 7728984"/>
              <a:gd name="connsiteY7" fmla="*/ 1893832 h 3418446"/>
              <a:gd name="connsiteX8" fmla="*/ 5506056 w 7728984"/>
              <a:gd name="connsiteY8" fmla="*/ 1903357 h 3418446"/>
              <a:gd name="connsiteX9" fmla="*/ 6439506 w 7728984"/>
              <a:gd name="connsiteY9" fmla="*/ 3379732 h 3418446"/>
              <a:gd name="connsiteX10" fmla="*/ 7725381 w 7728984"/>
              <a:gd name="connsiteY10" fmla="*/ 2532007 h 3418446"/>
              <a:gd name="connsiteX0" fmla="*/ 7725381 w 7728984"/>
              <a:gd name="connsiteY0" fmla="*/ 2532007 h 3418446"/>
              <a:gd name="connsiteX1" fmla="*/ 6023237 w 7728984"/>
              <a:gd name="connsiteY1" fmla="*/ 233136 h 3418446"/>
              <a:gd name="connsiteX2" fmla="*/ 4111921 w 7728984"/>
              <a:gd name="connsiteY2" fmla="*/ 151872 h 3418446"/>
              <a:gd name="connsiteX3" fmla="*/ 3115281 w 7728984"/>
              <a:gd name="connsiteY3" fmla="*/ 150757 h 3418446"/>
              <a:gd name="connsiteX4" fmla="*/ 1381731 w 7728984"/>
              <a:gd name="connsiteY4" fmla="*/ 188857 h 3418446"/>
              <a:gd name="connsiteX5" fmla="*/ 606 w 7728984"/>
              <a:gd name="connsiteY5" fmla="*/ 2579632 h 3418446"/>
              <a:gd name="connsiteX6" fmla="*/ 1219806 w 7728984"/>
              <a:gd name="connsiteY6" fmla="*/ 3398782 h 3418446"/>
              <a:gd name="connsiteX7" fmla="*/ 2181831 w 7728984"/>
              <a:gd name="connsiteY7" fmla="*/ 1893832 h 3418446"/>
              <a:gd name="connsiteX8" fmla="*/ 4845220 w 7728984"/>
              <a:gd name="connsiteY8" fmla="*/ 1869719 h 3418446"/>
              <a:gd name="connsiteX9" fmla="*/ 6439506 w 7728984"/>
              <a:gd name="connsiteY9" fmla="*/ 3379732 h 3418446"/>
              <a:gd name="connsiteX10" fmla="*/ 7725381 w 7728984"/>
              <a:gd name="connsiteY10" fmla="*/ 2532007 h 3418446"/>
              <a:gd name="connsiteX0" fmla="*/ 7725381 w 7725396"/>
              <a:gd name="connsiteY0" fmla="*/ 2532007 h 3418446"/>
              <a:gd name="connsiteX1" fmla="*/ 6023237 w 7725396"/>
              <a:gd name="connsiteY1" fmla="*/ 233136 h 3418446"/>
              <a:gd name="connsiteX2" fmla="*/ 4111921 w 7725396"/>
              <a:gd name="connsiteY2" fmla="*/ 151872 h 3418446"/>
              <a:gd name="connsiteX3" fmla="*/ 3115281 w 7725396"/>
              <a:gd name="connsiteY3" fmla="*/ 150757 h 3418446"/>
              <a:gd name="connsiteX4" fmla="*/ 1381731 w 7725396"/>
              <a:gd name="connsiteY4" fmla="*/ 188857 h 3418446"/>
              <a:gd name="connsiteX5" fmla="*/ 606 w 7725396"/>
              <a:gd name="connsiteY5" fmla="*/ 2579632 h 3418446"/>
              <a:gd name="connsiteX6" fmla="*/ 1219806 w 7725396"/>
              <a:gd name="connsiteY6" fmla="*/ 3398782 h 3418446"/>
              <a:gd name="connsiteX7" fmla="*/ 2181831 w 7725396"/>
              <a:gd name="connsiteY7" fmla="*/ 1893832 h 3418446"/>
              <a:gd name="connsiteX8" fmla="*/ 4845220 w 7725396"/>
              <a:gd name="connsiteY8" fmla="*/ 1869719 h 3418446"/>
              <a:gd name="connsiteX9" fmla="*/ 5994712 w 7725396"/>
              <a:gd name="connsiteY9" fmla="*/ 3337685 h 3418446"/>
              <a:gd name="connsiteX10" fmla="*/ 7725381 w 7725396"/>
              <a:gd name="connsiteY10" fmla="*/ 2532007 h 3418446"/>
              <a:gd name="connsiteX0" fmla="*/ 7331421 w 7331442"/>
              <a:gd name="connsiteY0" fmla="*/ 2565645 h 3418446"/>
              <a:gd name="connsiteX1" fmla="*/ 6023237 w 7331442"/>
              <a:gd name="connsiteY1" fmla="*/ 233136 h 3418446"/>
              <a:gd name="connsiteX2" fmla="*/ 4111921 w 7331442"/>
              <a:gd name="connsiteY2" fmla="*/ 151872 h 3418446"/>
              <a:gd name="connsiteX3" fmla="*/ 3115281 w 7331442"/>
              <a:gd name="connsiteY3" fmla="*/ 150757 h 3418446"/>
              <a:gd name="connsiteX4" fmla="*/ 1381731 w 7331442"/>
              <a:gd name="connsiteY4" fmla="*/ 188857 h 3418446"/>
              <a:gd name="connsiteX5" fmla="*/ 606 w 7331442"/>
              <a:gd name="connsiteY5" fmla="*/ 2579632 h 3418446"/>
              <a:gd name="connsiteX6" fmla="*/ 1219806 w 7331442"/>
              <a:gd name="connsiteY6" fmla="*/ 3398782 h 3418446"/>
              <a:gd name="connsiteX7" fmla="*/ 2181831 w 7331442"/>
              <a:gd name="connsiteY7" fmla="*/ 1893832 h 3418446"/>
              <a:gd name="connsiteX8" fmla="*/ 4845220 w 7331442"/>
              <a:gd name="connsiteY8" fmla="*/ 1869719 h 3418446"/>
              <a:gd name="connsiteX9" fmla="*/ 5994712 w 7331442"/>
              <a:gd name="connsiteY9" fmla="*/ 3337685 h 3418446"/>
              <a:gd name="connsiteX10" fmla="*/ 7331421 w 7331442"/>
              <a:gd name="connsiteY10" fmla="*/ 2565645 h 341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31442" h="3418446">
                <a:moveTo>
                  <a:pt x="7331421" y="2565645"/>
                </a:moveTo>
                <a:cubicBezTo>
                  <a:pt x="7336175" y="2048220"/>
                  <a:pt x="6559820" y="635432"/>
                  <a:pt x="6023237" y="233136"/>
                </a:cubicBezTo>
                <a:cubicBezTo>
                  <a:pt x="5486654" y="-169160"/>
                  <a:pt x="4596580" y="165602"/>
                  <a:pt x="4111921" y="151872"/>
                </a:cubicBezTo>
                <a:cubicBezTo>
                  <a:pt x="3627262" y="138142"/>
                  <a:pt x="3570313" y="144593"/>
                  <a:pt x="3115281" y="150757"/>
                </a:cubicBezTo>
                <a:cubicBezTo>
                  <a:pt x="2660249" y="156921"/>
                  <a:pt x="1900844" y="-215956"/>
                  <a:pt x="1381731" y="188857"/>
                </a:cubicBezTo>
                <a:cubicBezTo>
                  <a:pt x="862619" y="593670"/>
                  <a:pt x="27593" y="2044645"/>
                  <a:pt x="606" y="2579632"/>
                </a:cubicBezTo>
                <a:cubicBezTo>
                  <a:pt x="-26381" y="3114619"/>
                  <a:pt x="856269" y="3513082"/>
                  <a:pt x="1219806" y="3398782"/>
                </a:cubicBezTo>
                <a:cubicBezTo>
                  <a:pt x="1583343" y="3284482"/>
                  <a:pt x="1577595" y="2148676"/>
                  <a:pt x="2181831" y="1893832"/>
                </a:cubicBezTo>
                <a:cubicBezTo>
                  <a:pt x="2786067" y="1638988"/>
                  <a:pt x="4209740" y="1629077"/>
                  <a:pt x="4845220" y="1869719"/>
                </a:cubicBezTo>
                <a:cubicBezTo>
                  <a:pt x="5480700" y="2110361"/>
                  <a:pt x="5534337" y="3066223"/>
                  <a:pt x="5994712" y="3337685"/>
                </a:cubicBezTo>
                <a:cubicBezTo>
                  <a:pt x="6399524" y="3453572"/>
                  <a:pt x="7326667" y="3083070"/>
                  <a:pt x="7331421" y="25656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sx="99000" sy="99000" algn="c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D07608-9F10-4893-917E-257E725654AE}"/>
              </a:ext>
            </a:extLst>
          </p:cNvPr>
          <p:cNvSpPr/>
          <p:nvPr/>
        </p:nvSpPr>
        <p:spPr>
          <a:xfrm>
            <a:off x="6885731" y="2036585"/>
            <a:ext cx="457200" cy="457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0B5677-27B0-4060-AB9E-3D9015571408}"/>
              </a:ext>
            </a:extLst>
          </p:cNvPr>
          <p:cNvSpPr/>
          <p:nvPr/>
        </p:nvSpPr>
        <p:spPr>
          <a:xfrm>
            <a:off x="7342931" y="1579385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C82B8-5EFE-44E3-AA6B-0EB36DDB7338}"/>
              </a:ext>
            </a:extLst>
          </p:cNvPr>
          <p:cNvSpPr/>
          <p:nvPr/>
        </p:nvSpPr>
        <p:spPr>
          <a:xfrm>
            <a:off x="7800131" y="2036585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3D7E87-A481-43F6-A6CC-AAE901A338DE}"/>
              </a:ext>
            </a:extLst>
          </p:cNvPr>
          <p:cNvSpPr/>
          <p:nvPr/>
        </p:nvSpPr>
        <p:spPr>
          <a:xfrm>
            <a:off x="7342931" y="2493785"/>
            <a:ext cx="457200" cy="457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45065F-1F0D-4C32-9B79-66805A91FFEE}"/>
              </a:ext>
            </a:extLst>
          </p:cNvPr>
          <p:cNvSpPr/>
          <p:nvPr/>
        </p:nvSpPr>
        <p:spPr>
          <a:xfrm>
            <a:off x="4282721" y="1807985"/>
            <a:ext cx="803630" cy="8036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Alloy Ink</vt:lpstr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Taylor</dc:creator>
  <cp:lastModifiedBy>Nathan Taylor</cp:lastModifiedBy>
  <cp:revision>17</cp:revision>
  <dcterms:created xsi:type="dcterms:W3CDTF">2020-05-17T22:24:07Z</dcterms:created>
  <dcterms:modified xsi:type="dcterms:W3CDTF">2020-05-18T01:40:03Z</dcterms:modified>
</cp:coreProperties>
</file>