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72e15028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72e15028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0347fe9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0347fe9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70347fe9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70347fe9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0347fe9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70347fe9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70347fe9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70347fe9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9d44a4a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9d44a4a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70347fe9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70347fe9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72e1502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72e1502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2e1502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2e1502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rap.fire.ca.gov/data/frapgisdata-sw-fveg_download" TargetMode="External"/><Relationship Id="rId4" Type="http://schemas.openxmlformats.org/officeDocument/2006/relationships/hyperlink" Target="https://pubs.usgs.gov/of/2006/1251/#gis" TargetMode="External"/><Relationship Id="rId5" Type="http://schemas.openxmlformats.org/officeDocument/2006/relationships/hyperlink" Target="https://www.sciencebase.gov/catalog/item/5c1af7bbe4b0708288c5e914" TargetMode="External"/><Relationship Id="rId6" Type="http://schemas.openxmlformats.org/officeDocument/2006/relationships/hyperlink" Target="https://www.sciencebase.gov/catalog/item/5c1af7bbe4b0708288c5e914" TargetMode="External"/><Relationship Id="rId7" Type="http://schemas.openxmlformats.org/officeDocument/2006/relationships/hyperlink" Target="https://www.sciencebase.gov/catalog/item/57a26dd6e4b006cb45553f7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744575"/>
            <a:ext cx="8520600" cy="23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Suitable Colleges for Hawaiian Students in California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Kamalu Makekau-Whittaker &amp; Nathan Wright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500" y="152400"/>
            <a:ext cx="3738994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about going elsewhere (out of Hawaii) for college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schools without visiting, or knowing anything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home from college before graduating, because of homesickness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consider looking at the environment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goal of this study is aimed to help future college students find the best school(s) in California, that is most like home, which will hopefully then eliminate a lot of the homesickness or  depression seen in those students.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colleges will be most suitable (most like home) for Hawaiian kids to attend for college?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3946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College campuses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California Census 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Hawaiian food vendor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Seashore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4584425" y="1160800"/>
            <a:ext cx="4183800" cy="3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Raster: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Elevation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Temperature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Vegetation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Distance from the ocean (10 miles = 16093 meters)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Pop of Native Hawaiian/Pacific Islander in the area ( Higher than 300)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Popular Hawaiian food businesses in area (3)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Elevation (Lower elevation: 457 meters,  1500 ft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Average temperature 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Vegetation in area (closer the better)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Vegetation = Cal fire department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https://frap.fire.ca.gov/data/frapgisdata-sw-fveg_download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Temperature = USGS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Shoreline = NOAA (USGS) 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https://pubs.usgs.gov/of/2006/1251/#gis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ELEVATION SANTA BARBARA   and San Diego, same source =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https://www.sciencebase.gov/catalog/item/5c1af7bbe4b0708288c5e914</a:t>
            </a:r>
            <a:endParaRPr b="1" sz="12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TEMPERATURE for U.S. =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https://www.sciencebase.gov/catalog/item/57a26dd6e4b006cb45553f7a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Steps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71600"/>
            <a:ext cx="3685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buffer of 10 miles around seashore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Select by attribute where you get the counties with Hawaiian population is greater than 300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Export selected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Intersect the layers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4248975" y="1304500"/>
            <a:ext cx="4528500" cy="3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Raster: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Reclass Elevation where anything below 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1500 ft is 1 and the rest is 0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Reclass temperature hottest = 4 and coldest = 1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Reclass Vegetation (41-43 = 1 and everything else is 0)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Euclidean distance from the schools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Raster Calculator to overlay all layers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974" y="105250"/>
            <a:ext cx="3708824" cy="479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500" y="152400"/>
            <a:ext cx="3738994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