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BC42-7A8F-4B14-9FA0-2E71B559CDB6}" v="13" dt="2020-04-25T18:10:54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y ." userId="a0cc72d2527106a8" providerId="LiveId" clId="{052CBC42-7A8F-4B14-9FA0-2E71B559CDB6}"/>
    <pc:docChg chg="undo custSel addSld delSld modSld">
      <pc:chgData name="Naty ." userId="a0cc72d2527106a8" providerId="LiveId" clId="{052CBC42-7A8F-4B14-9FA0-2E71B559CDB6}" dt="2020-04-25T18:12:45.823" v="35" actId="115"/>
      <pc:docMkLst>
        <pc:docMk/>
      </pc:docMkLst>
      <pc:sldChg chg="addSp delSp modSp new mod">
        <pc:chgData name="Naty ." userId="a0cc72d2527106a8" providerId="LiveId" clId="{052CBC42-7A8F-4B14-9FA0-2E71B559CDB6}" dt="2020-04-25T18:12:45.823" v="35" actId="115"/>
        <pc:sldMkLst>
          <pc:docMk/>
          <pc:sldMk cId="3599029610" sldId="256"/>
        </pc:sldMkLst>
        <pc:spChg chg="del">
          <ac:chgData name="Naty ." userId="a0cc72d2527106a8" providerId="LiveId" clId="{052CBC42-7A8F-4B14-9FA0-2E71B559CDB6}" dt="2020-04-25T18:00:35.296" v="6" actId="478"/>
          <ac:spMkLst>
            <pc:docMk/>
            <pc:sldMk cId="3599029610" sldId="256"/>
            <ac:spMk id="2" creationId="{D5176692-B878-439D-9982-F284573A02FD}"/>
          </ac:spMkLst>
        </pc:spChg>
        <pc:spChg chg="add del mod">
          <ac:chgData name="Naty ." userId="a0cc72d2527106a8" providerId="LiveId" clId="{052CBC42-7A8F-4B14-9FA0-2E71B559CDB6}" dt="2020-04-25T18:07:43.014" v="23"/>
          <ac:spMkLst>
            <pc:docMk/>
            <pc:sldMk cId="3599029610" sldId="256"/>
            <ac:spMk id="3" creationId="{0E0A81DF-31A5-4729-9A33-0E9F7C1C2836}"/>
          </ac:spMkLst>
        </pc:spChg>
        <pc:spChg chg="add del mod">
          <ac:chgData name="Naty ." userId="a0cc72d2527106a8" providerId="LiveId" clId="{052CBC42-7A8F-4B14-9FA0-2E71B559CDB6}" dt="2020-04-25T18:10:54.705" v="27" actId="478"/>
          <ac:spMkLst>
            <pc:docMk/>
            <pc:sldMk cId="3599029610" sldId="256"/>
            <ac:spMk id="10" creationId="{2A542D5C-51DC-461D-B20B-31651F956DD8}"/>
          </ac:spMkLst>
        </pc:spChg>
        <pc:spChg chg="add mod">
          <ac:chgData name="Naty ." userId="a0cc72d2527106a8" providerId="LiveId" clId="{052CBC42-7A8F-4B14-9FA0-2E71B559CDB6}" dt="2020-04-25T18:12:45.823" v="35" actId="115"/>
          <ac:spMkLst>
            <pc:docMk/>
            <pc:sldMk cId="3599029610" sldId="256"/>
            <ac:spMk id="13" creationId="{0D1295FD-94B6-4EF6-90CB-0747FD3F0715}"/>
          </ac:spMkLst>
        </pc:spChg>
        <pc:graphicFrameChg chg="add">
          <ac:chgData name="Naty ." userId="a0cc72d2527106a8" providerId="LiveId" clId="{052CBC42-7A8F-4B14-9FA0-2E71B559CDB6}" dt="2020-04-25T18:00:06.123" v="2"/>
          <ac:graphicFrameMkLst>
            <pc:docMk/>
            <pc:sldMk cId="3599029610" sldId="256"/>
            <ac:graphicFrameMk id="4" creationId="{8289E2ED-A746-4004-86AB-5CA7975378B5}"/>
          </ac:graphicFrameMkLst>
        </pc:graphicFrameChg>
        <pc:graphicFrameChg chg="add">
          <ac:chgData name="Naty ." userId="a0cc72d2527106a8" providerId="LiveId" clId="{052CBC42-7A8F-4B14-9FA0-2E71B559CDB6}" dt="2020-04-25T18:01:19.558" v="14"/>
          <ac:graphicFrameMkLst>
            <pc:docMk/>
            <pc:sldMk cId="3599029610" sldId="256"/>
            <ac:graphicFrameMk id="5" creationId="{8289E2ED-A746-4004-86AB-5CA7975378B5}"/>
          </ac:graphicFrameMkLst>
        </pc:graphicFrameChg>
        <pc:graphicFrameChg chg="add">
          <ac:chgData name="Naty ." userId="a0cc72d2527106a8" providerId="LiveId" clId="{052CBC42-7A8F-4B14-9FA0-2E71B559CDB6}" dt="2020-04-25T18:01:49.278" v="17"/>
          <ac:graphicFrameMkLst>
            <pc:docMk/>
            <pc:sldMk cId="3599029610" sldId="256"/>
            <ac:graphicFrameMk id="6" creationId="{8289E2ED-A746-4004-86AB-5CA7975378B5}"/>
          </ac:graphicFrameMkLst>
        </pc:graphicFrameChg>
        <pc:graphicFrameChg chg="add">
          <ac:chgData name="Naty ." userId="a0cc72d2527106a8" providerId="LiveId" clId="{052CBC42-7A8F-4B14-9FA0-2E71B559CDB6}" dt="2020-04-25T18:02:19.171" v="20"/>
          <ac:graphicFrameMkLst>
            <pc:docMk/>
            <pc:sldMk cId="3599029610" sldId="256"/>
            <ac:graphicFrameMk id="7" creationId="{8289E2ED-A746-4004-86AB-5CA7975378B5}"/>
          </ac:graphicFrameMkLst>
        </pc:graphicFrameChg>
        <pc:graphicFrameChg chg="add del mod">
          <ac:chgData name="Naty ." userId="a0cc72d2527106a8" providerId="LiveId" clId="{052CBC42-7A8F-4B14-9FA0-2E71B559CDB6}" dt="2020-04-25T18:12:30.046" v="30" actId="478"/>
          <ac:graphicFrameMkLst>
            <pc:docMk/>
            <pc:sldMk cId="3599029610" sldId="256"/>
            <ac:graphicFrameMk id="8" creationId="{8289E2ED-A746-4004-86AB-5CA7975378B5}"/>
          </ac:graphicFrameMkLst>
        </pc:graphicFrameChg>
        <pc:graphicFrameChg chg="add">
          <ac:chgData name="Naty ." userId="a0cc72d2527106a8" providerId="LiveId" clId="{052CBC42-7A8F-4B14-9FA0-2E71B559CDB6}" dt="2020-04-25T18:12:22.445" v="29"/>
          <ac:graphicFrameMkLst>
            <pc:docMk/>
            <pc:sldMk cId="3599029610" sldId="256"/>
            <ac:graphicFrameMk id="11" creationId="{14916D84-B9AB-462A-8F7F-806EE828D8A1}"/>
          </ac:graphicFrameMkLst>
        </pc:graphicFrameChg>
      </pc:sldChg>
      <pc:sldChg chg="new del">
        <pc:chgData name="Naty ." userId="a0cc72d2527106a8" providerId="LiveId" clId="{052CBC42-7A8F-4B14-9FA0-2E71B559CDB6}" dt="2020-04-25T18:00:30.721" v="5" actId="47"/>
        <pc:sldMkLst>
          <pc:docMk/>
          <pc:sldMk cId="809409482" sldId="25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vell\Downloads\Resultad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vell\Downloads\Resultad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vell\Downloads\Resultad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vell\Downloads\Resultad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324188597231123"/>
          <c:y val="0.15378119001919385"/>
          <c:w val="0.7160459187918311"/>
          <c:h val="0.52842897516889087"/>
        </c:manualLayout>
      </c:layout>
      <c:barChart>
        <c:barDir val="col"/>
        <c:grouping val="clustered"/>
        <c:varyColors val="0"/>
        <c:ser>
          <c:idx val="1"/>
          <c:order val="1"/>
          <c:tx>
            <c:v>Ângulos Abertos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'Médias e Interv. Conf_PC-Rasp'!$E$5:$F$5</c:f>
                <c:numCache>
                  <c:formatCode>General</c:formatCode>
                  <c:ptCount val="2"/>
                  <c:pt idx="0">
                    <c:v>3.0405682942747994E-3</c:v>
                  </c:pt>
                  <c:pt idx="1">
                    <c:v>1.4733576100310543E-3</c:v>
                  </c:pt>
                </c:numCache>
              </c:numRef>
            </c:plus>
            <c:minus>
              <c:numRef>
                <c:f>'Médias e Interv. Conf_PC-Rasp'!$E$5:$F$5</c:f>
                <c:numCache>
                  <c:formatCode>General</c:formatCode>
                  <c:ptCount val="2"/>
                  <c:pt idx="0">
                    <c:v>3.0405682942747994E-3</c:v>
                  </c:pt>
                  <c:pt idx="1">
                    <c:v>1.4733576100310543E-3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'Médias e Interv. Conf_PC-Rasp'!$B$3:$C$3</c:f>
              <c:strCache>
                <c:ptCount val="2"/>
                <c:pt idx="0">
                  <c:v>ey</c:v>
                </c:pt>
                <c:pt idx="1">
                  <c:v>ez</c:v>
                </c:pt>
              </c:strCache>
            </c:strRef>
          </c:cat>
          <c:val>
            <c:numRef>
              <c:f>'Médias e Interv. Conf_PC-Rasp'!$B$5:$C$5</c:f>
              <c:numCache>
                <c:formatCode>0.000</c:formatCode>
                <c:ptCount val="2"/>
                <c:pt idx="0">
                  <c:v>0.15153368</c:v>
                </c:pt>
                <c:pt idx="1">
                  <c:v>9.1967752999999999E-2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ED-4BF8-A9B8-479BC0EE4100}"/>
            </c:ext>
          </c:extLst>
        </c:ser>
        <c:ser>
          <c:idx val="3"/>
          <c:order val="3"/>
          <c:tx>
            <c:v>Ângulos Fechados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'Médias e Interv. Conf_PC-Rasp'!$E$7:$F$7</c:f>
                <c:numCache>
                  <c:formatCode>General</c:formatCode>
                  <c:ptCount val="2"/>
                  <c:pt idx="0">
                    <c:v>3.1599318431743402E-3</c:v>
                  </c:pt>
                  <c:pt idx="1">
                    <c:v>1.2241058153169241E-3</c:v>
                  </c:pt>
                </c:numCache>
              </c:numRef>
            </c:plus>
            <c:minus>
              <c:numRef>
                <c:f>'Médias e Interv. Conf_PC-Rasp'!$E$7:$F$7</c:f>
                <c:numCache>
                  <c:formatCode>General</c:formatCode>
                  <c:ptCount val="2"/>
                  <c:pt idx="0">
                    <c:v>3.1599318431743402E-3</c:v>
                  </c:pt>
                  <c:pt idx="1">
                    <c:v>1.2241058153169241E-3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'Médias e Interv. Conf_PC-Rasp'!$B$3:$C$3</c:f>
              <c:strCache>
                <c:ptCount val="2"/>
                <c:pt idx="0">
                  <c:v>ey</c:v>
                </c:pt>
                <c:pt idx="1">
                  <c:v>ez</c:v>
                </c:pt>
              </c:strCache>
              <c:extLst xmlns:c15="http://schemas.microsoft.com/office/drawing/2012/chart"/>
            </c:strRef>
          </c:cat>
          <c:val>
            <c:numRef>
              <c:f>'Médias e Interv. Conf_PC-Rasp'!$B$7:$C$7</c:f>
              <c:numCache>
                <c:formatCode>0.000</c:formatCode>
                <c:ptCount val="2"/>
                <c:pt idx="0">
                  <c:v>0.14195257</c:v>
                </c:pt>
                <c:pt idx="1">
                  <c:v>0.10828654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CEED-4BF8-A9B8-479BC0EE4100}"/>
            </c:ext>
          </c:extLst>
        </c:ser>
        <c:ser>
          <c:idx val="4"/>
          <c:order val="4"/>
          <c:tx>
            <c:v>Quadrado Pequeno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'Médias e Interv. Conf_PC-Rasp'!$E$8:$F$8</c:f>
                <c:numCache>
                  <c:formatCode>General</c:formatCode>
                  <c:ptCount val="2"/>
                  <c:pt idx="0">
                    <c:v>2.0499201310710778E-3</c:v>
                  </c:pt>
                  <c:pt idx="1">
                    <c:v>2.2988897895320228E-3</c:v>
                  </c:pt>
                </c:numCache>
              </c:numRef>
            </c:plus>
            <c:minus>
              <c:numRef>
                <c:f>'Médias e Interv. Conf_PC-Rasp'!$E$8:$F$8</c:f>
                <c:numCache>
                  <c:formatCode>General</c:formatCode>
                  <c:ptCount val="2"/>
                  <c:pt idx="0">
                    <c:v>2.0499201310710778E-3</c:v>
                  </c:pt>
                  <c:pt idx="1">
                    <c:v>2.2988897895320228E-3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'Médias e Interv. Conf_PC-Rasp'!$B$3:$C$3</c:f>
              <c:strCache>
                <c:ptCount val="2"/>
                <c:pt idx="0">
                  <c:v>ey</c:v>
                </c:pt>
                <c:pt idx="1">
                  <c:v>ez</c:v>
                </c:pt>
              </c:strCache>
              <c:extLst xmlns:c15="http://schemas.microsoft.com/office/drawing/2012/chart"/>
            </c:strRef>
          </c:cat>
          <c:val>
            <c:numRef>
              <c:f>'Médias e Interv. Conf_PC-Rasp'!$B$8:$C$8</c:f>
              <c:numCache>
                <c:formatCode>0.000</c:formatCode>
                <c:ptCount val="2"/>
                <c:pt idx="0">
                  <c:v>7.8481145000000002E-2</c:v>
                </c:pt>
                <c:pt idx="1">
                  <c:v>8.1819783000000007E-2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CEED-4BF8-A9B8-479BC0EE4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6261736"/>
        <c:axId val="180626756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v>Sem Vento</c:v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errBars>
                  <c:errBarType val="both"/>
                  <c:errValType val="cust"/>
                  <c:noEndCap val="0"/>
                  <c:plus>
                    <c:numRef>
                      <c:extLst>
                        <c:ext uri="{02D57815-91ED-43cb-92C2-25804820EDAC}">
                          <c15:formulaRef>
                            <c15:sqref>'Médias e Interv. Conf_PC-Rasp'!$E$4:$F$4</c15:sqref>
                          </c15:formulaRef>
                        </c:ext>
                      </c:extLst>
                      <c:numCache>
                        <c:formatCode>General</c:formatCode>
                        <c:ptCount val="2"/>
                        <c:pt idx="0">
                          <c:v>5.8670390146553474E-3</c:v>
                        </c:pt>
                        <c:pt idx="1">
                          <c:v>2.8053293325072419E-3</c:v>
                        </c:pt>
                      </c:numCache>
                    </c:numRef>
                  </c:plus>
                  <c:minus>
                    <c:numRef>
                      <c:extLst>
                        <c:ext uri="{02D57815-91ED-43cb-92C2-25804820EDAC}">
                          <c15:formulaRef>
                            <c15:sqref>'Médias e Interv. Conf_PC-Rasp'!$E$4:$F$4</c15:sqref>
                          </c15:formulaRef>
                        </c:ext>
                      </c:extLst>
                      <c:numCache>
                        <c:formatCode>General</c:formatCode>
                        <c:ptCount val="2"/>
                        <c:pt idx="0">
                          <c:v>5.8670390146553474E-3</c:v>
                        </c:pt>
                        <c:pt idx="1">
                          <c:v>2.8053293325072419E-3</c:v>
                        </c:pt>
                      </c:numCache>
                    </c:numRef>
                  </c:minus>
                  <c:spPr>
                    <a:noFill/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round/>
                    </a:ln>
                    <a:effectLst/>
                  </c:spPr>
                </c:errBars>
                <c:cat>
                  <c:strRef>
                    <c:extLst>
                      <c:ext uri="{02D57815-91ED-43cb-92C2-25804820EDAC}">
                        <c15:formulaRef>
                          <c15:sqref>'Médias e Interv. Conf_PC-Rasp'!$B$3:$C$3</c15:sqref>
                        </c15:formulaRef>
                      </c:ext>
                    </c:extLst>
                    <c:strCache>
                      <c:ptCount val="2"/>
                      <c:pt idx="0">
                        <c:v>ey</c:v>
                      </c:pt>
                      <c:pt idx="1">
                        <c:v>ez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'Médias e Interv. Conf_PC-Rasp'!$B$4:$C$4</c15:sqref>
                        </c15:formulaRef>
                      </c:ext>
                    </c:extLst>
                    <c:numCache>
                      <c:formatCode>0.000</c:formatCode>
                      <c:ptCount val="2"/>
                      <c:pt idx="0">
                        <c:v>0.14665589999999998</c:v>
                      </c:pt>
                      <c:pt idx="1">
                        <c:v>8.7467210000000004E-2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CEED-4BF8-A9B8-479BC0EE4100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v>Vento Forte</c:v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errBars>
                  <c:errBarType val="both"/>
                  <c:errValType val="cust"/>
                  <c:noEndCap val="0"/>
                  <c:plus>
                    <c:numRef>
                      <c:extLst xmlns:c15="http://schemas.microsoft.com/office/drawing/2012/chart">
                        <c:ext xmlns:c15="http://schemas.microsoft.com/office/drawing/2012/chart" uri="{02D57815-91ED-43cb-92C2-25804820EDAC}">
                          <c15:formulaRef>
                            <c15:sqref>'Médias e Interv. Conf_PC-Rasp'!$E$6:$F$6</c15:sqref>
                          </c15:formulaRef>
                        </c:ext>
                      </c:extLst>
                      <c:numCache>
                        <c:formatCode>General</c:formatCode>
                        <c:ptCount val="2"/>
                        <c:pt idx="0">
                          <c:v>3.6069142293497464E-3</c:v>
                        </c:pt>
                        <c:pt idx="1">
                          <c:v>1.4676509296951993E-3</c:v>
                        </c:pt>
                      </c:numCache>
                    </c:numRef>
                  </c:plus>
                  <c:minus>
                    <c:numRef>
                      <c:extLst xmlns:c15="http://schemas.microsoft.com/office/drawing/2012/chart">
                        <c:ext xmlns:c15="http://schemas.microsoft.com/office/drawing/2012/chart" uri="{02D57815-91ED-43cb-92C2-25804820EDAC}">
                          <c15:formulaRef>
                            <c15:sqref>'Médias e Interv. Conf_PC-Rasp'!$E$6:$F$6</c15:sqref>
                          </c15:formulaRef>
                        </c:ext>
                      </c:extLst>
                      <c:numCache>
                        <c:formatCode>General</c:formatCode>
                        <c:ptCount val="2"/>
                        <c:pt idx="0">
                          <c:v>3.6069142293497464E-3</c:v>
                        </c:pt>
                        <c:pt idx="1">
                          <c:v>1.4676509296951993E-3</c:v>
                        </c:pt>
                      </c:numCache>
                    </c:numRef>
                  </c:minus>
                  <c:spPr>
                    <a:noFill/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round/>
                    </a:ln>
                    <a:effectLst/>
                  </c:spPr>
                </c:errBar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Conf_PC-Rasp'!$B$3:$C$3</c15:sqref>
                        </c15:formulaRef>
                      </c:ext>
                    </c:extLst>
                    <c:strCache>
                      <c:ptCount val="2"/>
                      <c:pt idx="0">
                        <c:v>ey</c:v>
                      </c:pt>
                      <c:pt idx="1">
                        <c:v>ez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Conf_PC-Rasp'!$B$6:$C$6</c15:sqref>
                        </c15:formulaRef>
                      </c:ext>
                    </c:extLst>
                    <c:numCache>
                      <c:formatCode>0.000</c:formatCode>
                      <c:ptCount val="2"/>
                      <c:pt idx="0">
                        <c:v>0.17219952000000002</c:v>
                      </c:pt>
                      <c:pt idx="1">
                        <c:v>0.10322070999999999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CEED-4BF8-A9B8-479BC0EE4100}"/>
                  </c:ext>
                </c:extLst>
              </c15:ser>
            </c15:filteredBarSeries>
            <c15:filteredBarSeries>
              <c15:ser>
                <c:idx val="5"/>
                <c:order val="5"/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Conf_PC-Rasp'!$B$3:$C$3</c15:sqref>
                        </c15:formulaRef>
                      </c:ext>
                    </c:extLst>
                    <c:strCache>
                      <c:ptCount val="2"/>
                      <c:pt idx="0">
                        <c:v>ey</c:v>
                      </c:pt>
                      <c:pt idx="1">
                        <c:v>ez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Conf_PC-Rasp'!$B$9:$C$9</c15:sqref>
                        </c15:formulaRef>
                      </c:ext>
                    </c:extLst>
                    <c:numCache>
                      <c:formatCode>0.000</c:formatCode>
                      <c:ptCount val="2"/>
                      <c:pt idx="0">
                        <c:v>0.15378747000000001</c:v>
                      </c:pt>
                      <c:pt idx="1">
                        <c:v>9.6578916000000001E-2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CEED-4BF8-A9B8-479BC0EE4100}"/>
                  </c:ext>
                </c:extLst>
              </c15:ser>
            </c15:filteredBarSeries>
            <c15:filteredBarSeries>
              <c15:ser>
                <c:idx val="6"/>
                <c:order val="6"/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Conf_PC-Rasp'!$B$3:$C$3</c15:sqref>
                        </c15:formulaRef>
                      </c:ext>
                    </c:extLst>
                    <c:strCache>
                      <c:ptCount val="2"/>
                      <c:pt idx="0">
                        <c:v>ey</c:v>
                      </c:pt>
                      <c:pt idx="1">
                        <c:v>ez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Conf_PC-Rasp'!$B$10:$C$10</c15:sqref>
                        </c15:formulaRef>
                      </c:ext>
                    </c:extLst>
                    <c:numCache>
                      <c:formatCode>0.000</c:formatCode>
                      <c:ptCount val="2"/>
                      <c:pt idx="0">
                        <c:v>0.15047904000000001</c:v>
                      </c:pt>
                      <c:pt idx="1">
                        <c:v>9.1956718000000007E-2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CEED-4BF8-A9B8-479BC0EE4100}"/>
                  </c:ext>
                </c:extLst>
              </c15:ser>
            </c15:filteredBarSeries>
            <c15:filteredBarSeries>
              <c15:ser>
                <c:idx val="7"/>
                <c:order val="7"/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Conf_PC-Rasp'!$B$3:$C$3</c15:sqref>
                        </c15:formulaRef>
                      </c:ext>
                    </c:extLst>
                    <c:strCache>
                      <c:ptCount val="2"/>
                      <c:pt idx="0">
                        <c:v>ey</c:v>
                      </c:pt>
                      <c:pt idx="1">
                        <c:v>ez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Conf_PC-Rasp'!$B$11:$C$11</c15:sqref>
                        </c15:formulaRef>
                      </c:ext>
                    </c:extLst>
                    <c:numCache>
                      <c:formatCode>0.000</c:formatCode>
                      <c:ptCount val="2"/>
                      <c:pt idx="0">
                        <c:v>0.15192644</c:v>
                      </c:pt>
                      <c:pt idx="1">
                        <c:v>9.2385323000000005E-2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CEED-4BF8-A9B8-479BC0EE4100}"/>
                  </c:ext>
                </c:extLst>
              </c15:ser>
            </c15:filteredBarSeries>
            <c15:filteredBarSeries>
              <c15:ser>
                <c:idx val="8"/>
                <c:order val="8"/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Conf_PC-Rasp'!$B$3:$C$3</c15:sqref>
                        </c15:formulaRef>
                      </c:ext>
                    </c:extLst>
                    <c:strCache>
                      <c:ptCount val="2"/>
                      <c:pt idx="0">
                        <c:v>ey</c:v>
                      </c:pt>
                      <c:pt idx="1">
                        <c:v>ez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Conf_PC-Rasp'!$B$12:$C$12</c15:sqref>
                        </c15:formulaRef>
                      </c:ext>
                    </c:extLst>
                    <c:numCache>
                      <c:formatCode>0.000</c:formatCode>
                      <c:ptCount val="2"/>
                      <c:pt idx="0">
                        <c:v>0.14871231000000001</c:v>
                      </c:pt>
                      <c:pt idx="1">
                        <c:v>9.1928356999999988E-2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CEED-4BF8-A9B8-479BC0EE4100}"/>
                  </c:ext>
                </c:extLst>
              </c15:ser>
            </c15:filteredBarSeries>
          </c:ext>
        </c:extLst>
      </c:barChart>
      <c:catAx>
        <c:axId val="1806261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06267560"/>
        <c:crosses val="autoZero"/>
        <c:auto val="1"/>
        <c:lblAlgn val="ctr"/>
        <c:lblOffset val="100"/>
        <c:noMultiLvlLbl val="0"/>
      </c:catAx>
      <c:valAx>
        <c:axId val="1806267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</a:t>
                </a:r>
                <a:r>
                  <a:rPr lang="en-US" baseline="0"/>
                  <a:t> (m)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062617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324188597231123"/>
          <c:y val="0.15378119001919385"/>
          <c:w val="0.7160459187918311"/>
          <c:h val="0.52842897516889087"/>
        </c:manualLayout>
      </c:layout>
      <c:barChart>
        <c:barDir val="col"/>
        <c:grouping val="clustered"/>
        <c:varyColors val="0"/>
        <c:ser>
          <c:idx val="0"/>
          <c:order val="0"/>
          <c:tx>
            <c:v>Sem Vento(0 m/s)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'Médias e Interv. Conf_PC-Rasp'!$E$4:$F$4</c:f>
                <c:numCache>
                  <c:formatCode>General</c:formatCode>
                  <c:ptCount val="2"/>
                  <c:pt idx="0">
                    <c:v>5.8670390146553474E-3</c:v>
                  </c:pt>
                  <c:pt idx="1">
                    <c:v>2.8053293325072419E-3</c:v>
                  </c:pt>
                </c:numCache>
              </c:numRef>
            </c:plus>
            <c:minus>
              <c:numRef>
                <c:f>'Médias e Interv. Conf_PC-Rasp'!$E$4:$F$4</c:f>
                <c:numCache>
                  <c:formatCode>General</c:formatCode>
                  <c:ptCount val="2"/>
                  <c:pt idx="0">
                    <c:v>5.8670390146553474E-3</c:v>
                  </c:pt>
                  <c:pt idx="1">
                    <c:v>2.8053293325072419E-3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'Médias e Interv. Conf_PC-Rasp'!$B$3:$C$3</c:f>
              <c:strCache>
                <c:ptCount val="2"/>
                <c:pt idx="0">
                  <c:v>ey</c:v>
                </c:pt>
                <c:pt idx="1">
                  <c:v>ez</c:v>
                </c:pt>
              </c:strCache>
            </c:strRef>
          </c:cat>
          <c:val>
            <c:numRef>
              <c:f>'Médias e Interv. Conf_PC-Rasp'!$B$4:$C$4</c:f>
              <c:numCache>
                <c:formatCode>0.000</c:formatCode>
                <c:ptCount val="2"/>
                <c:pt idx="0">
                  <c:v>0.14665589999999998</c:v>
                </c:pt>
                <c:pt idx="1">
                  <c:v>8.7467210000000004E-2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AC-42E9-A49D-6761D6E70D1B}"/>
            </c:ext>
          </c:extLst>
        </c:ser>
        <c:ser>
          <c:idx val="1"/>
          <c:order val="1"/>
          <c:tx>
            <c:v>Vento fraco(5 m/s)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'Médias e Interv. Conf_PC-Rasp'!$E$5:$F$5</c:f>
                <c:numCache>
                  <c:formatCode>General</c:formatCode>
                  <c:ptCount val="2"/>
                  <c:pt idx="0">
                    <c:v>3.0405682942747994E-3</c:v>
                  </c:pt>
                  <c:pt idx="1">
                    <c:v>1.4733576100310543E-3</c:v>
                  </c:pt>
                </c:numCache>
              </c:numRef>
            </c:plus>
            <c:minus>
              <c:numRef>
                <c:f>'Médias e Interv. Conf_PC-Rasp'!$E$5:$F$5</c:f>
                <c:numCache>
                  <c:formatCode>General</c:formatCode>
                  <c:ptCount val="2"/>
                  <c:pt idx="0">
                    <c:v>3.0405682942747994E-3</c:v>
                  </c:pt>
                  <c:pt idx="1">
                    <c:v>1.4733576100310543E-3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'Médias e Interv. Conf_PC-Rasp'!$B$3:$C$3</c:f>
              <c:strCache>
                <c:ptCount val="2"/>
                <c:pt idx="0">
                  <c:v>ey</c:v>
                </c:pt>
                <c:pt idx="1">
                  <c:v>ez</c:v>
                </c:pt>
              </c:strCache>
            </c:strRef>
          </c:cat>
          <c:val>
            <c:numRef>
              <c:f>'Médias e Interv. Conf_PC-Rasp'!$B$5:$C$5</c:f>
              <c:numCache>
                <c:formatCode>0.000</c:formatCode>
                <c:ptCount val="2"/>
                <c:pt idx="0">
                  <c:v>0.15153368</c:v>
                </c:pt>
                <c:pt idx="1">
                  <c:v>9.1967752999999999E-2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AC-42E9-A49D-6761D6E70D1B}"/>
            </c:ext>
          </c:extLst>
        </c:ser>
        <c:ser>
          <c:idx val="2"/>
          <c:order val="2"/>
          <c:tx>
            <c:v>Vento Forte(10 m/s)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'Médias e Interv. Conf_PC-Rasp'!$E$6:$F$6</c:f>
                <c:numCache>
                  <c:formatCode>General</c:formatCode>
                  <c:ptCount val="2"/>
                  <c:pt idx="0">
                    <c:v>3.6069142293497464E-3</c:v>
                  </c:pt>
                  <c:pt idx="1">
                    <c:v>1.4676509296951993E-3</c:v>
                  </c:pt>
                </c:numCache>
              </c:numRef>
            </c:plus>
            <c:minus>
              <c:numRef>
                <c:f>'Médias e Interv. Conf_PC-Rasp'!$E$6:$F$6</c:f>
                <c:numCache>
                  <c:formatCode>General</c:formatCode>
                  <c:ptCount val="2"/>
                  <c:pt idx="0">
                    <c:v>3.6069142293497464E-3</c:v>
                  </c:pt>
                  <c:pt idx="1">
                    <c:v>1.4676509296951993E-3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'Médias e Interv. Conf_PC-Rasp'!$B$3:$C$3</c:f>
              <c:strCache>
                <c:ptCount val="2"/>
                <c:pt idx="0">
                  <c:v>ey</c:v>
                </c:pt>
                <c:pt idx="1">
                  <c:v>ez</c:v>
                </c:pt>
              </c:strCache>
            </c:strRef>
          </c:cat>
          <c:val>
            <c:numRef>
              <c:f>'Médias e Interv. Conf_PC-Rasp'!$B$6:$C$6</c:f>
              <c:numCache>
                <c:formatCode>0.000</c:formatCode>
                <c:ptCount val="2"/>
                <c:pt idx="0">
                  <c:v>0.17219952000000002</c:v>
                </c:pt>
                <c:pt idx="1">
                  <c:v>0.10322070999999999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AC-42E9-A49D-6761D6E70D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6261736"/>
        <c:axId val="1806267560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v>Ângulos Abertos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'Médias e Interv. Conf_PC-Rasp'!$B$3:$C$3</c15:sqref>
                        </c15:formulaRef>
                      </c:ext>
                    </c:extLst>
                    <c:strCache>
                      <c:ptCount val="2"/>
                      <c:pt idx="0">
                        <c:v>ey</c:v>
                      </c:pt>
                      <c:pt idx="1">
                        <c:v>ez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'Médias e Interv. Conf_PC-Rasp'!$B$7:$C$7</c15:sqref>
                        </c15:formulaRef>
                      </c:ext>
                    </c:extLst>
                    <c:numCache>
                      <c:formatCode>0.000</c:formatCode>
                      <c:ptCount val="2"/>
                      <c:pt idx="0">
                        <c:v>0.14195257</c:v>
                      </c:pt>
                      <c:pt idx="1">
                        <c:v>0.10828654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40AC-42E9-A49D-6761D6E70D1B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v>Quadrado Pequeno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Conf_PC-Rasp'!$B$3:$C$3</c15:sqref>
                        </c15:formulaRef>
                      </c:ext>
                    </c:extLst>
                    <c:strCache>
                      <c:ptCount val="2"/>
                      <c:pt idx="0">
                        <c:v>ey</c:v>
                      </c:pt>
                      <c:pt idx="1">
                        <c:v>ez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Conf_PC-Rasp'!$B$8:$C$8</c15:sqref>
                        </c15:formulaRef>
                      </c:ext>
                    </c:extLst>
                    <c:numCache>
                      <c:formatCode>0.000</c:formatCode>
                      <c:ptCount val="2"/>
                      <c:pt idx="0">
                        <c:v>7.8481145000000002E-2</c:v>
                      </c:pt>
                      <c:pt idx="1">
                        <c:v>8.1819783000000007E-2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40AC-42E9-A49D-6761D6E70D1B}"/>
                  </c:ext>
                </c:extLst>
              </c15:ser>
            </c15:filteredBarSeries>
            <c15:filteredBarSeries>
              <c15:ser>
                <c:idx val="5"/>
                <c:order val="5"/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Conf_PC-Rasp'!$B$3:$C$3</c15:sqref>
                        </c15:formulaRef>
                      </c:ext>
                    </c:extLst>
                    <c:strCache>
                      <c:ptCount val="2"/>
                      <c:pt idx="0">
                        <c:v>ey</c:v>
                      </c:pt>
                      <c:pt idx="1">
                        <c:v>ez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Conf_PC-Rasp'!$B$9:$C$9</c15:sqref>
                        </c15:formulaRef>
                      </c:ext>
                    </c:extLst>
                    <c:numCache>
                      <c:formatCode>0.000</c:formatCode>
                      <c:ptCount val="2"/>
                      <c:pt idx="0">
                        <c:v>0.15378747000000001</c:v>
                      </c:pt>
                      <c:pt idx="1">
                        <c:v>9.6578916000000001E-2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40AC-42E9-A49D-6761D6E70D1B}"/>
                  </c:ext>
                </c:extLst>
              </c15:ser>
            </c15:filteredBarSeries>
            <c15:filteredBarSeries>
              <c15:ser>
                <c:idx val="6"/>
                <c:order val="6"/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Conf_PC-Rasp'!$B$3:$C$3</c15:sqref>
                        </c15:formulaRef>
                      </c:ext>
                    </c:extLst>
                    <c:strCache>
                      <c:ptCount val="2"/>
                      <c:pt idx="0">
                        <c:v>ey</c:v>
                      </c:pt>
                      <c:pt idx="1">
                        <c:v>ez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Conf_PC-Rasp'!$B$10:$C$10</c15:sqref>
                        </c15:formulaRef>
                      </c:ext>
                    </c:extLst>
                    <c:numCache>
                      <c:formatCode>0.000</c:formatCode>
                      <c:ptCount val="2"/>
                      <c:pt idx="0">
                        <c:v>0.15047904000000001</c:v>
                      </c:pt>
                      <c:pt idx="1">
                        <c:v>9.1956718000000007E-2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40AC-42E9-A49D-6761D6E70D1B}"/>
                  </c:ext>
                </c:extLst>
              </c15:ser>
            </c15:filteredBarSeries>
            <c15:filteredBarSeries>
              <c15:ser>
                <c:idx val="7"/>
                <c:order val="7"/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Conf_PC-Rasp'!$B$3:$C$3</c15:sqref>
                        </c15:formulaRef>
                      </c:ext>
                    </c:extLst>
                    <c:strCache>
                      <c:ptCount val="2"/>
                      <c:pt idx="0">
                        <c:v>ey</c:v>
                      </c:pt>
                      <c:pt idx="1">
                        <c:v>ez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Conf_PC-Rasp'!$B$11:$C$11</c15:sqref>
                        </c15:formulaRef>
                      </c:ext>
                    </c:extLst>
                    <c:numCache>
                      <c:formatCode>0.000</c:formatCode>
                      <c:ptCount val="2"/>
                      <c:pt idx="0">
                        <c:v>0.15192644</c:v>
                      </c:pt>
                      <c:pt idx="1">
                        <c:v>9.2385323000000005E-2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7-40AC-42E9-A49D-6761D6E70D1B}"/>
                  </c:ext>
                </c:extLst>
              </c15:ser>
            </c15:filteredBarSeries>
            <c15:filteredBarSeries>
              <c15:ser>
                <c:idx val="8"/>
                <c:order val="8"/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Conf_PC-Rasp'!$B$3:$C$3</c15:sqref>
                        </c15:formulaRef>
                      </c:ext>
                    </c:extLst>
                    <c:strCache>
                      <c:ptCount val="2"/>
                      <c:pt idx="0">
                        <c:v>ey</c:v>
                      </c:pt>
                      <c:pt idx="1">
                        <c:v>ez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Conf_PC-Rasp'!$B$12:$C$12</c15:sqref>
                        </c15:formulaRef>
                      </c:ext>
                    </c:extLst>
                    <c:numCache>
                      <c:formatCode>0.000</c:formatCode>
                      <c:ptCount val="2"/>
                      <c:pt idx="0">
                        <c:v>0.14871231000000001</c:v>
                      </c:pt>
                      <c:pt idx="1">
                        <c:v>9.1928356999999988E-2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40AC-42E9-A49D-6761D6E70D1B}"/>
                  </c:ext>
                </c:extLst>
              </c15:ser>
            </c15:filteredBarSeries>
          </c:ext>
        </c:extLst>
      </c:barChart>
      <c:catAx>
        <c:axId val="1806261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06267560"/>
        <c:crosses val="autoZero"/>
        <c:auto val="1"/>
        <c:lblAlgn val="ctr"/>
        <c:lblOffset val="100"/>
        <c:noMultiLvlLbl val="0"/>
      </c:catAx>
      <c:valAx>
        <c:axId val="1806267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</a:t>
                </a:r>
                <a:r>
                  <a:rPr lang="en-US" baseline="0"/>
                  <a:t> (m)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3.3555258636589008E-2"/>
              <c:y val="0.3215070693128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062617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324188597231123"/>
          <c:y val="0.15378119001919385"/>
          <c:w val="0.7160459187918311"/>
          <c:h val="0.52842897516889087"/>
        </c:manualLayout>
      </c:layout>
      <c:barChart>
        <c:barDir val="col"/>
        <c:grouping val="clustered"/>
        <c:varyColors val="0"/>
        <c:ser>
          <c:idx val="7"/>
          <c:order val="6"/>
          <c:tx>
            <c:v>500 cm/s</c:v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'Médias e Interv. Conf_PC-Rasp'!$E$11:$F$11</c:f>
                <c:numCache>
                  <c:formatCode>General</c:formatCode>
                  <c:ptCount val="2"/>
                  <c:pt idx="0">
                    <c:v>5.1106615523255558E-3</c:v>
                  </c:pt>
                  <c:pt idx="1">
                    <c:v>1.6421399128673435E-3</c:v>
                  </c:pt>
                </c:numCache>
              </c:numRef>
            </c:plus>
            <c:minus>
              <c:numRef>
                <c:f>'Médias e Interv. Conf_PC-Rasp'!$E$11:$F$11</c:f>
                <c:numCache>
                  <c:formatCode>General</c:formatCode>
                  <c:ptCount val="2"/>
                  <c:pt idx="0">
                    <c:v>5.1106615523255558E-3</c:v>
                  </c:pt>
                  <c:pt idx="1">
                    <c:v>1.6421399128673435E-3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'Médias e Interv. Conf_PC-Rasp'!$B$3:$C$3</c:f>
              <c:strCache>
                <c:ptCount val="2"/>
                <c:pt idx="0">
                  <c:v>ey</c:v>
                </c:pt>
                <c:pt idx="1">
                  <c:v>ez</c:v>
                </c:pt>
              </c:strCache>
              <c:extLst xmlns:c15="http://schemas.microsoft.com/office/drawing/2012/chart"/>
            </c:strRef>
          </c:cat>
          <c:val>
            <c:numRef>
              <c:f>'Médias e Interv. Conf_PC-Rasp'!$B$11:$C$11</c:f>
              <c:numCache>
                <c:formatCode>0.000</c:formatCode>
                <c:ptCount val="2"/>
                <c:pt idx="0">
                  <c:v>0.15192644</c:v>
                </c:pt>
                <c:pt idx="1">
                  <c:v>9.2385323000000005E-2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1678-44E2-8974-EB71FEA37216}"/>
            </c:ext>
          </c:extLst>
        </c:ser>
        <c:ser>
          <c:idx val="1"/>
          <c:order val="7"/>
          <c:tx>
            <c:v>1000 cm/s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'Médias e Interv. Conf_PC-Rasp'!$E$5:$F$5</c:f>
                <c:numCache>
                  <c:formatCode>General</c:formatCode>
                  <c:ptCount val="2"/>
                  <c:pt idx="0">
                    <c:v>3.0405682942747994E-3</c:v>
                  </c:pt>
                  <c:pt idx="1">
                    <c:v>1.4733576100310543E-3</c:v>
                  </c:pt>
                </c:numCache>
              </c:numRef>
            </c:plus>
            <c:minus>
              <c:numRef>
                <c:f>'Médias e Interv. Conf_PC-Rasp'!$E$5:$F$5</c:f>
                <c:numCache>
                  <c:formatCode>General</c:formatCode>
                  <c:ptCount val="2"/>
                  <c:pt idx="0">
                    <c:v>3.0405682942747994E-3</c:v>
                  </c:pt>
                  <c:pt idx="1">
                    <c:v>1.4733576100310543E-3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'Médias e Interv. Conf_PC-Rasp'!$B$3:$C$3</c:f>
              <c:strCache>
                <c:ptCount val="2"/>
                <c:pt idx="0">
                  <c:v>ey</c:v>
                </c:pt>
                <c:pt idx="1">
                  <c:v>ez</c:v>
                </c:pt>
              </c:strCache>
            </c:strRef>
          </c:cat>
          <c:val>
            <c:numRef>
              <c:f>'Médias e Interv. Conf_PC-Rasp'!$B$5:$C$5</c:f>
              <c:numCache>
                <c:formatCode>0.000</c:formatCode>
                <c:ptCount val="2"/>
                <c:pt idx="0">
                  <c:v>0.15153368</c:v>
                </c:pt>
                <c:pt idx="1">
                  <c:v>9.1967752999999999E-2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78-44E2-8974-EB71FEA37216}"/>
            </c:ext>
          </c:extLst>
        </c:ser>
        <c:ser>
          <c:idx val="8"/>
          <c:order val="8"/>
          <c:tx>
            <c:v>1500 cm/s</c:v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'Médias e Interv. Conf_PC-Rasp'!$E$12:$F$12</c:f>
                <c:numCache>
                  <c:formatCode>General</c:formatCode>
                  <c:ptCount val="2"/>
                  <c:pt idx="0">
                    <c:v>5.0236603463610276E-3</c:v>
                  </c:pt>
                  <c:pt idx="1">
                    <c:v>1.7789470959950549E-3</c:v>
                  </c:pt>
                </c:numCache>
              </c:numRef>
            </c:plus>
            <c:minus>
              <c:numRef>
                <c:f>'Médias e Interv. Conf_PC-Rasp'!$E$12:$F$12</c:f>
                <c:numCache>
                  <c:formatCode>General</c:formatCode>
                  <c:ptCount val="2"/>
                  <c:pt idx="0">
                    <c:v>5.0236603463610276E-3</c:v>
                  </c:pt>
                  <c:pt idx="1">
                    <c:v>1.7789470959950549E-3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'Médias e Interv. Conf_PC-Rasp'!$B$3:$C$3</c:f>
              <c:strCache>
                <c:ptCount val="2"/>
                <c:pt idx="0">
                  <c:v>ey</c:v>
                </c:pt>
                <c:pt idx="1">
                  <c:v>ez</c:v>
                </c:pt>
              </c:strCache>
              <c:extLst xmlns:c15="http://schemas.microsoft.com/office/drawing/2012/chart"/>
            </c:strRef>
          </c:cat>
          <c:val>
            <c:numRef>
              <c:f>'Médias e Interv. Conf_PC-Rasp'!$B$12:$C$12</c:f>
              <c:numCache>
                <c:formatCode>0.000</c:formatCode>
                <c:ptCount val="2"/>
                <c:pt idx="0">
                  <c:v>0.14871231000000001</c:v>
                </c:pt>
                <c:pt idx="1">
                  <c:v>9.1928356999999988E-2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1678-44E2-8974-EB71FEA372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6261736"/>
        <c:axId val="180626756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v>Sem Vento</c:v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errBars>
                  <c:errBarType val="both"/>
                  <c:errValType val="cust"/>
                  <c:noEndCap val="0"/>
                  <c:plus>
                    <c:numRef>
                      <c:extLst>
                        <c:ext uri="{02D57815-91ED-43cb-92C2-25804820EDAC}">
                          <c15:formulaRef>
                            <c15:sqref>'Médias e Interv. Conf_PC-Rasp'!$E$4:$F$4</c15:sqref>
                          </c15:formulaRef>
                        </c:ext>
                      </c:extLst>
                      <c:numCache>
                        <c:formatCode>General</c:formatCode>
                        <c:ptCount val="2"/>
                        <c:pt idx="0">
                          <c:v>5.8670390146553474E-3</c:v>
                        </c:pt>
                        <c:pt idx="1">
                          <c:v>2.8053293325072419E-3</c:v>
                        </c:pt>
                      </c:numCache>
                    </c:numRef>
                  </c:plus>
                  <c:minus>
                    <c:numRef>
                      <c:extLst>
                        <c:ext uri="{02D57815-91ED-43cb-92C2-25804820EDAC}">
                          <c15:formulaRef>
                            <c15:sqref>'Médias e Interv. Conf_PC-Rasp'!$E$4:$F$4</c15:sqref>
                          </c15:formulaRef>
                        </c:ext>
                      </c:extLst>
                      <c:numCache>
                        <c:formatCode>General</c:formatCode>
                        <c:ptCount val="2"/>
                        <c:pt idx="0">
                          <c:v>5.8670390146553474E-3</c:v>
                        </c:pt>
                        <c:pt idx="1">
                          <c:v>2.8053293325072419E-3</c:v>
                        </c:pt>
                      </c:numCache>
                    </c:numRef>
                  </c:minus>
                  <c:spPr>
                    <a:noFill/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round/>
                    </a:ln>
                    <a:effectLst/>
                  </c:spPr>
                </c:errBars>
                <c:cat>
                  <c:strRef>
                    <c:extLst>
                      <c:ext uri="{02D57815-91ED-43cb-92C2-25804820EDAC}">
                        <c15:formulaRef>
                          <c15:sqref>'Médias e Interv. Conf_PC-Rasp'!$B$3:$C$3</c15:sqref>
                        </c15:formulaRef>
                      </c:ext>
                    </c:extLst>
                    <c:strCache>
                      <c:ptCount val="2"/>
                      <c:pt idx="0">
                        <c:v>ey</c:v>
                      </c:pt>
                      <c:pt idx="1">
                        <c:v>ez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'Médias e Interv. Conf_PC-Rasp'!$B$4:$C$4</c15:sqref>
                        </c15:formulaRef>
                      </c:ext>
                    </c:extLst>
                    <c:numCache>
                      <c:formatCode>0.000</c:formatCode>
                      <c:ptCount val="2"/>
                      <c:pt idx="0">
                        <c:v>0.14665589999999998</c:v>
                      </c:pt>
                      <c:pt idx="1">
                        <c:v>8.7467210000000004E-2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1678-44E2-8974-EB71FEA37216}"/>
                  </c:ext>
                </c:extLst>
              </c15:ser>
            </c15:filteredBarSeries>
            <c15:filteredBarSeries>
              <c15:ser>
                <c:idx val="2"/>
                <c:order val="1"/>
                <c:tx>
                  <c:v>Vento Forte</c:v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errBars>
                  <c:errBarType val="both"/>
                  <c:errValType val="cust"/>
                  <c:noEndCap val="0"/>
                  <c:plus>
                    <c:numRef>
                      <c:extLst xmlns:c15="http://schemas.microsoft.com/office/drawing/2012/chart">
                        <c:ext xmlns:c15="http://schemas.microsoft.com/office/drawing/2012/chart" uri="{02D57815-91ED-43cb-92C2-25804820EDAC}">
                          <c15:formulaRef>
                            <c15:sqref>'Médias e Interv. Conf_PC-Rasp'!$E$6:$F$6</c15:sqref>
                          </c15:formulaRef>
                        </c:ext>
                      </c:extLst>
                      <c:numCache>
                        <c:formatCode>General</c:formatCode>
                        <c:ptCount val="2"/>
                        <c:pt idx="0">
                          <c:v>3.6069142293497464E-3</c:v>
                        </c:pt>
                        <c:pt idx="1">
                          <c:v>1.4676509296951993E-3</c:v>
                        </c:pt>
                      </c:numCache>
                    </c:numRef>
                  </c:plus>
                  <c:minus>
                    <c:numRef>
                      <c:extLst xmlns:c15="http://schemas.microsoft.com/office/drawing/2012/chart">
                        <c:ext xmlns:c15="http://schemas.microsoft.com/office/drawing/2012/chart" uri="{02D57815-91ED-43cb-92C2-25804820EDAC}">
                          <c15:formulaRef>
                            <c15:sqref>'Médias e Interv. Conf_PC-Rasp'!$E$6:$F$6</c15:sqref>
                          </c15:formulaRef>
                        </c:ext>
                      </c:extLst>
                      <c:numCache>
                        <c:formatCode>General</c:formatCode>
                        <c:ptCount val="2"/>
                        <c:pt idx="0">
                          <c:v>3.6069142293497464E-3</c:v>
                        </c:pt>
                        <c:pt idx="1">
                          <c:v>1.4676509296951993E-3</c:v>
                        </c:pt>
                      </c:numCache>
                    </c:numRef>
                  </c:minus>
                  <c:spPr>
                    <a:noFill/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round/>
                    </a:ln>
                    <a:effectLst/>
                  </c:spPr>
                </c:errBar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Conf_PC-Rasp'!$B$3:$C$3</c15:sqref>
                        </c15:formulaRef>
                      </c:ext>
                    </c:extLst>
                    <c:strCache>
                      <c:ptCount val="2"/>
                      <c:pt idx="0">
                        <c:v>ey</c:v>
                      </c:pt>
                      <c:pt idx="1">
                        <c:v>ez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Conf_PC-Rasp'!$B$6:$C$6</c15:sqref>
                        </c15:formulaRef>
                      </c:ext>
                    </c:extLst>
                    <c:numCache>
                      <c:formatCode>0.000</c:formatCode>
                      <c:ptCount val="2"/>
                      <c:pt idx="0">
                        <c:v>0.17219952000000002</c:v>
                      </c:pt>
                      <c:pt idx="1">
                        <c:v>0.10322070999999999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1678-44E2-8974-EB71FEA37216}"/>
                  </c:ext>
                </c:extLst>
              </c15:ser>
            </c15:filteredBarSeries>
            <c15:filteredBarSeries>
              <c15:ser>
                <c:idx val="3"/>
                <c:order val="2"/>
                <c:tx>
                  <c:v>Angulos Fechados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errBars>
                  <c:errBarType val="both"/>
                  <c:errValType val="cust"/>
                  <c:noEndCap val="0"/>
                  <c:plus>
                    <c:numRef>
                      <c:extLst xmlns:c15="http://schemas.microsoft.com/office/drawing/2012/chart">
                        <c:ext xmlns:c15="http://schemas.microsoft.com/office/drawing/2012/chart" uri="{02D57815-91ED-43cb-92C2-25804820EDAC}">
                          <c15:formulaRef>
                            <c15:sqref>'Médias e Interv. Conf_PC-Rasp'!$E$7:$F$7</c15:sqref>
                          </c15:formulaRef>
                        </c:ext>
                      </c:extLst>
                      <c:numCache>
                        <c:formatCode>General</c:formatCode>
                        <c:ptCount val="2"/>
                        <c:pt idx="0">
                          <c:v>3.1599318431743402E-3</c:v>
                        </c:pt>
                        <c:pt idx="1">
                          <c:v>1.2241058153169241E-3</c:v>
                        </c:pt>
                      </c:numCache>
                    </c:numRef>
                  </c:plus>
                  <c:minus>
                    <c:numRef>
                      <c:extLst xmlns:c15="http://schemas.microsoft.com/office/drawing/2012/chart">
                        <c:ext xmlns:c15="http://schemas.microsoft.com/office/drawing/2012/chart" uri="{02D57815-91ED-43cb-92C2-25804820EDAC}">
                          <c15:formulaRef>
                            <c15:sqref>'Médias e Interv. Conf_PC-Rasp'!$E$7:$F$7</c15:sqref>
                          </c15:formulaRef>
                        </c:ext>
                      </c:extLst>
                      <c:numCache>
                        <c:formatCode>General</c:formatCode>
                        <c:ptCount val="2"/>
                        <c:pt idx="0">
                          <c:v>3.1599318431743402E-3</c:v>
                        </c:pt>
                        <c:pt idx="1">
                          <c:v>1.2241058153169241E-3</c:v>
                        </c:pt>
                      </c:numCache>
                    </c:numRef>
                  </c:minus>
                  <c:spPr>
                    <a:noFill/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round/>
                    </a:ln>
                    <a:effectLst/>
                  </c:spPr>
                </c:errBar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Conf_PC-Rasp'!$B$3:$C$3</c15:sqref>
                        </c15:formulaRef>
                      </c:ext>
                    </c:extLst>
                    <c:strCache>
                      <c:ptCount val="2"/>
                      <c:pt idx="0">
                        <c:v>ey</c:v>
                      </c:pt>
                      <c:pt idx="1">
                        <c:v>ez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Conf_PC-Rasp'!$B$7:$C$7</c15:sqref>
                        </c15:formulaRef>
                      </c:ext>
                    </c:extLst>
                    <c:numCache>
                      <c:formatCode>0.000</c:formatCode>
                      <c:ptCount val="2"/>
                      <c:pt idx="0">
                        <c:v>0.14195257</c:v>
                      </c:pt>
                      <c:pt idx="1">
                        <c:v>0.10828654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1678-44E2-8974-EB71FEA37216}"/>
                  </c:ext>
                </c:extLst>
              </c15:ser>
            </c15:filteredBarSeries>
            <c15:filteredBarSeries>
              <c15:ser>
                <c:idx val="4"/>
                <c:order val="3"/>
                <c:tx>
                  <c:v>Quadrado Pequeno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errBars>
                  <c:errBarType val="both"/>
                  <c:errValType val="cust"/>
                  <c:noEndCap val="0"/>
                  <c:plus>
                    <c:numRef>
                      <c:extLst xmlns:c15="http://schemas.microsoft.com/office/drawing/2012/chart">
                        <c:ext xmlns:c15="http://schemas.microsoft.com/office/drawing/2012/chart" uri="{02D57815-91ED-43cb-92C2-25804820EDAC}">
                          <c15:formulaRef>
                            <c15:sqref>'Médias e Interv. Conf_PC-Rasp'!$E$8:$F$8</c15:sqref>
                          </c15:formulaRef>
                        </c:ext>
                      </c:extLst>
                      <c:numCache>
                        <c:formatCode>General</c:formatCode>
                        <c:ptCount val="2"/>
                        <c:pt idx="0">
                          <c:v>2.0499201310710778E-3</c:v>
                        </c:pt>
                        <c:pt idx="1">
                          <c:v>2.2988897895320228E-3</c:v>
                        </c:pt>
                      </c:numCache>
                    </c:numRef>
                  </c:plus>
                  <c:minus>
                    <c:numRef>
                      <c:extLst xmlns:c15="http://schemas.microsoft.com/office/drawing/2012/chart">
                        <c:ext xmlns:c15="http://schemas.microsoft.com/office/drawing/2012/chart" uri="{02D57815-91ED-43cb-92C2-25804820EDAC}">
                          <c15:formulaRef>
                            <c15:sqref>'Médias e Interv. Conf_PC-Rasp'!$E$8:$F$8</c15:sqref>
                          </c15:formulaRef>
                        </c:ext>
                      </c:extLst>
                      <c:numCache>
                        <c:formatCode>General</c:formatCode>
                        <c:ptCount val="2"/>
                        <c:pt idx="0">
                          <c:v>2.0499201310710778E-3</c:v>
                        </c:pt>
                        <c:pt idx="1">
                          <c:v>2.2988897895320228E-3</c:v>
                        </c:pt>
                      </c:numCache>
                    </c:numRef>
                  </c:minus>
                  <c:spPr>
                    <a:noFill/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round/>
                    </a:ln>
                    <a:effectLst/>
                  </c:spPr>
                </c:errBar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Conf_PC-Rasp'!$B$3:$C$3</c15:sqref>
                        </c15:formulaRef>
                      </c:ext>
                    </c:extLst>
                    <c:strCache>
                      <c:ptCount val="2"/>
                      <c:pt idx="0">
                        <c:v>ey</c:v>
                      </c:pt>
                      <c:pt idx="1">
                        <c:v>ez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Conf_PC-Rasp'!$B$8:$C$8</c15:sqref>
                        </c15:formulaRef>
                      </c:ext>
                    </c:extLst>
                    <c:numCache>
                      <c:formatCode>0.000</c:formatCode>
                      <c:ptCount val="2"/>
                      <c:pt idx="0">
                        <c:v>7.8481145000000002E-2</c:v>
                      </c:pt>
                      <c:pt idx="1">
                        <c:v>8.1819783000000007E-2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1678-44E2-8974-EB71FEA37216}"/>
                  </c:ext>
                </c:extLst>
              </c15:ser>
            </c15:filteredBarSeries>
            <c15:filteredBarSeries>
              <c15:ser>
                <c:idx val="5"/>
                <c:order val="4"/>
                <c:tx>
                  <c:v>Baixa Acc</c:v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errBars>
                  <c:errBarType val="both"/>
                  <c:errValType val="cust"/>
                  <c:noEndCap val="0"/>
                  <c:plus>
                    <c:numRef>
                      <c:extLst xmlns:c15="http://schemas.microsoft.com/office/drawing/2012/chart">
                        <c:ext xmlns:c15="http://schemas.microsoft.com/office/drawing/2012/chart" uri="{02D57815-91ED-43cb-92C2-25804820EDAC}">
                          <c15:formulaRef>
                            <c15:sqref>'Médias e Interv. Conf_PC-Rasp'!$E$9:$F$9</c15:sqref>
                          </c15:formulaRef>
                        </c:ext>
                      </c:extLst>
                      <c:numCache>
                        <c:formatCode>General</c:formatCode>
                        <c:ptCount val="2"/>
                        <c:pt idx="0">
                          <c:v>3.5357677038946374E-3</c:v>
                        </c:pt>
                        <c:pt idx="1">
                          <c:v>1.2513495259215723E-3</c:v>
                        </c:pt>
                      </c:numCache>
                    </c:numRef>
                  </c:plus>
                  <c:minus>
                    <c:numRef>
                      <c:extLst xmlns:c15="http://schemas.microsoft.com/office/drawing/2012/chart">
                        <c:ext xmlns:c15="http://schemas.microsoft.com/office/drawing/2012/chart" uri="{02D57815-91ED-43cb-92C2-25804820EDAC}">
                          <c15:formulaRef>
                            <c15:sqref>'Médias e Interv. Conf_PC-Rasp'!$E$9:$F$9</c15:sqref>
                          </c15:formulaRef>
                        </c:ext>
                      </c:extLst>
                      <c:numCache>
                        <c:formatCode>General</c:formatCode>
                        <c:ptCount val="2"/>
                        <c:pt idx="0">
                          <c:v>3.5357677038946374E-3</c:v>
                        </c:pt>
                        <c:pt idx="1">
                          <c:v>1.2513495259215723E-3</c:v>
                        </c:pt>
                      </c:numCache>
                    </c:numRef>
                  </c:minus>
                  <c:spPr>
                    <a:noFill/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round/>
                    </a:ln>
                    <a:effectLst/>
                  </c:spPr>
                </c:errBar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Conf_PC-Rasp'!$B$3:$C$3</c15:sqref>
                        </c15:formulaRef>
                      </c:ext>
                    </c:extLst>
                    <c:strCache>
                      <c:ptCount val="2"/>
                      <c:pt idx="0">
                        <c:v>ey</c:v>
                      </c:pt>
                      <c:pt idx="1">
                        <c:v>ez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Conf_PC-Rasp'!$B$9:$C$9</c15:sqref>
                        </c15:formulaRef>
                      </c:ext>
                    </c:extLst>
                    <c:numCache>
                      <c:formatCode>0.000</c:formatCode>
                      <c:ptCount val="2"/>
                      <c:pt idx="0">
                        <c:v>0.15378747000000001</c:v>
                      </c:pt>
                      <c:pt idx="1">
                        <c:v>9.6578916000000001E-2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1678-44E2-8974-EB71FEA37216}"/>
                  </c:ext>
                </c:extLst>
              </c15:ser>
            </c15:filteredBarSeries>
            <c15:filteredBarSeries>
              <c15:ser>
                <c:idx val="6"/>
                <c:order val="5"/>
                <c:tx>
                  <c:v>Alta Acc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errBars>
                  <c:errBarType val="both"/>
                  <c:errValType val="cust"/>
                  <c:noEndCap val="0"/>
                  <c:plus>
                    <c:numRef>
                      <c:extLst xmlns:c15="http://schemas.microsoft.com/office/drawing/2012/chart">
                        <c:ext xmlns:c15="http://schemas.microsoft.com/office/drawing/2012/chart" uri="{02D57815-91ED-43cb-92C2-25804820EDAC}">
                          <c15:formulaRef>
                            <c15:sqref>'Médias e Interv. Conf_PC-Rasp'!$E$10:$F$10</c15:sqref>
                          </c15:formulaRef>
                        </c:ext>
                      </c:extLst>
                      <c:numCache>
                        <c:formatCode>General</c:formatCode>
                        <c:ptCount val="2"/>
                        <c:pt idx="0">
                          <c:v>4.6836968118393624E-3</c:v>
                        </c:pt>
                        <c:pt idx="1">
                          <c:v>2.1022046177523348E-3</c:v>
                        </c:pt>
                      </c:numCache>
                    </c:numRef>
                  </c:plus>
                  <c:minus>
                    <c:numRef>
                      <c:extLst xmlns:c15="http://schemas.microsoft.com/office/drawing/2012/chart">
                        <c:ext xmlns:c15="http://schemas.microsoft.com/office/drawing/2012/chart" uri="{02D57815-91ED-43cb-92C2-25804820EDAC}">
                          <c15:formulaRef>
                            <c15:sqref>'Médias e Interv. Conf_PC-Rasp'!$E$10:$F$10</c15:sqref>
                          </c15:formulaRef>
                        </c:ext>
                      </c:extLst>
                      <c:numCache>
                        <c:formatCode>General</c:formatCode>
                        <c:ptCount val="2"/>
                        <c:pt idx="0">
                          <c:v>4.6836968118393624E-3</c:v>
                        </c:pt>
                        <c:pt idx="1">
                          <c:v>2.1022046177523348E-3</c:v>
                        </c:pt>
                      </c:numCache>
                    </c:numRef>
                  </c:minus>
                  <c:spPr>
                    <a:noFill/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round/>
                    </a:ln>
                    <a:effectLst/>
                  </c:spPr>
                </c:errBar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Conf_PC-Rasp'!$B$3:$C$3</c15:sqref>
                        </c15:formulaRef>
                      </c:ext>
                    </c:extLst>
                    <c:strCache>
                      <c:ptCount val="2"/>
                      <c:pt idx="0">
                        <c:v>ey</c:v>
                      </c:pt>
                      <c:pt idx="1">
                        <c:v>ez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Conf_PC-Rasp'!$B$10:$C$10</c15:sqref>
                        </c15:formulaRef>
                      </c:ext>
                    </c:extLst>
                    <c:numCache>
                      <c:formatCode>0.000</c:formatCode>
                      <c:ptCount val="2"/>
                      <c:pt idx="0">
                        <c:v>0.15047904000000001</c:v>
                      </c:pt>
                      <c:pt idx="1">
                        <c:v>9.1956718000000007E-2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1678-44E2-8974-EB71FEA37216}"/>
                  </c:ext>
                </c:extLst>
              </c15:ser>
            </c15:filteredBarSeries>
          </c:ext>
        </c:extLst>
      </c:barChart>
      <c:catAx>
        <c:axId val="1806261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06267560"/>
        <c:crosses val="autoZero"/>
        <c:auto val="1"/>
        <c:lblAlgn val="ctr"/>
        <c:lblOffset val="100"/>
        <c:noMultiLvlLbl val="0"/>
      </c:catAx>
      <c:valAx>
        <c:axId val="1806267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</a:t>
                </a:r>
                <a:r>
                  <a:rPr lang="en-US" baseline="0"/>
                  <a:t> (m)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062617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324188597231123"/>
          <c:y val="0.15378119001919385"/>
          <c:w val="0.7160459187918311"/>
          <c:h val="0.52842897516889087"/>
        </c:manualLayout>
      </c:layout>
      <c:barChart>
        <c:barDir val="col"/>
        <c:grouping val="clustered"/>
        <c:varyColors val="0"/>
        <c:ser>
          <c:idx val="5"/>
          <c:order val="4"/>
          <c:tx>
            <c:v>125 cm/s²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'Médias e Interv. Conf_PC-Rasp'!$E$9:$F$9</c:f>
                <c:numCache>
                  <c:formatCode>General</c:formatCode>
                  <c:ptCount val="2"/>
                  <c:pt idx="0">
                    <c:v>3.5357677038946374E-3</c:v>
                  </c:pt>
                  <c:pt idx="1">
                    <c:v>1.2513495259215723E-3</c:v>
                  </c:pt>
                </c:numCache>
              </c:numRef>
            </c:plus>
            <c:minus>
              <c:numRef>
                <c:f>'Médias e Interv. Conf_PC-Rasp'!$E$9:$F$9</c:f>
                <c:numCache>
                  <c:formatCode>General</c:formatCode>
                  <c:ptCount val="2"/>
                  <c:pt idx="0">
                    <c:v>3.5357677038946374E-3</c:v>
                  </c:pt>
                  <c:pt idx="1">
                    <c:v>1.2513495259215723E-3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'Médias e Interv. Conf_PC-Rasp'!$B$3:$C$3</c:f>
              <c:strCache>
                <c:ptCount val="2"/>
                <c:pt idx="0">
                  <c:v>ey</c:v>
                </c:pt>
                <c:pt idx="1">
                  <c:v>ez</c:v>
                </c:pt>
              </c:strCache>
              <c:extLst xmlns:c15="http://schemas.microsoft.com/office/drawing/2012/chart"/>
            </c:strRef>
          </c:cat>
          <c:val>
            <c:numRef>
              <c:f>'Médias e Interv. Conf_PC-Rasp'!$B$9:$C$9</c:f>
              <c:numCache>
                <c:formatCode>0.000</c:formatCode>
                <c:ptCount val="2"/>
                <c:pt idx="0">
                  <c:v>0.15378747000000001</c:v>
                </c:pt>
                <c:pt idx="1">
                  <c:v>9.6578916000000001E-2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A45C-4775-8FD1-9A5972940BC3}"/>
            </c:ext>
          </c:extLst>
        </c:ser>
        <c:ser>
          <c:idx val="1"/>
          <c:order val="5"/>
          <c:tx>
            <c:v>250 cm/s²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'Médias e Interv. Conf_PC-Rasp'!$E$5:$F$5</c:f>
                <c:numCache>
                  <c:formatCode>General</c:formatCode>
                  <c:ptCount val="2"/>
                  <c:pt idx="0">
                    <c:v>3.0405682942747994E-3</c:v>
                  </c:pt>
                  <c:pt idx="1">
                    <c:v>1.4733576100310543E-3</c:v>
                  </c:pt>
                </c:numCache>
              </c:numRef>
            </c:plus>
            <c:minus>
              <c:numRef>
                <c:f>'Médias e Interv. Conf_PC-Rasp'!$E$5:$F$5</c:f>
                <c:numCache>
                  <c:formatCode>General</c:formatCode>
                  <c:ptCount val="2"/>
                  <c:pt idx="0">
                    <c:v>3.0405682942747994E-3</c:v>
                  </c:pt>
                  <c:pt idx="1">
                    <c:v>1.4733576100310543E-3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'Médias e Interv. Conf_PC-Rasp'!$B$3:$C$3</c:f>
              <c:strCache>
                <c:ptCount val="2"/>
                <c:pt idx="0">
                  <c:v>ey</c:v>
                </c:pt>
                <c:pt idx="1">
                  <c:v>ez</c:v>
                </c:pt>
              </c:strCache>
            </c:strRef>
          </c:cat>
          <c:val>
            <c:numRef>
              <c:f>'Médias e Interv. Conf_PC-Rasp'!$B$5:$C$5</c:f>
              <c:numCache>
                <c:formatCode>0.000</c:formatCode>
                <c:ptCount val="2"/>
                <c:pt idx="0">
                  <c:v>0.15153368</c:v>
                </c:pt>
                <c:pt idx="1">
                  <c:v>9.1967752999999999E-2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5C-4775-8FD1-9A5972940BC3}"/>
            </c:ext>
          </c:extLst>
        </c:ser>
        <c:ser>
          <c:idx val="6"/>
          <c:order val="6"/>
          <c:tx>
            <c:v>300 cm/s²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'Médias e Interv. Conf_PC-Rasp'!$E$10:$F$10</c:f>
                <c:numCache>
                  <c:formatCode>General</c:formatCode>
                  <c:ptCount val="2"/>
                  <c:pt idx="0">
                    <c:v>4.6836968118393624E-3</c:v>
                  </c:pt>
                  <c:pt idx="1">
                    <c:v>2.1022046177523348E-3</c:v>
                  </c:pt>
                </c:numCache>
              </c:numRef>
            </c:plus>
            <c:minus>
              <c:numRef>
                <c:f>'Médias e Interv. Conf_PC-Rasp'!$E$10:$F$10</c:f>
                <c:numCache>
                  <c:formatCode>General</c:formatCode>
                  <c:ptCount val="2"/>
                  <c:pt idx="0">
                    <c:v>4.6836968118393624E-3</c:v>
                  </c:pt>
                  <c:pt idx="1">
                    <c:v>2.1022046177523348E-3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'Médias e Interv. Conf_PC-Rasp'!$B$3:$C$3</c:f>
              <c:strCache>
                <c:ptCount val="2"/>
                <c:pt idx="0">
                  <c:v>ey</c:v>
                </c:pt>
                <c:pt idx="1">
                  <c:v>ez</c:v>
                </c:pt>
              </c:strCache>
              <c:extLst xmlns:c15="http://schemas.microsoft.com/office/drawing/2012/chart"/>
            </c:strRef>
          </c:cat>
          <c:val>
            <c:numRef>
              <c:f>'Médias e Interv. Conf_PC-Rasp'!$B$10:$C$10</c:f>
              <c:numCache>
                <c:formatCode>0.000</c:formatCode>
                <c:ptCount val="2"/>
                <c:pt idx="0">
                  <c:v>0.15047904000000001</c:v>
                </c:pt>
                <c:pt idx="1">
                  <c:v>9.1956718000000007E-2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A45C-4775-8FD1-9A5972940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6261736"/>
        <c:axId val="180626756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v>Sem Vento</c:v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errBars>
                  <c:errBarType val="both"/>
                  <c:errValType val="cust"/>
                  <c:noEndCap val="0"/>
                  <c:plus>
                    <c:numRef>
                      <c:extLst>
                        <c:ext uri="{02D57815-91ED-43cb-92C2-25804820EDAC}">
                          <c15:formulaRef>
                            <c15:sqref>'Médias e Interv. Conf_PC-Rasp'!$E$4:$F$4</c15:sqref>
                          </c15:formulaRef>
                        </c:ext>
                      </c:extLst>
                      <c:numCache>
                        <c:formatCode>General</c:formatCode>
                        <c:ptCount val="2"/>
                        <c:pt idx="0">
                          <c:v>5.8670390146553474E-3</c:v>
                        </c:pt>
                        <c:pt idx="1">
                          <c:v>2.8053293325072419E-3</c:v>
                        </c:pt>
                      </c:numCache>
                    </c:numRef>
                  </c:plus>
                  <c:minus>
                    <c:numRef>
                      <c:extLst>
                        <c:ext uri="{02D57815-91ED-43cb-92C2-25804820EDAC}">
                          <c15:formulaRef>
                            <c15:sqref>'Médias e Interv. Conf_PC-Rasp'!$E$4:$F$4</c15:sqref>
                          </c15:formulaRef>
                        </c:ext>
                      </c:extLst>
                      <c:numCache>
                        <c:formatCode>General</c:formatCode>
                        <c:ptCount val="2"/>
                        <c:pt idx="0">
                          <c:v>5.8670390146553474E-3</c:v>
                        </c:pt>
                        <c:pt idx="1">
                          <c:v>2.8053293325072419E-3</c:v>
                        </c:pt>
                      </c:numCache>
                    </c:numRef>
                  </c:minus>
                  <c:spPr>
                    <a:noFill/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round/>
                    </a:ln>
                    <a:effectLst/>
                  </c:spPr>
                </c:errBars>
                <c:cat>
                  <c:strRef>
                    <c:extLst>
                      <c:ext uri="{02D57815-91ED-43cb-92C2-25804820EDAC}">
                        <c15:formulaRef>
                          <c15:sqref>'Médias e Interv. Conf_PC-Rasp'!$B$3:$C$3</c15:sqref>
                        </c15:formulaRef>
                      </c:ext>
                    </c:extLst>
                    <c:strCache>
                      <c:ptCount val="2"/>
                      <c:pt idx="0">
                        <c:v>ey</c:v>
                      </c:pt>
                      <c:pt idx="1">
                        <c:v>ez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'Médias e Interv. Conf_PC-Rasp'!$B$4:$C$4</c15:sqref>
                        </c15:formulaRef>
                      </c:ext>
                    </c:extLst>
                    <c:numCache>
                      <c:formatCode>0.000</c:formatCode>
                      <c:ptCount val="2"/>
                      <c:pt idx="0">
                        <c:v>0.14665589999999998</c:v>
                      </c:pt>
                      <c:pt idx="1">
                        <c:v>8.7467210000000004E-2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A45C-4775-8FD1-9A5972940BC3}"/>
                  </c:ext>
                </c:extLst>
              </c15:ser>
            </c15:filteredBarSeries>
            <c15:filteredBarSeries>
              <c15:ser>
                <c:idx val="2"/>
                <c:order val="1"/>
                <c:tx>
                  <c:v>Vento Forte</c:v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errBars>
                  <c:errBarType val="both"/>
                  <c:errValType val="cust"/>
                  <c:noEndCap val="0"/>
                  <c:plus>
                    <c:numRef>
                      <c:extLst xmlns:c15="http://schemas.microsoft.com/office/drawing/2012/chart">
                        <c:ext xmlns:c15="http://schemas.microsoft.com/office/drawing/2012/chart" uri="{02D57815-91ED-43cb-92C2-25804820EDAC}">
                          <c15:formulaRef>
                            <c15:sqref>'Médias e Interv. Conf_PC-Rasp'!$E$6:$F$6</c15:sqref>
                          </c15:formulaRef>
                        </c:ext>
                      </c:extLst>
                      <c:numCache>
                        <c:formatCode>General</c:formatCode>
                        <c:ptCount val="2"/>
                        <c:pt idx="0">
                          <c:v>3.6069142293497464E-3</c:v>
                        </c:pt>
                        <c:pt idx="1">
                          <c:v>1.4676509296951993E-3</c:v>
                        </c:pt>
                      </c:numCache>
                    </c:numRef>
                  </c:plus>
                  <c:minus>
                    <c:numRef>
                      <c:extLst xmlns:c15="http://schemas.microsoft.com/office/drawing/2012/chart">
                        <c:ext xmlns:c15="http://schemas.microsoft.com/office/drawing/2012/chart" uri="{02D57815-91ED-43cb-92C2-25804820EDAC}">
                          <c15:formulaRef>
                            <c15:sqref>'Médias e Interv. Conf_PC-Rasp'!$E$6:$F$6</c15:sqref>
                          </c15:formulaRef>
                        </c:ext>
                      </c:extLst>
                      <c:numCache>
                        <c:formatCode>General</c:formatCode>
                        <c:ptCount val="2"/>
                        <c:pt idx="0">
                          <c:v>3.6069142293497464E-3</c:v>
                        </c:pt>
                        <c:pt idx="1">
                          <c:v>1.4676509296951993E-3</c:v>
                        </c:pt>
                      </c:numCache>
                    </c:numRef>
                  </c:minus>
                  <c:spPr>
                    <a:noFill/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round/>
                    </a:ln>
                    <a:effectLst/>
                  </c:spPr>
                </c:errBar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Conf_PC-Rasp'!$B$3:$C$3</c15:sqref>
                        </c15:formulaRef>
                      </c:ext>
                    </c:extLst>
                    <c:strCache>
                      <c:ptCount val="2"/>
                      <c:pt idx="0">
                        <c:v>ey</c:v>
                      </c:pt>
                      <c:pt idx="1">
                        <c:v>ez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Conf_PC-Rasp'!$B$6:$C$6</c15:sqref>
                        </c15:formulaRef>
                      </c:ext>
                    </c:extLst>
                    <c:numCache>
                      <c:formatCode>0.000</c:formatCode>
                      <c:ptCount val="2"/>
                      <c:pt idx="0">
                        <c:v>0.17219952000000002</c:v>
                      </c:pt>
                      <c:pt idx="1">
                        <c:v>0.10322070999999999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45C-4775-8FD1-9A5972940BC3}"/>
                  </c:ext>
                </c:extLst>
              </c15:ser>
            </c15:filteredBarSeries>
            <c15:filteredBarSeries>
              <c15:ser>
                <c:idx val="3"/>
                <c:order val="2"/>
                <c:tx>
                  <c:v>Angulos Fechados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errBars>
                  <c:errBarType val="both"/>
                  <c:errValType val="cust"/>
                  <c:noEndCap val="0"/>
                  <c:plus>
                    <c:numRef>
                      <c:extLst xmlns:c15="http://schemas.microsoft.com/office/drawing/2012/chart">
                        <c:ext xmlns:c15="http://schemas.microsoft.com/office/drawing/2012/chart" uri="{02D57815-91ED-43cb-92C2-25804820EDAC}">
                          <c15:formulaRef>
                            <c15:sqref>'Médias e Interv. Conf_PC-Rasp'!$E$7:$F$7</c15:sqref>
                          </c15:formulaRef>
                        </c:ext>
                      </c:extLst>
                      <c:numCache>
                        <c:formatCode>General</c:formatCode>
                        <c:ptCount val="2"/>
                        <c:pt idx="0">
                          <c:v>3.1599318431743402E-3</c:v>
                        </c:pt>
                        <c:pt idx="1">
                          <c:v>1.2241058153169241E-3</c:v>
                        </c:pt>
                      </c:numCache>
                    </c:numRef>
                  </c:plus>
                  <c:minus>
                    <c:numRef>
                      <c:extLst xmlns:c15="http://schemas.microsoft.com/office/drawing/2012/chart">
                        <c:ext xmlns:c15="http://schemas.microsoft.com/office/drawing/2012/chart" uri="{02D57815-91ED-43cb-92C2-25804820EDAC}">
                          <c15:formulaRef>
                            <c15:sqref>'Médias e Interv. Conf_PC-Rasp'!$E$7:$F$7</c15:sqref>
                          </c15:formulaRef>
                        </c:ext>
                      </c:extLst>
                      <c:numCache>
                        <c:formatCode>General</c:formatCode>
                        <c:ptCount val="2"/>
                        <c:pt idx="0">
                          <c:v>3.1599318431743402E-3</c:v>
                        </c:pt>
                        <c:pt idx="1">
                          <c:v>1.2241058153169241E-3</c:v>
                        </c:pt>
                      </c:numCache>
                    </c:numRef>
                  </c:minus>
                  <c:spPr>
                    <a:noFill/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round/>
                    </a:ln>
                    <a:effectLst/>
                  </c:spPr>
                </c:errBar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Conf_PC-Rasp'!$B$3:$C$3</c15:sqref>
                        </c15:formulaRef>
                      </c:ext>
                    </c:extLst>
                    <c:strCache>
                      <c:ptCount val="2"/>
                      <c:pt idx="0">
                        <c:v>ey</c:v>
                      </c:pt>
                      <c:pt idx="1">
                        <c:v>ez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Conf_PC-Rasp'!$B$7:$C$7</c15:sqref>
                        </c15:formulaRef>
                      </c:ext>
                    </c:extLst>
                    <c:numCache>
                      <c:formatCode>0.000</c:formatCode>
                      <c:ptCount val="2"/>
                      <c:pt idx="0">
                        <c:v>0.14195257</c:v>
                      </c:pt>
                      <c:pt idx="1">
                        <c:v>0.10828654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A45C-4775-8FD1-9A5972940BC3}"/>
                  </c:ext>
                </c:extLst>
              </c15:ser>
            </c15:filteredBarSeries>
            <c15:filteredBarSeries>
              <c15:ser>
                <c:idx val="4"/>
                <c:order val="3"/>
                <c:tx>
                  <c:v>Quadrado Pequeno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errBars>
                  <c:errBarType val="both"/>
                  <c:errValType val="cust"/>
                  <c:noEndCap val="0"/>
                  <c:plus>
                    <c:numRef>
                      <c:extLst xmlns:c15="http://schemas.microsoft.com/office/drawing/2012/chart">
                        <c:ext xmlns:c15="http://schemas.microsoft.com/office/drawing/2012/chart" uri="{02D57815-91ED-43cb-92C2-25804820EDAC}">
                          <c15:formulaRef>
                            <c15:sqref>'Médias e Interv. Conf_PC-Rasp'!$E$8:$F$8</c15:sqref>
                          </c15:formulaRef>
                        </c:ext>
                      </c:extLst>
                      <c:numCache>
                        <c:formatCode>General</c:formatCode>
                        <c:ptCount val="2"/>
                        <c:pt idx="0">
                          <c:v>2.0499201310710778E-3</c:v>
                        </c:pt>
                        <c:pt idx="1">
                          <c:v>2.2988897895320228E-3</c:v>
                        </c:pt>
                      </c:numCache>
                    </c:numRef>
                  </c:plus>
                  <c:minus>
                    <c:numRef>
                      <c:extLst xmlns:c15="http://schemas.microsoft.com/office/drawing/2012/chart">
                        <c:ext xmlns:c15="http://schemas.microsoft.com/office/drawing/2012/chart" uri="{02D57815-91ED-43cb-92C2-25804820EDAC}">
                          <c15:formulaRef>
                            <c15:sqref>'Médias e Interv. Conf_PC-Rasp'!$E$8:$F$8</c15:sqref>
                          </c15:formulaRef>
                        </c:ext>
                      </c:extLst>
                      <c:numCache>
                        <c:formatCode>General</c:formatCode>
                        <c:ptCount val="2"/>
                        <c:pt idx="0">
                          <c:v>2.0499201310710778E-3</c:v>
                        </c:pt>
                        <c:pt idx="1">
                          <c:v>2.2988897895320228E-3</c:v>
                        </c:pt>
                      </c:numCache>
                    </c:numRef>
                  </c:minus>
                  <c:spPr>
                    <a:noFill/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round/>
                    </a:ln>
                    <a:effectLst/>
                  </c:spPr>
                </c:errBar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Conf_PC-Rasp'!$B$3:$C$3</c15:sqref>
                        </c15:formulaRef>
                      </c:ext>
                    </c:extLst>
                    <c:strCache>
                      <c:ptCount val="2"/>
                      <c:pt idx="0">
                        <c:v>ey</c:v>
                      </c:pt>
                      <c:pt idx="1">
                        <c:v>ez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Conf_PC-Rasp'!$B$8:$C$8</c15:sqref>
                        </c15:formulaRef>
                      </c:ext>
                    </c:extLst>
                    <c:numCache>
                      <c:formatCode>0.000</c:formatCode>
                      <c:ptCount val="2"/>
                      <c:pt idx="0">
                        <c:v>7.8481145000000002E-2</c:v>
                      </c:pt>
                      <c:pt idx="1">
                        <c:v>8.1819783000000007E-2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A45C-4775-8FD1-9A5972940BC3}"/>
                  </c:ext>
                </c:extLst>
              </c15:ser>
            </c15:filteredBarSeries>
            <c15:filteredBarSeries>
              <c15:ser>
                <c:idx val="7"/>
                <c:order val="7"/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Conf_PC-Rasp'!$B$3:$C$3</c15:sqref>
                        </c15:formulaRef>
                      </c:ext>
                    </c:extLst>
                    <c:strCache>
                      <c:ptCount val="2"/>
                      <c:pt idx="0">
                        <c:v>ey</c:v>
                      </c:pt>
                      <c:pt idx="1">
                        <c:v>ez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Conf_PC-Rasp'!$B$11:$C$11</c15:sqref>
                        </c15:formulaRef>
                      </c:ext>
                    </c:extLst>
                    <c:numCache>
                      <c:formatCode>0.000</c:formatCode>
                      <c:ptCount val="2"/>
                      <c:pt idx="0">
                        <c:v>0.15192644</c:v>
                      </c:pt>
                      <c:pt idx="1">
                        <c:v>9.2385323000000005E-2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A45C-4775-8FD1-9A5972940BC3}"/>
                  </c:ext>
                </c:extLst>
              </c15:ser>
            </c15:filteredBarSeries>
            <c15:filteredBarSeries>
              <c15:ser>
                <c:idx val="8"/>
                <c:order val="8"/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Conf_PC-Rasp'!$B$3:$C$3</c15:sqref>
                        </c15:formulaRef>
                      </c:ext>
                    </c:extLst>
                    <c:strCache>
                      <c:ptCount val="2"/>
                      <c:pt idx="0">
                        <c:v>ey</c:v>
                      </c:pt>
                      <c:pt idx="1">
                        <c:v>ez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'Médias e Interv. Conf_PC-Rasp'!$B$12:$C$12</c15:sqref>
                        </c15:formulaRef>
                      </c:ext>
                    </c:extLst>
                    <c:numCache>
                      <c:formatCode>0.000</c:formatCode>
                      <c:ptCount val="2"/>
                      <c:pt idx="0">
                        <c:v>0.14871231000000001</c:v>
                      </c:pt>
                      <c:pt idx="1">
                        <c:v>9.1928356999999988E-2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A45C-4775-8FD1-9A5972940BC3}"/>
                  </c:ext>
                </c:extLst>
              </c15:ser>
            </c15:filteredBarSeries>
          </c:ext>
        </c:extLst>
      </c:barChart>
      <c:catAx>
        <c:axId val="1806261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06267560"/>
        <c:crosses val="autoZero"/>
        <c:auto val="1"/>
        <c:lblAlgn val="ctr"/>
        <c:lblOffset val="100"/>
        <c:noMultiLvlLbl val="0"/>
      </c:catAx>
      <c:valAx>
        <c:axId val="1806267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</a:t>
                </a:r>
                <a:r>
                  <a:rPr lang="en-US" baseline="0"/>
                  <a:t> (m)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062617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20A0E-8277-44C5-AC7A-B67A7C501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F4F291-7904-4CFA-81DD-BF11914A4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F59EB0-085C-468B-BA85-21B08585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7CF3-D288-494F-A1EA-6C922396660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D7E633-6FD4-4895-8AD5-631377C1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4079E2-63B6-4478-888D-221411A7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B18-9E34-4FA5-A1F6-943AF7474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0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F0D04-5E35-46D3-8CD2-2E64C847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DF99F0-542C-4B59-BA2D-583C5D93E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FEC92F-74F1-4C32-94A7-790881A6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7CF3-D288-494F-A1EA-6C922396660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0242F-6AA2-490A-9C70-209883E1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A8CC5-3C86-4CA8-B1F2-53A3A965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B18-9E34-4FA5-A1F6-943AF7474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AB570D-6249-442F-A460-2EC10F684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4B42F5-FDB1-4E1B-80AF-E5E6A8D30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B450D8-7EEF-4854-8BAE-918A08ED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7CF3-D288-494F-A1EA-6C922396660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349B0F-EA4C-449A-839C-1961A6EF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07B0F7-D1B2-4A5A-B885-D7DBFC1A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B18-9E34-4FA5-A1F6-943AF7474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9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2B92E-5259-436A-BF71-69D56B56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5FF3FB-EF15-4C29-950C-0FE2E22D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BE4C98-8779-4D9A-A94A-8031E851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7CF3-D288-494F-A1EA-6C922396660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4537FD-2509-474C-8884-D5EF8A23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82F648-6B7C-4B81-95EB-7D3182FB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B18-9E34-4FA5-A1F6-943AF7474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2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8AD9A-F690-4AE7-940A-28A633992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768995-EC0E-4E97-825C-87BE2A98A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0A195B-64C1-4E40-BA18-6A73BFD5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7CF3-D288-494F-A1EA-6C922396660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6CA2B7-F255-4F9B-A2E4-1F6CF6A2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902E21-E197-487E-ADED-EE3E0CB6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B18-9E34-4FA5-A1F6-943AF7474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2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27277-CCC7-4DA5-B035-68191C63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A5D5BA-97C1-4DA5-8EFF-71ED0DF39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9E34C9-2141-49E3-8FDA-68B238902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9B9929-DB5E-4DD4-B1FE-E8CE4364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7CF3-D288-494F-A1EA-6C922396660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48A35B-2FC0-4A74-942B-A4A028E7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4C8594-84D8-4884-A27E-8FE005E6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B18-9E34-4FA5-A1F6-943AF7474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4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5AEF5-3767-401F-8306-EA709FE4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C27425-81AA-4900-B461-6523AEEA1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D1DE69-973D-433A-9FD6-F80EEC394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57EE849-4C02-45E3-810B-64B365489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CE7B752-8640-40CE-AA3F-CD1C1DFF5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0D5E4B-4BA1-4404-AAAD-F4AB4180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7CF3-D288-494F-A1EA-6C922396660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3BF0B8-BF25-4AE2-ACBD-7F16DDFA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E5298C-E9FC-4363-983C-79C2066C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B18-9E34-4FA5-A1F6-943AF7474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6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AA28E-DEFA-4E7B-BFD2-D1713D63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9CCC84-D57F-4483-85DD-D2820F5D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7CF3-D288-494F-A1EA-6C922396660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C35F93-D1F3-4A1A-9172-8BB7F7DB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41E918-59F5-4122-A2D2-6C5E330B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B18-9E34-4FA5-A1F6-943AF7474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2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960FC0D-DCF5-497B-8E03-9A4C34E4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7CF3-D288-494F-A1EA-6C922396660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5525EB-5E90-4616-822E-4E155839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B230FA-42AA-48C2-9C26-82C857AC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B18-9E34-4FA5-A1F6-943AF7474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2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A56C1-93C0-44B2-94AF-9BC8238F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AC3D98-A340-46B2-A188-E18BDEFD2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EBAD30-A054-4DF8-BFAA-FB260725E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9C8DDF-4672-44FB-9AFB-0EEF9739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7CF3-D288-494F-A1EA-6C922396660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DF4D69-885C-4982-A075-7BB187D4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28A146-41A2-42F9-AD1A-617937AD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B18-9E34-4FA5-A1F6-943AF7474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9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50171-C24A-4948-920D-4BF23EFA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68D46AF-45D4-45C9-B4AE-3554B58DF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881AD8-3DE2-4BC7-BB76-79C1AD22B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7C36C5-CDEA-4A69-B7E3-E59652EE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7CF3-D288-494F-A1EA-6C922396660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D1AEFD-8DDC-4658-90B4-0E179517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71DBED-70A7-4F35-AC3A-6E45BCF9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B18-9E34-4FA5-A1F6-943AF7474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3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2C42D51-5888-4A2C-AC95-A681E196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55AA3F-6841-4833-AE81-7D0FA5DBE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9AEB42-2AF2-4B46-9418-64786286F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37CF3-D288-494F-A1EA-6C922396660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2AFBEE-E0EC-4093-8C34-A8B1F4687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C6BCA6-DFE9-4389-8D20-000ED7ABA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CDB18-9E34-4FA5-A1F6-943AF7474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0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603DEA8-509A-4168-9927-272375258D31}"/>
              </a:ext>
              <a:ext uri="{147F2762-F138-4A5C-976F-8EAC2B608ADB}">
                <a16:predDERef xmlns:a16="http://schemas.microsoft.com/office/drawing/2014/main" pred="{D6A79197-2C34-425C-ABA4-4560F8D068F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69863" y="319088"/>
          <a:ext cx="11823700" cy="6251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371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0EF4A99D-DA4A-48F0-955B-559F1AE2F54D}"/>
              </a:ext>
              <a:ext uri="{147F2762-F138-4A5C-976F-8EAC2B608ADB}">
                <a16:predDERef xmlns:a16="http://schemas.microsoft.com/office/drawing/2014/main" pred="{D6A79197-2C34-425C-ABA4-4560F8D068F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441251"/>
              </p:ext>
            </p:extLst>
          </p:nvPr>
        </p:nvGraphicFramePr>
        <p:xfrm>
          <a:off x="169863" y="319088"/>
          <a:ext cx="11823700" cy="6251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096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0EF84747-9AD3-4E9F-A9E0-C9D13C342BE1}"/>
              </a:ext>
              <a:ext uri="{147F2762-F138-4A5C-976F-8EAC2B608ADB}">
                <a16:predDERef xmlns:a16="http://schemas.microsoft.com/office/drawing/2014/main" pred="{D6A79197-2C34-425C-ABA4-4560F8D068F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236864"/>
              </p:ext>
            </p:extLst>
          </p:nvPr>
        </p:nvGraphicFramePr>
        <p:xfrm>
          <a:off x="169863" y="319088"/>
          <a:ext cx="11823700" cy="6251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387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44D07D7-D552-4537-B5E7-BE8FE01D797F}"/>
              </a:ext>
              <a:ext uri="{147F2762-F138-4A5C-976F-8EAC2B608ADB}">
                <a16:predDERef xmlns:a16="http://schemas.microsoft.com/office/drawing/2014/main" pred="{D6A79197-2C34-425C-ABA4-4560F8D068F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69863" y="319088"/>
          <a:ext cx="11823700" cy="6251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3157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Naty .</dc:creator>
  <cp:lastModifiedBy>Moreira Roque,Nathan N.</cp:lastModifiedBy>
  <cp:revision>4</cp:revision>
  <dcterms:created xsi:type="dcterms:W3CDTF">2020-04-25T17:54:33Z</dcterms:created>
  <dcterms:modified xsi:type="dcterms:W3CDTF">2021-11-08T23:35:00Z</dcterms:modified>
</cp:coreProperties>
</file>