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50" name="Picture 2" descr="C:\Users\Jeemon Puthusseri\Desktop\logo-jquery-ui.pn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710763" y="187607"/>
            <a:ext cx="2238350" cy="5839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jQuery</a:t>
            </a:r>
            <a:r>
              <a:rPr lang="en-IN" dirty="0"/>
              <a:t> UI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8489"/>
            <a:ext cx="8596668" cy="3880773"/>
          </a:xfrm>
        </p:spPr>
        <p:txBody>
          <a:bodyPr/>
          <a:lstStyle/>
          <a:p>
            <a:r>
              <a:rPr lang="en-IN" dirty="0"/>
              <a:t>UI designing is about making User–Computer interaction comfortable and effective for the user</a:t>
            </a:r>
          </a:p>
          <a:p>
            <a:r>
              <a:rPr lang="en-IN" dirty="0"/>
              <a:t>A full suite of custom effects are available for use when showing and hiding elements or just to add some visual appeal.</a:t>
            </a:r>
          </a:p>
          <a:p>
            <a:r>
              <a:rPr lang="en-IN" dirty="0"/>
              <a:t>There are 15 various effects</a:t>
            </a:r>
            <a:r>
              <a:rPr lang="en-IN" b="1" dirty="0"/>
              <a:t> </a:t>
            </a:r>
            <a:r>
              <a:rPr lang="en-IN" dirty="0"/>
              <a:t>available, out of which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</a:t>
            </a:r>
            <a:r>
              <a:rPr lang="en-IN" dirty="0"/>
              <a:t> effect is deprecated from version 1.12 and replaced by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.transfer() </a:t>
            </a:r>
            <a:r>
              <a:rPr lang="en-IN"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“fade”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fade effect hides or shows an element by fading 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fade", {},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“highlight”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highlight effect hides or shows an element by animating its background </a:t>
            </a:r>
            <a:r>
              <a:rPr lang="en-IN" dirty="0" err="1"/>
              <a:t>color</a:t>
            </a:r>
            <a:r>
              <a:rPr lang="en-IN" dirty="0"/>
              <a:t>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color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</a:t>
                      </a:r>
                      <a:r>
                        <a:rPr lang="en-IN" dirty="0" err="1"/>
                        <a:t>ddd</a:t>
                      </a:r>
                      <a:r>
                        <a:rPr lang="en-IN" dirty="0"/>
                        <a:t>/red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lightyellow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highlight", {mode:”show”, </a:t>
            </a:r>
            <a:r>
              <a:rPr kumimoji="0" lang="en-IN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:”red”},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“puff”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Creates a puff effect by scaling the element up and hiding it at the same time.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puff", {mode:”show”, percent:120},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“pulsate”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pulsate effect hides or shows an element by pulsing it in or out.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pulsate", {times:10},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“scale”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Shrink or grow an element by a percentage factor.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276991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show/hide/effect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horizontal/vertical/both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[top/middle/bottom, left/</a:t>
                      </a:r>
                      <a:r>
                        <a:rPr lang="en-IN" i="1" dirty="0" err="1"/>
                        <a:t>center</a:t>
                      </a:r>
                      <a:r>
                        <a:rPr lang="en-IN" i="1" dirty="0"/>
                        <a:t>/right]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[middle, </a:t>
                      </a:r>
                      <a:r>
                        <a:rPr lang="en-IN" dirty="0" err="1"/>
                        <a:t>center</a:t>
                      </a:r>
                      <a:r>
                        <a:rPr lang="en-IN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box/content/both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$("#box").effect(“scale", {mode:”show”, direction:”horizontal”,percent:0},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“shake”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Shakes the element multiple times, vertically or horizontally.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27699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show/hide/effect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left/right/up/down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number(pixels)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shake", {direction:”up”, times:10},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“size”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Resize an element to a specified width and height.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27699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show/hide/effect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height:</a:t>
                      </a:r>
                      <a:r>
                        <a:rPr lang="en-IN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IN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[top/middle/bottom, left/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/right]	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top,left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box/content/both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$("#box").effect(“size", {to:{height:200, width:300}},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“slide”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Slides the element out of the viewport.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276991"/>
          <a:ext cx="81280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i="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left/right/up/down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number(pixels)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outer width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$("#box").effect(“slide", {mode:”show”, direction:”down”},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303330"/>
            <a:ext cx="8596668" cy="2740024"/>
          </a:xfrm>
        </p:spPr>
        <p:txBody>
          <a:bodyPr/>
          <a:lstStyle/>
          <a:p>
            <a:r>
              <a:rPr lang="en-IN" dirty="0"/>
              <a:t>Transfers the outline of an element to another element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1734047"/>
          <a:ext cx="8128004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 "#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mydiv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endParaRPr lang="en-IN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 addition to </a:t>
                      </a:r>
                      <a:r>
                        <a:rPr lang="en-IN" sz="1600" b="1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IN" sz="1600" b="1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-effects</a:t>
                      </a:r>
                      <a:r>
                        <a:rPr lang="en-IN" sz="1600" b="1" i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-transfer</a:t>
                      </a:r>
                      <a:endParaRPr lang="en-IN" sz="16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fast/slow/milliseconds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swing/linear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58329" y="3970408"/>
            <a:ext cx="8596668" cy="2516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$( "div" ).click(function() {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IN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1 - $( "div" ).index( this );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$( this ).transfer( {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to: $( "div" ).</a:t>
            </a:r>
            <a:r>
              <a:rPr lang="en-IN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IN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),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duration: 1000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 );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15 effects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63575" y="1914521"/>
          <a:ext cx="8637587" cy="367188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pulsate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explode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highlight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apply the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3405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apply these effects on methods such as</a:t>
            </a:r>
          </a:p>
          <a:p>
            <a:pPr lvl="1"/>
            <a:r>
              <a:rPr lang="en-IN" dirty="0"/>
              <a:t>show(),  hide(), toggle (), effect()</a:t>
            </a:r>
          </a:p>
          <a:p>
            <a:r>
              <a:rPr lang="en-IN" dirty="0"/>
              <a:t>Give argument values is in quotes except for numbers</a:t>
            </a:r>
          </a:p>
          <a:p>
            <a:pPr lvl="1"/>
            <a:r>
              <a:rPr lang="en-IN" dirty="0"/>
              <a:t>direction:”right”</a:t>
            </a:r>
          </a:p>
          <a:p>
            <a:pPr lvl="1"/>
            <a:r>
              <a:rPr lang="en-IN" dirty="0"/>
              <a:t>times:5</a:t>
            </a:r>
          </a:p>
          <a:p>
            <a:r>
              <a:rPr lang="en-IN" dirty="0"/>
              <a:t>Add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display:none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IN" dirty="0"/>
              <a:t>when using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show() </a:t>
            </a:r>
            <a:r>
              <a:rPr lang="en-IN" dirty="0"/>
              <a:t>or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mode:”show”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Example:</a:t>
            </a:r>
            <a:endParaRPr lang="en-IN" i="1" dirty="0"/>
          </a:p>
          <a:p>
            <a:pPr lvl="1">
              <a:buNone/>
            </a:pPr>
            <a:r>
              <a:rPr lang="en-IN" i="1" dirty="0"/>
              <a:t>$("#box").hide("explode", {pieces:4}, 3000);</a:t>
            </a:r>
          </a:p>
          <a:p>
            <a:pPr lvl="1">
              <a:buNone/>
            </a:pPr>
            <a:r>
              <a:rPr lang="en-IN" i="1" dirty="0"/>
              <a:t>$("#box").effect(“shake", {times:4}, 3000);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“blind”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795"/>
            <a:ext cx="8596668" cy="3880773"/>
          </a:xfrm>
        </p:spPr>
        <p:txBody>
          <a:bodyPr/>
          <a:lstStyle/>
          <a:p>
            <a:r>
              <a:rPr lang="en-IN" dirty="0"/>
              <a:t>The blind effect hides or shows an element by wrapping the element in a container, and "pulling the blinds</a:t>
            </a:r>
            <a:r>
              <a:rPr lang="en-IN" b="1" dirty="0"/>
              <a:t>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horizontal/vertical/up/down/left/right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$("#box").effect(“blind", {mode:”show”, direction:”horizontal”},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“bounce”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bounce effect bounces an element</a:t>
            </a:r>
          </a:p>
          <a:p>
            <a:r>
              <a:rPr lang="en-IN" dirty="0"/>
              <a:t>When used with hide or show, the last or first bounce will also fade in/out.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show/hide/effect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up/down/left/right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number(pixels)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$("#box").effect(“bounce", {mode:”show”, direction:”up”, distance:30},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“clip”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clip effect will hide or show an element by clipping the element vertically or horizontally.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vertical/horizontal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clip", {mode:”show”, direction:”horizontal”},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“drop”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drop effect hides or shows an element fading in/out and sliding in a direction.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up/down/left/right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number(pixels)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drop", {mode:”show”, direction:”right”},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“explode”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explode effect hides or shows an element by splitting it into pieces.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pieces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explode", {mode:”show”, pieces:9,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“fold”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09" y="1574801"/>
            <a:ext cx="8596668" cy="3880773"/>
          </a:xfrm>
        </p:spPr>
        <p:txBody>
          <a:bodyPr/>
          <a:lstStyle/>
          <a:p>
            <a:r>
              <a:rPr lang="en-IN" dirty="0"/>
              <a:t>The fold effect hides or shows an element by folding it.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0450" y="2662767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show/hide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horizFirst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5429" y="4370475"/>
            <a:ext cx="8596668" cy="19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$("#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box"). effect(“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fold", {mode:”show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</a:t>
            </a:r>
            <a:r>
              <a:rPr lang="en-IN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horizFirst</a:t>
            </a:r>
            <a:r>
              <a:rPr lang="en-IN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true}, 3000);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Facet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931</TotalTime>
  <Words>945</Words>
  <Application>Microsoft Office PowerPoint</Application>
  <PresentationFormat>Widescreen</PresentationFormat>
  <Paragraphs>302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 3</vt:lpstr>
      <vt:lpstr>Facet</vt:lpstr>
      <vt:lpstr>jQuery UI Effects</vt:lpstr>
      <vt:lpstr>List of 15 effects</vt:lpstr>
      <vt:lpstr>How to apply the effects</vt:lpstr>
      <vt:lpstr>“blind”</vt:lpstr>
      <vt:lpstr>“bounce”</vt:lpstr>
      <vt:lpstr>“clip”</vt:lpstr>
      <vt:lpstr>“drop”</vt:lpstr>
      <vt:lpstr>“explode”</vt:lpstr>
      <vt:lpstr>“fold”</vt:lpstr>
      <vt:lpstr>“fade”</vt:lpstr>
      <vt:lpstr>“highlight”</vt:lpstr>
      <vt:lpstr>“puff”</vt:lpstr>
      <vt:lpstr>“pulsate”</vt:lpstr>
      <vt:lpstr>“scale”</vt:lpstr>
      <vt:lpstr>“shake”</vt:lpstr>
      <vt:lpstr>“size”</vt:lpstr>
      <vt:lpstr>“slide”</vt:lpstr>
      <vt:lpstr>transfer()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Jeemon Puthusseri</dc:creator>
  <cp:lastModifiedBy>kumar.R</cp:lastModifiedBy>
  <cp:revision>41</cp:revision>
  <dcterms:created xsi:type="dcterms:W3CDTF">2014-09-12T02:18:09Z</dcterms:created>
  <dcterms:modified xsi:type="dcterms:W3CDTF">2017-12-25T06:05:11Z</dcterms:modified>
</cp:coreProperties>
</file>