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326278624"/>
        <c:axId val="326281888"/>
      </c:barChart>
      <c:catAx>
        <c:axId val="3262786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281888"/>
        <c:crosses val="autoZero"/>
        <c:auto val="1"/>
        <c:lblAlgn val="ctr"/>
        <c:lblOffset val="100"/>
        <c:noMultiLvlLbl val="0"/>
      </c:catAx>
      <c:valAx>
        <c:axId val="326281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2786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a:t>
            </a:r>
            <a:r>
              <a:rPr lang="en-GB" sz="2400" dirty="0" smtClean="0"/>
              <a:t>NATESH PANDIYAN R</a:t>
            </a:r>
            <a:endParaRPr lang="en-GB" sz="2400" dirty="0"/>
          </a:p>
          <a:p>
            <a:r>
              <a:rPr lang="en-US" sz="2400" dirty="0"/>
              <a:t>REGISTER NO:</a:t>
            </a:r>
            <a:r>
              <a:rPr lang="en-GB" sz="2400" dirty="0"/>
              <a:t> </a:t>
            </a:r>
            <a:r>
              <a:rPr lang="en-GB" sz="2400" dirty="0" smtClean="0"/>
              <a:t>312200317</a:t>
            </a:r>
          </a:p>
          <a:p>
            <a:r>
              <a:rPr lang="en-GB" sz="2400" dirty="0"/>
              <a:t>NMID:82E86AB4E2CF3F7941744E1FB5F3F68D</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389</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26</cp:revision>
  <dcterms:created xsi:type="dcterms:W3CDTF">2024-03-29T15:07:22Z</dcterms:created>
  <dcterms:modified xsi:type="dcterms:W3CDTF">2024-08-31T16:15:45Z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