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701" r:id="rId3"/>
    <p:sldId id="468" r:id="rId4"/>
    <p:sldId id="702" r:id="rId5"/>
    <p:sldId id="703" r:id="rId6"/>
    <p:sldId id="704" r:id="rId7"/>
    <p:sldId id="705" r:id="rId8"/>
    <p:sldId id="706" r:id="rId9"/>
    <p:sldId id="707" r:id="rId10"/>
    <p:sldId id="708" r:id="rId11"/>
    <p:sldId id="709" r:id="rId12"/>
    <p:sldId id="710" r:id="rId13"/>
    <p:sldId id="711" r:id="rId14"/>
    <p:sldId id="712" r:id="rId15"/>
    <p:sldId id="713" r:id="rId16"/>
    <p:sldId id="714" r:id="rId17"/>
    <p:sldId id="715" r:id="rId18"/>
    <p:sldId id="716" r:id="rId19"/>
    <p:sldId id="717" r:id="rId20"/>
    <p:sldId id="718" r:id="rId21"/>
    <p:sldId id="719" r:id="rId22"/>
    <p:sldId id="720" r:id="rId23"/>
    <p:sldId id="721" r:id="rId24"/>
    <p:sldId id="722" r:id="rId25"/>
    <p:sldId id="723" r:id="rId26"/>
    <p:sldId id="724" r:id="rId27"/>
    <p:sldId id="725" r:id="rId28"/>
    <p:sldId id="726" r:id="rId29"/>
    <p:sldId id="727" r:id="rId30"/>
    <p:sldId id="728" r:id="rId31"/>
    <p:sldId id="729" r:id="rId32"/>
    <p:sldId id="730" r:id="rId33"/>
    <p:sldId id="731" r:id="rId34"/>
    <p:sldId id="732" r:id="rId35"/>
    <p:sldId id="733" r:id="rId36"/>
    <p:sldId id="734" r:id="rId37"/>
    <p:sldId id="735" r:id="rId38"/>
    <p:sldId id="736" r:id="rId39"/>
    <p:sldId id="737" r:id="rId40"/>
    <p:sldId id="43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63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54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793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135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776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662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895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6F5C37D-182A-4D31-9481-5A9BAC9140C1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86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26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23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05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0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8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1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4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4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5C37D-182A-4D31-9481-5A9BAC9140C1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226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948A4-FB48-466C-879E-4D733BE5B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4000" dirty="0"/>
              <a:t>响应式</a:t>
            </a:r>
            <a:r>
              <a:rPr lang="en-US" altLang="zh-CN" sz="4000" dirty="0"/>
              <a:t>Web</a:t>
            </a:r>
            <a:r>
              <a:rPr lang="zh-CN" altLang="en-US" sz="4000" dirty="0"/>
              <a:t>设计</a:t>
            </a:r>
            <a:br>
              <a:rPr lang="en-US" altLang="zh-CN" dirty="0"/>
            </a:br>
            <a:r>
              <a:rPr lang="en-US" altLang="zh-CN" sz="3200" dirty="0"/>
              <a:t>——</a:t>
            </a:r>
            <a:r>
              <a:rPr lang="zh-CN" altLang="en-US" sz="3200" dirty="0"/>
              <a:t>项目实训</a:t>
            </a:r>
            <a:r>
              <a:rPr lang="en-US" altLang="zh-CN" sz="3200" dirty="0"/>
              <a:t>—</a:t>
            </a:r>
            <a:r>
              <a:rPr lang="zh-CN" altLang="en-US" sz="3200" dirty="0"/>
              <a:t>学院网站项目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0BAC69-5171-433D-983B-F134CA5DC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58004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广东白云学院</a:t>
            </a:r>
            <a:endParaRPr lang="en-US" altLang="zh-CN" dirty="0"/>
          </a:p>
          <a:p>
            <a:pPr algn="ctr"/>
            <a:r>
              <a:rPr lang="zh-CN" altLang="en-US" dirty="0"/>
              <a:t>大数据与计算机学院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41CEC5-E726-49D3-A8CF-20915A643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7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A1285-B5DA-432A-B463-0ACE5E30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头部</a:t>
            </a:r>
            <a:r>
              <a:rPr lang="en-US" altLang="zh-CN" dirty="0"/>
              <a:t>logo</a:t>
            </a:r>
            <a:r>
              <a:rPr lang="zh-CN" altLang="en-US" dirty="0"/>
              <a:t>与搜索框制作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1705CF-0993-43A8-BCF3-FF5E31B5B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309812"/>
            <a:ext cx="10553700" cy="22383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948459D-D28F-45BB-9AB8-51CA548C4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4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9650C-F926-43FD-AC3C-50FB53FE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03908-E71F-461A-B710-71CB98B7D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项目设计概述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页面布局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头部</a:t>
            </a:r>
            <a:r>
              <a:rPr lang="en-US" altLang="zh-CN" dirty="0"/>
              <a:t>Logo</a:t>
            </a:r>
            <a:r>
              <a:rPr lang="zh-CN" altLang="en-US" dirty="0"/>
              <a:t>与搜索框制作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导航栏制作</a:t>
            </a:r>
            <a:endParaRPr lang="en-US" altLang="zh-CN" b="1" dirty="0">
              <a:solidFill>
                <a:srgbClr val="FFFF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48F21E-2C16-459F-887A-52AE0A041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447CC2B-554A-4DEB-A516-4490E5489CD0}"/>
              </a:ext>
            </a:extLst>
          </p:cNvPr>
          <p:cNvSpPr txBox="1">
            <a:spLocks/>
          </p:cNvSpPr>
          <p:nvPr/>
        </p:nvSpPr>
        <p:spPr>
          <a:xfrm>
            <a:off x="4618139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新闻图片轮播制作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通知公告列表和学校新闻列表卡片制作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快速通道制作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专题网站制作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底部链接和版权信息制作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2955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10E5C-D692-45A4-9607-EED3D1EC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导航栏制作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7E82A-7491-4A4A-9E82-374435297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导航放在导航栏里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第一步：基础导航条制作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72A057-32B6-4AF7-8610-3ECB3BD4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0386CA-49A5-4F82-8F2A-CBDC411D5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265" y="2026763"/>
            <a:ext cx="3087471" cy="477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94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44330-9DDB-4421-96CE-74B700341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导航栏制作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D6E35D-80B9-4CFA-B404-D8CF6EE69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2238375"/>
            <a:ext cx="10620375" cy="2381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898BA1-B404-45D2-B85A-BA6070621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6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10E5C-D692-45A4-9607-EED3D1EC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导航栏制作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7E82A-7491-4A4A-9E82-374435297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导航放在导航栏里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第二步：制作二级下拉菜单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72A057-32B6-4AF7-8610-3ECB3BD4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739B54-A376-44F8-9438-259CB56C4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7" y="3518414"/>
            <a:ext cx="5441574" cy="32649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D439435-B4CC-4E78-840D-C009AF7B8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211" y="3518414"/>
            <a:ext cx="6497112" cy="194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06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10E5C-D692-45A4-9607-EED3D1EC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导航栏制作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7E82A-7491-4A4A-9E82-374435297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导航放在导航栏里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第二步：制作响应式导航：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在中屏及以上设备上完全显示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小屏幕情况下：</a:t>
            </a:r>
            <a:endParaRPr lang="en-US" altLang="zh-CN" dirty="0"/>
          </a:p>
          <a:p>
            <a:pPr lvl="3">
              <a:lnSpc>
                <a:spcPct val="150000"/>
              </a:lnSpc>
            </a:pPr>
            <a:r>
              <a:rPr lang="zh-CN" altLang="en-US" dirty="0"/>
              <a:t>导航项内容通过按钮自动显示或隐藏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72A057-32B6-4AF7-8610-3ECB3BD4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6711BB9-5982-4256-87E8-6D5F86DAC351}"/>
              </a:ext>
            </a:extLst>
          </p:cNvPr>
          <p:cNvSpPr txBox="1">
            <a:spLocks/>
          </p:cNvSpPr>
          <p:nvPr/>
        </p:nvSpPr>
        <p:spPr>
          <a:xfrm>
            <a:off x="5414148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三方面工作：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导航栏容器</a:t>
            </a:r>
            <a:r>
              <a:rPr lang="en-US" altLang="zh-CN" dirty="0"/>
              <a:t>navbar</a:t>
            </a:r>
            <a:r>
              <a:rPr lang="zh-CN" altLang="en-US" dirty="0"/>
              <a:t>上添加</a:t>
            </a:r>
            <a:r>
              <a:rPr lang="en-US" altLang="zh-CN" dirty="0"/>
              <a:t>navbar-expand-*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导航中添加一个触发折叠</a:t>
            </a:r>
            <a:r>
              <a:rPr lang="en-US" altLang="zh-CN" dirty="0"/>
              <a:t>/</a:t>
            </a:r>
            <a:r>
              <a:rPr lang="zh-CN" altLang="en-US" dirty="0"/>
              <a:t>显示内容的按钮元素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导航栏中添加一个折叠</a:t>
            </a:r>
            <a:r>
              <a:rPr lang="en-US" altLang="zh-CN" dirty="0"/>
              <a:t>/</a:t>
            </a:r>
            <a:r>
              <a:rPr lang="zh-CN" altLang="en-US" dirty="0"/>
              <a:t>显示内容的容器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4117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10E5C-D692-45A4-9607-EED3D1EC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导航栏制作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72A057-32B6-4AF7-8610-3ECB3BD4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712F9A2-29B0-4212-91E3-FC3CF2D5E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9" y="2024569"/>
            <a:ext cx="4962525" cy="24003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06EBAE5-A429-4EE1-A3E1-E821468FD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578" y="2024569"/>
            <a:ext cx="46767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4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9650C-F926-43FD-AC3C-50FB53FE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03908-E71F-461A-B710-71CB98B7D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项目设计概述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页面布局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头部</a:t>
            </a:r>
            <a:r>
              <a:rPr lang="en-US" altLang="zh-CN" dirty="0"/>
              <a:t>Logo</a:t>
            </a:r>
            <a:r>
              <a:rPr lang="zh-CN" altLang="en-US" dirty="0"/>
              <a:t>与搜索框制作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导航栏制作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48F21E-2C16-459F-887A-52AE0A041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447CC2B-554A-4DEB-A516-4490E5489CD0}"/>
              </a:ext>
            </a:extLst>
          </p:cNvPr>
          <p:cNvSpPr txBox="1">
            <a:spLocks/>
          </p:cNvSpPr>
          <p:nvPr/>
        </p:nvSpPr>
        <p:spPr>
          <a:xfrm>
            <a:off x="4618139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新闻图片轮播制作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通知公告列表和学校新闻列表卡片制作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快速通道制作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专题网站制作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底部链接和版权信息制作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0694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82852-D919-4CA5-98C7-BD5179EE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新闻图片轮播制作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18B22-3B6C-4BDA-A59B-8FC2EE3E2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包含：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指示标签</a:t>
            </a:r>
            <a:r>
              <a:rPr lang="en-US" altLang="zh-CN" dirty="0"/>
              <a:t>carousel-indicators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图文内容框</a:t>
            </a:r>
            <a:r>
              <a:rPr lang="en-US" altLang="zh-CN" dirty="0"/>
              <a:t>carousel-inner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左右控制按钮</a:t>
            </a:r>
            <a:r>
              <a:rPr lang="en-US" altLang="zh-CN" dirty="0"/>
              <a:t>carousel-control-</a:t>
            </a:r>
            <a:r>
              <a:rPr lang="en-US" altLang="zh-CN" dirty="0" err="1"/>
              <a:t>prev</a:t>
            </a:r>
            <a:r>
              <a:rPr lang="zh-CN" altLang="en-US" dirty="0"/>
              <a:t>、</a:t>
            </a:r>
            <a:r>
              <a:rPr lang="en-US" altLang="zh-CN" dirty="0"/>
              <a:t> carousel-control-next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1787D5-6014-4DAF-9EC6-B64EF5A59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99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82852-D919-4CA5-98C7-BD5179EE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新闻图片轮播制作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D1EA12-AD7E-4DD6-8F1D-67F1D2BFB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0" y="2045110"/>
            <a:ext cx="4913366" cy="47503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A256255-C63F-4D5E-AB71-13A075751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0B284C5-F24F-44FF-B7DC-CB6A929B0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599" y="2045111"/>
            <a:ext cx="6993626" cy="351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4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9650C-F926-43FD-AC3C-50FB53FE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03908-E71F-461A-B710-71CB98B7D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涉及学校武昌学院由编者虚构，包括：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项目设计概述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页面布局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头部</a:t>
            </a:r>
            <a:r>
              <a:rPr lang="en-US" altLang="zh-CN" dirty="0"/>
              <a:t>Logo</a:t>
            </a:r>
            <a:r>
              <a:rPr lang="zh-CN" altLang="en-US" dirty="0"/>
              <a:t>与搜索框制作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导航栏制作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48F21E-2C16-459F-887A-52AE0A041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447CC2B-554A-4DEB-A516-4490E5489CD0}"/>
              </a:ext>
            </a:extLst>
          </p:cNvPr>
          <p:cNvSpPr txBox="1">
            <a:spLocks/>
          </p:cNvSpPr>
          <p:nvPr/>
        </p:nvSpPr>
        <p:spPr>
          <a:xfrm>
            <a:off x="4765623" y="2966137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新闻图片轮播制作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通知公告列表和学校新闻列表卡片制作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快速通道制作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专题网站制作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底部链接和版权信息制作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3429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9650C-F926-43FD-AC3C-50FB53FE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03908-E71F-461A-B710-71CB98B7D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项目设计概述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页面布局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头部</a:t>
            </a:r>
            <a:r>
              <a:rPr lang="en-US" altLang="zh-CN" dirty="0"/>
              <a:t>Logo</a:t>
            </a:r>
            <a:r>
              <a:rPr lang="zh-CN" altLang="en-US" dirty="0"/>
              <a:t>与搜索框制作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导航栏制作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48F21E-2C16-459F-887A-52AE0A041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447CC2B-554A-4DEB-A516-4490E5489CD0}"/>
              </a:ext>
            </a:extLst>
          </p:cNvPr>
          <p:cNvSpPr txBox="1">
            <a:spLocks/>
          </p:cNvSpPr>
          <p:nvPr/>
        </p:nvSpPr>
        <p:spPr>
          <a:xfrm>
            <a:off x="4618139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新闻图片轮播制作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通知公告列表和学校新闻列表卡片制作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快速通道制作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专题网站制作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底部链接和版权信息制作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6465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6F3E5-8F53-47E5-A982-7594B1CC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通知公告列表和学校新闻列表卡片制作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AE09D-966F-4298-943B-00030F9C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使用卡片实现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图标是</a:t>
            </a:r>
            <a:r>
              <a:rPr lang="en-US" altLang="zh-CN" dirty="0"/>
              <a:t>Bootstrap</a:t>
            </a:r>
            <a:r>
              <a:rPr lang="zh-CN" altLang="en-US" dirty="0"/>
              <a:t>自己开发的图标库，专门为</a:t>
            </a:r>
            <a:r>
              <a:rPr lang="en-US" altLang="zh-CN" dirty="0"/>
              <a:t>Bootstrap</a:t>
            </a:r>
            <a:r>
              <a:rPr lang="zh-CN" altLang="en-US" dirty="0"/>
              <a:t>的组件和文档定制开发：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全是</a:t>
            </a:r>
            <a:r>
              <a:rPr lang="en-US" altLang="zh-CN" dirty="0"/>
              <a:t>SVG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可轻松快捷地缩放，并通过</a:t>
            </a:r>
            <a:r>
              <a:rPr lang="en-US" altLang="zh-CN" dirty="0"/>
              <a:t>CSS</a:t>
            </a:r>
            <a:r>
              <a:rPr lang="zh-CN" altLang="en-US" dirty="0"/>
              <a:t>设置样式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默认将</a:t>
            </a:r>
            <a:r>
              <a:rPr lang="en-US" altLang="zh-CN" dirty="0"/>
              <a:t>width</a:t>
            </a:r>
            <a:r>
              <a:rPr lang="zh-CN" altLang="en-US" dirty="0"/>
              <a:t>和</a:t>
            </a:r>
            <a:r>
              <a:rPr lang="en-US" altLang="zh-CN" dirty="0"/>
              <a:t>height</a:t>
            </a:r>
            <a:r>
              <a:rPr lang="zh-CN" altLang="en-US" dirty="0"/>
              <a:t>设置为</a:t>
            </a:r>
            <a:r>
              <a:rPr lang="en-US" altLang="zh-CN" dirty="0"/>
              <a:t>1rem</a:t>
            </a:r>
            <a:r>
              <a:rPr lang="zh-CN" altLang="en-US" dirty="0"/>
              <a:t>，可通过</a:t>
            </a:r>
            <a:r>
              <a:rPr lang="en-US" altLang="zh-CN" dirty="0"/>
              <a:t>font-size</a:t>
            </a:r>
            <a:r>
              <a:rPr lang="zh-CN" altLang="en-US" dirty="0"/>
              <a:t>重置大小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C66983-63CC-41C8-A74E-D85087EFB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4D9899F-C93A-4A51-AF2E-BAC0B7218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58970"/>
            <a:ext cx="50101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53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6F3E5-8F53-47E5-A982-7594B1CC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通知公告列表和学校新闻列表卡片制作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AE09D-966F-4298-943B-00030F9C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图标库有三种方式应用在</a:t>
            </a:r>
            <a:r>
              <a:rPr lang="en-US" altLang="zh-CN" dirty="0"/>
              <a:t>HTML</a:t>
            </a:r>
            <a:r>
              <a:rPr lang="zh-CN" altLang="en-US" dirty="0"/>
              <a:t>中：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内嵌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Sprite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作为外部图像文件引用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C66983-63CC-41C8-A74E-D85087EFB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47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6F3E5-8F53-47E5-A982-7594B1CC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通知公告列表和学校新闻列表卡片制作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AE09D-966F-4298-943B-00030F9C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列表组：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C66983-63CC-41C8-A74E-D85087EFB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DBCB7B-F0FF-4BC7-9C3F-499FF9992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158" y="2005781"/>
            <a:ext cx="6275261" cy="47655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BD96EF6-45C6-4A43-81AE-B7B760939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8244" y="2005781"/>
            <a:ext cx="1345829" cy="476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17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F8E72-833E-4A18-AA67-22417725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通知公告列表和学校新闻列表卡片制作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08D36C-0C9A-4DE0-9AC9-B8B553316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2" y="2054942"/>
            <a:ext cx="6221924" cy="47163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C60E96-BA05-4F51-B41C-1BF795BF8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74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9650C-F926-43FD-AC3C-50FB53FE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03908-E71F-461A-B710-71CB98B7D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项目设计概述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页面布局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头部</a:t>
            </a:r>
            <a:r>
              <a:rPr lang="en-US" altLang="zh-CN" dirty="0"/>
              <a:t>Logo</a:t>
            </a:r>
            <a:r>
              <a:rPr lang="zh-CN" altLang="en-US" dirty="0"/>
              <a:t>与搜索框制作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导航栏制作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48F21E-2C16-459F-887A-52AE0A041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447CC2B-554A-4DEB-A516-4490E5489CD0}"/>
              </a:ext>
            </a:extLst>
          </p:cNvPr>
          <p:cNvSpPr txBox="1">
            <a:spLocks/>
          </p:cNvSpPr>
          <p:nvPr/>
        </p:nvSpPr>
        <p:spPr>
          <a:xfrm>
            <a:off x="4618139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新闻图片轮播制作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通知公告列表和学校新闻列表卡片制作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快速通道制作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专题网站制作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底部链接和版权信息制作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4787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E863B-C4D6-468A-85FB-698A012F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快速通道制作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E59D9-ADC9-4A1F-9154-CD8EB221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用卡片实现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包括：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标题：由</a:t>
            </a:r>
            <a:r>
              <a:rPr lang="en-US" altLang="zh-CN" dirty="0"/>
              <a:t>Bootstrap</a:t>
            </a:r>
            <a:r>
              <a:rPr lang="zh-CN" altLang="en-US" dirty="0"/>
              <a:t>图标和快速通道文本组成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内容：使用网格系统布局，形成</a:t>
            </a:r>
            <a:r>
              <a:rPr lang="en-US" altLang="zh-CN" dirty="0"/>
              <a:t>3</a:t>
            </a:r>
            <a:r>
              <a:rPr lang="zh-CN" altLang="en-US" dirty="0"/>
              <a:t>行</a:t>
            </a:r>
            <a:r>
              <a:rPr lang="en-US" altLang="zh-CN" dirty="0"/>
              <a:t>3</a:t>
            </a:r>
            <a:r>
              <a:rPr lang="zh-CN" altLang="en-US" dirty="0"/>
              <a:t>列的布局；每列由一个图片和一个段落组成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3C59AC-6C3F-414B-B6F8-43B07FD4A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5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E863B-C4D6-468A-85FB-698A012F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快速通道制作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3C59AC-6C3F-414B-B6F8-43B07FD4A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49A410-936E-4FBD-A258-1F6DE0621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99" y="2035277"/>
            <a:ext cx="3297859" cy="47641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A57770C-04DB-4499-91DD-3B88602AF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532" y="2035277"/>
            <a:ext cx="3629025" cy="4219575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6F61F6B0-D6C1-45DE-B9B6-49F2A3F2B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080" y="2035277"/>
            <a:ext cx="9613861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注意：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实际代码中是</a:t>
            </a:r>
            <a:r>
              <a:rPr lang="en-US" altLang="zh-CN" dirty="0"/>
              <a:t>.jpg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1465380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E863B-C4D6-468A-85FB-698A012F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快速通道制作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3C59AC-6C3F-414B-B6F8-43B07FD4A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F8F7CA-DFAB-4CF5-A6A1-C4DEBD859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637" y="1998023"/>
            <a:ext cx="6703705" cy="478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9650C-F926-43FD-AC3C-50FB53FE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03908-E71F-461A-B710-71CB98B7D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项目设计概述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页面布局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头部</a:t>
            </a:r>
            <a:r>
              <a:rPr lang="en-US" altLang="zh-CN" dirty="0"/>
              <a:t>Logo</a:t>
            </a:r>
            <a:r>
              <a:rPr lang="zh-CN" altLang="en-US" dirty="0"/>
              <a:t>与搜索框制作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导航栏制作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48F21E-2C16-459F-887A-52AE0A041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447CC2B-554A-4DEB-A516-4490E5489CD0}"/>
              </a:ext>
            </a:extLst>
          </p:cNvPr>
          <p:cNvSpPr txBox="1">
            <a:spLocks/>
          </p:cNvSpPr>
          <p:nvPr/>
        </p:nvSpPr>
        <p:spPr>
          <a:xfrm>
            <a:off x="4618139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新闻图片轮播制作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通知公告列表和学校新闻列表卡片制作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快速通道制作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专题网站制作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底部链接和版权信息制作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891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9650C-F926-43FD-AC3C-50FB53FE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项目设计概述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03908-E71F-461A-B710-71CB98B7D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响应式学院网站首页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Bootstrap</a:t>
            </a:r>
            <a:r>
              <a:rPr lang="zh-CN" altLang="en-US" dirty="0"/>
              <a:t>和</a:t>
            </a:r>
            <a:r>
              <a:rPr lang="en-US" altLang="zh-CN" dirty="0"/>
              <a:t>CSS</a:t>
            </a:r>
            <a:r>
              <a:rPr lang="zh-CN" altLang="en-US" dirty="0"/>
              <a:t>技术设计整个布局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简单明了、大方美观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48F21E-2C16-459F-887A-52AE0A041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28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17371-3DB2-461D-A9FC-7B94D316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专题网站制作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A41B4-C3A3-4801-AEC1-EE2E4AA0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用卡片实现，包括：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标题：由</a:t>
            </a:r>
            <a:r>
              <a:rPr lang="en-US" altLang="zh-CN" dirty="0"/>
              <a:t>Bootstrap</a:t>
            </a:r>
            <a:r>
              <a:rPr lang="zh-CN" altLang="en-US" dirty="0"/>
              <a:t>图标、快速通道文本、超链接组成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内容：网格系统布局，形成</a:t>
            </a:r>
            <a:r>
              <a:rPr lang="en-US" altLang="zh-CN" dirty="0"/>
              <a:t>2</a:t>
            </a:r>
            <a:r>
              <a:rPr lang="zh-CN" altLang="en-US" dirty="0"/>
              <a:t>行</a:t>
            </a:r>
            <a:r>
              <a:rPr lang="en-US" altLang="zh-CN" dirty="0"/>
              <a:t>4</a:t>
            </a:r>
            <a:r>
              <a:rPr lang="zh-CN" altLang="en-US" dirty="0"/>
              <a:t>列的布局，每列由一个图片超链接和一个段落组成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BD4725-D06A-4794-8704-8061F07EF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45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17371-3DB2-461D-A9FC-7B94D316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专题网站制作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BD4725-D06A-4794-8704-8061F07EF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8DC3E4-CA04-4412-8A02-DA9152117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7" y="2074607"/>
            <a:ext cx="3699216" cy="47056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E514A4-944A-47DA-ACCC-C0E1D2AED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718" y="2074607"/>
            <a:ext cx="17145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46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17371-3DB2-461D-A9FC-7B94D316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专题网站制作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BD4725-D06A-4794-8704-8061F07EF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45ADC4-2E6A-4CF0-B91C-B7B93AE3E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63" y="2009775"/>
            <a:ext cx="105441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39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9650C-F926-43FD-AC3C-50FB53FE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03908-E71F-461A-B710-71CB98B7D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项目设计概述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页面布局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头部</a:t>
            </a:r>
            <a:r>
              <a:rPr lang="en-US" altLang="zh-CN" dirty="0"/>
              <a:t>Logo</a:t>
            </a:r>
            <a:r>
              <a:rPr lang="zh-CN" altLang="en-US" dirty="0"/>
              <a:t>与搜索框制作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导航栏制作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48F21E-2C16-459F-887A-52AE0A041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447CC2B-554A-4DEB-A516-4490E5489CD0}"/>
              </a:ext>
            </a:extLst>
          </p:cNvPr>
          <p:cNvSpPr txBox="1">
            <a:spLocks/>
          </p:cNvSpPr>
          <p:nvPr/>
        </p:nvSpPr>
        <p:spPr>
          <a:xfrm>
            <a:off x="4618139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新闻图片轮播制作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通知公告列表和学校新闻列表卡片制作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快速通道制作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专题网站制作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底部链接和版权信息制作</a:t>
            </a:r>
            <a:endParaRPr lang="en-US" altLang="zh-C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077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D4A6A-3446-4030-B8ED-7A8F3B86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底部链接和版权信息制作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D7D19-0236-44D1-98BA-DE13071FD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布局代码：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747C8E-A705-43D3-BA1D-8B6B75DC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E6A3BE-3628-449B-8F57-1F268BAD2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508" y="2421464"/>
            <a:ext cx="27051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92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D4A6A-3446-4030-B8ED-7A8F3B86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底部链接和版权信息制作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D7D19-0236-44D1-98BA-DE13071FD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底部链接：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左边是学校</a:t>
            </a:r>
            <a:r>
              <a:rPr lang="en-US" altLang="zh-CN" dirty="0"/>
              <a:t>logo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中间是学校导航链接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右边是学校微信链接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747C8E-A705-43D3-BA1D-8B6B75DC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5D1802-39AB-4FE1-94E9-37A121CF1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025" y="2025445"/>
            <a:ext cx="3717485" cy="48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92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232EE-D040-4D8D-A6F0-AFD5EA16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底部链接和版权信息制作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0E60CA-40DE-4813-B192-8BF958B00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438400"/>
            <a:ext cx="10344150" cy="1981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29CF09-4BB8-4BF6-89ED-6385E9C08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09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D4A6A-3446-4030-B8ED-7A8F3B86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底部链接和版权信息制作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D7D19-0236-44D1-98BA-DE13071FD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地址及版权信息：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747C8E-A705-43D3-BA1D-8B6B75DC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6A4CEA-3D76-4BDF-8CA9-EE34024BD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6" y="3064285"/>
            <a:ext cx="72866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32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82FC2-87F1-4AF3-85D6-7E081573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底部链接和版权信息制作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6FBCDC-0D90-4C0B-A8D6-F666D2962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185987"/>
            <a:ext cx="10458450" cy="24860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A12C2E-2482-480C-85C2-FB5E7EB12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05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D4A6A-3446-4030-B8ED-7A8F3B86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底部链接和版权信息制作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D7D19-0236-44D1-98BA-DE13071FD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样式：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747C8E-A705-43D3-BA1D-8B6B75DC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0D7C15-375E-4296-B65B-31401C93C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518" y="2035278"/>
            <a:ext cx="1565947" cy="4779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72E307-84A1-4AC2-9EB7-C33AFAD72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724" y="2745881"/>
            <a:ext cx="8475045" cy="219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3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9650C-F926-43FD-AC3C-50FB53FE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03908-E71F-461A-B710-71CB98B7D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项目设计概述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页面布局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头部</a:t>
            </a:r>
            <a:r>
              <a:rPr lang="en-US" altLang="zh-CN" dirty="0"/>
              <a:t>Logo</a:t>
            </a:r>
            <a:r>
              <a:rPr lang="zh-CN" altLang="en-US" dirty="0"/>
              <a:t>与搜索框制作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导航栏制作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48F21E-2C16-459F-887A-52AE0A041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447CC2B-554A-4DEB-A516-4490E5489CD0}"/>
              </a:ext>
            </a:extLst>
          </p:cNvPr>
          <p:cNvSpPr txBox="1">
            <a:spLocks/>
          </p:cNvSpPr>
          <p:nvPr/>
        </p:nvSpPr>
        <p:spPr>
          <a:xfrm>
            <a:off x="4618139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新闻图片轮播制作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通知公告列表和学校新闻列表卡片制作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快速通道制作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专题网站制作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底部链接和版权信息制作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12438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84599-EBFE-4678-8449-FC18ABCD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3F9A7-13D9-4FCD-9DD1-768D2D599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完成课件所有练习和综合案例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完成课后作业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5EF114-634B-48F6-8D88-3DC6E9136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6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C52E6-44E8-47DA-8E7F-3CCFF06C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47DB9-60E7-4DC7-BEAD-B96DC14C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页面包括：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en-US" altLang="zh-CN" dirty="0"/>
              <a:t>logo</a:t>
            </a:r>
            <a:r>
              <a:rPr lang="zh-CN" altLang="en-US" dirty="0"/>
              <a:t>与搜索框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导航条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图片轮播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通知公告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AB2464-DFCC-428F-90EB-7073128AB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AFF21B5-B49F-42F6-8483-678FA36B6EF2}"/>
              </a:ext>
            </a:extLst>
          </p:cNvPr>
          <p:cNvSpPr txBox="1">
            <a:spLocks/>
          </p:cNvSpPr>
          <p:nvPr/>
        </p:nvSpPr>
        <p:spPr>
          <a:xfrm>
            <a:off x="3707897" y="2968469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60000"/>
              </a:lnSpc>
            </a:pPr>
            <a:r>
              <a:rPr lang="zh-CN" altLang="en-US" dirty="0"/>
              <a:t>学校新闻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快速通道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专题网站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底部版权</a:t>
            </a:r>
          </a:p>
        </p:txBody>
      </p:sp>
    </p:spTree>
    <p:extLst>
      <p:ext uri="{BB962C8B-B14F-4D97-AF65-F5344CB8AC3E}">
        <p14:creationId xmlns:p14="http://schemas.microsoft.com/office/powerpoint/2010/main" val="221434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C52E6-44E8-47DA-8E7F-3CCFF06C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47DB9-60E7-4DC7-BEAD-B96DC14C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引入文件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栅格系统布局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AB2464-DFCC-428F-90EB-7073128AB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4DE421-84D3-416E-8441-96B585417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91" y="3656430"/>
            <a:ext cx="3559454" cy="30884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CAE3BBD-6A40-4F55-85B2-A50040371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635" y="3656430"/>
            <a:ext cx="81343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7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9650C-F926-43FD-AC3C-50FB53FE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03908-E71F-461A-B710-71CB98B7D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项目设计概述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页面布局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头部</a:t>
            </a:r>
            <a:r>
              <a:rPr lang="en-US" altLang="zh-CN" b="1" dirty="0">
                <a:solidFill>
                  <a:srgbClr val="FFFF00"/>
                </a:solidFill>
              </a:rPr>
              <a:t>Logo</a:t>
            </a:r>
            <a:r>
              <a:rPr lang="zh-CN" altLang="en-US" b="1" dirty="0">
                <a:solidFill>
                  <a:srgbClr val="FFFF00"/>
                </a:solidFill>
              </a:rPr>
              <a:t>与搜索框制作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导航栏制作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48F21E-2C16-459F-887A-52AE0A041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447CC2B-554A-4DEB-A516-4490E5489CD0}"/>
              </a:ext>
            </a:extLst>
          </p:cNvPr>
          <p:cNvSpPr txBox="1">
            <a:spLocks/>
          </p:cNvSpPr>
          <p:nvPr/>
        </p:nvSpPr>
        <p:spPr>
          <a:xfrm>
            <a:off x="4618139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新闻图片轮播制作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通知公告列表和学校新闻列表卡片制作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快速通道制作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专题网站制作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底部链接和版权信息制作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8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D465A-02FD-4304-8D11-1AE5F4F3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头部</a:t>
            </a:r>
            <a:r>
              <a:rPr lang="en-US" altLang="zh-CN" dirty="0"/>
              <a:t>logo</a:t>
            </a:r>
            <a:r>
              <a:rPr lang="zh-CN" altLang="en-US" dirty="0"/>
              <a:t>与搜索框制作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A80C5-43CC-461C-BA50-468D7DA80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07910"/>
            <a:ext cx="9613861" cy="48500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左边是</a:t>
            </a:r>
            <a:r>
              <a:rPr lang="en-US" altLang="zh-CN" dirty="0"/>
              <a:t>logo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右边是站内搜索框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小屏及以下设备中：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logo</a:t>
            </a:r>
            <a:r>
              <a:rPr lang="zh-CN" altLang="en-US" dirty="0"/>
              <a:t>占</a:t>
            </a:r>
            <a:r>
              <a:rPr lang="en-US" altLang="zh-CN" dirty="0"/>
              <a:t>6</a:t>
            </a:r>
            <a:r>
              <a:rPr lang="zh-CN" altLang="en-US" dirty="0"/>
              <a:t>份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搜索框占</a:t>
            </a:r>
            <a:r>
              <a:rPr lang="en-US" altLang="zh-CN" dirty="0"/>
              <a:t>6</a:t>
            </a:r>
            <a:r>
              <a:rPr lang="zh-CN" altLang="en-US" dirty="0"/>
              <a:t>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中屏及以上设备中：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logo</a:t>
            </a:r>
            <a:r>
              <a:rPr lang="zh-CN" altLang="en-US" dirty="0"/>
              <a:t>占</a:t>
            </a:r>
            <a:r>
              <a:rPr lang="en-US" altLang="zh-CN" dirty="0"/>
              <a:t>5</a:t>
            </a:r>
            <a:r>
              <a:rPr lang="zh-CN" altLang="en-US" dirty="0"/>
              <a:t>份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搜索框占</a:t>
            </a:r>
            <a:r>
              <a:rPr lang="en-US" altLang="zh-CN" dirty="0"/>
              <a:t>7</a:t>
            </a:r>
            <a:r>
              <a:rPr lang="zh-CN" altLang="en-US" dirty="0"/>
              <a:t>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90BD20-DBCB-4824-B39B-FE0D13B79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3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D465A-02FD-4304-8D11-1AE5F4F3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头部</a:t>
            </a:r>
            <a:r>
              <a:rPr lang="en-US" altLang="zh-CN" dirty="0"/>
              <a:t>logo</a:t>
            </a:r>
            <a:r>
              <a:rPr lang="zh-CN" altLang="en-US" dirty="0"/>
              <a:t>与搜索框制作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90BD20-DBCB-4824-B39B-FE0D13B79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D13696C-672F-49A6-86C7-FAD51F0E5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" y="2017336"/>
            <a:ext cx="5410763" cy="47928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245B32F-EDCF-4569-B4C6-FEADC8FB3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533" y="2017336"/>
            <a:ext cx="5414507" cy="463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12592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6961</TotalTime>
  <Words>939</Words>
  <Application>Microsoft Office PowerPoint</Application>
  <PresentationFormat>宽屏</PresentationFormat>
  <Paragraphs>191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3" baseType="lpstr">
      <vt:lpstr>Arial</vt:lpstr>
      <vt:lpstr>Trebuchet MS</vt:lpstr>
      <vt:lpstr>柏林</vt:lpstr>
      <vt:lpstr>响应式Web设计 ——项目实训—学院网站项目</vt:lpstr>
      <vt:lpstr>课程大纲</vt:lpstr>
      <vt:lpstr>项目设计概述</vt:lpstr>
      <vt:lpstr>课程大纲</vt:lpstr>
      <vt:lpstr>页面布局</vt:lpstr>
      <vt:lpstr>页面布局</vt:lpstr>
      <vt:lpstr>课程大纲</vt:lpstr>
      <vt:lpstr>头部logo与搜索框制作</vt:lpstr>
      <vt:lpstr>头部logo与搜索框制作</vt:lpstr>
      <vt:lpstr>头部logo与搜索框制作</vt:lpstr>
      <vt:lpstr>课程大纲</vt:lpstr>
      <vt:lpstr>导航栏制作</vt:lpstr>
      <vt:lpstr>导航栏制作</vt:lpstr>
      <vt:lpstr>导航栏制作</vt:lpstr>
      <vt:lpstr>导航栏制作</vt:lpstr>
      <vt:lpstr>导航栏制作</vt:lpstr>
      <vt:lpstr>课程大纲</vt:lpstr>
      <vt:lpstr>新闻图片轮播制作</vt:lpstr>
      <vt:lpstr>新闻图片轮播制作</vt:lpstr>
      <vt:lpstr>课程大纲</vt:lpstr>
      <vt:lpstr>通知公告列表和学校新闻列表卡片制作</vt:lpstr>
      <vt:lpstr>通知公告列表和学校新闻列表卡片制作</vt:lpstr>
      <vt:lpstr>通知公告列表和学校新闻列表卡片制作</vt:lpstr>
      <vt:lpstr>通知公告列表和学校新闻列表卡片制作</vt:lpstr>
      <vt:lpstr>课程大纲</vt:lpstr>
      <vt:lpstr>快速通道制作</vt:lpstr>
      <vt:lpstr>快速通道制作</vt:lpstr>
      <vt:lpstr>快速通道制作</vt:lpstr>
      <vt:lpstr>课程大纲</vt:lpstr>
      <vt:lpstr>专题网站制作</vt:lpstr>
      <vt:lpstr>专题网站制作</vt:lpstr>
      <vt:lpstr>专题网站制作</vt:lpstr>
      <vt:lpstr>课程大纲</vt:lpstr>
      <vt:lpstr>底部链接和版权信息制作</vt:lpstr>
      <vt:lpstr>底部链接和版权信息制作</vt:lpstr>
      <vt:lpstr>底部链接和版权信息制作</vt:lpstr>
      <vt:lpstr>底部链接和版权信息制作</vt:lpstr>
      <vt:lpstr>底部链接和版权信息制作</vt:lpstr>
      <vt:lpstr>底部链接和版权信息制作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响应式Web设计</dc:title>
  <dc:creator>Rain John</dc:creator>
  <cp:lastModifiedBy>Administrator</cp:lastModifiedBy>
  <cp:revision>1866</cp:revision>
  <dcterms:created xsi:type="dcterms:W3CDTF">2021-09-06T00:34:04Z</dcterms:created>
  <dcterms:modified xsi:type="dcterms:W3CDTF">2021-09-28T10:00:44Z</dcterms:modified>
</cp:coreProperties>
</file>