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0" r:id="rId1"/>
  </p:sldMasterIdLst>
  <p:notesMasterIdLst>
    <p:notesMasterId r:id="rId25"/>
  </p:notesMasterIdLst>
  <p:handoutMasterIdLst>
    <p:handoutMasterId r:id="rId26"/>
  </p:handoutMasterIdLst>
  <p:sldIdLst>
    <p:sldId id="300" r:id="rId2"/>
    <p:sldId id="320" r:id="rId3"/>
    <p:sldId id="321" r:id="rId4"/>
    <p:sldId id="302" r:id="rId5"/>
    <p:sldId id="303" r:id="rId6"/>
    <p:sldId id="304" r:id="rId7"/>
    <p:sldId id="305" r:id="rId8"/>
    <p:sldId id="273" r:id="rId9"/>
    <p:sldId id="328" r:id="rId10"/>
    <p:sldId id="329" r:id="rId11"/>
    <p:sldId id="322" r:id="rId12"/>
    <p:sldId id="324" r:id="rId13"/>
    <p:sldId id="330" r:id="rId14"/>
    <p:sldId id="323" r:id="rId15"/>
    <p:sldId id="325" r:id="rId16"/>
    <p:sldId id="331" r:id="rId17"/>
    <p:sldId id="297" r:id="rId18"/>
    <p:sldId id="326" r:id="rId19"/>
    <p:sldId id="332" r:id="rId20"/>
    <p:sldId id="327" r:id="rId21"/>
    <p:sldId id="333" r:id="rId22"/>
    <p:sldId id="306" r:id="rId23"/>
    <p:sldId id="307" r:id="rId24"/>
  </p:sldIdLst>
  <p:sldSz cx="9144000" cy="5715000" type="screen16x10"/>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6B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2" autoAdjust="0"/>
    <p:restoredTop sz="88877" autoAdjust="0"/>
  </p:normalViewPr>
  <p:slideViewPr>
    <p:cSldViewPr>
      <p:cViewPr varScale="1">
        <p:scale>
          <a:sx n="48" d="100"/>
          <a:sy n="48" d="100"/>
        </p:scale>
        <p:origin x="528" y="36"/>
      </p:cViewPr>
      <p:guideLst>
        <p:guide orient="horz" pos="180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92"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5E98D25B-97AA-43A7-92F5-0C88781C9FED}" type="datetimeFigureOut">
              <a:rPr lang="zh-CN" altLang="en-US"/>
              <a:pPr>
                <a:defRPr/>
              </a:pPr>
              <a:t>2021/10/28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297A3C4-923D-4160-A269-DC135B826C6D}" type="slidenum">
              <a:rPr lang="zh-CN" altLang="en-US"/>
              <a:pPr/>
              <a:t>‹#›</a:t>
            </a:fld>
            <a:endParaRPr lang="zh-CN" altLang="en-US"/>
          </a:p>
        </p:txBody>
      </p:sp>
    </p:spTree>
    <p:extLst>
      <p:ext uri="{BB962C8B-B14F-4D97-AF65-F5344CB8AC3E}">
        <p14:creationId xmlns:p14="http://schemas.microsoft.com/office/powerpoint/2010/main" val="338265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6A245ED9-6AB5-4F3A-8746-73FA6ED5D3AF}" type="datetimeFigureOut">
              <a:rPr lang="zh-CN" altLang="en-US"/>
              <a:pPr>
                <a:defRPr/>
              </a:pPr>
              <a:t>2021/10/28</a:t>
            </a:fld>
            <a:endParaRPr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8BE81D-EF9E-4B3A-9816-198046427E3F}" type="slidenum">
              <a:rPr lang="zh-CN" altLang="en-US"/>
              <a:pPr/>
              <a:t>‹#›</a:t>
            </a:fld>
            <a:endParaRPr lang="zh-CN" altLang="en-US"/>
          </a:p>
        </p:txBody>
      </p:sp>
    </p:spTree>
    <p:extLst>
      <p:ext uri="{BB962C8B-B14F-4D97-AF65-F5344CB8AC3E}">
        <p14:creationId xmlns:p14="http://schemas.microsoft.com/office/powerpoint/2010/main" val="33173755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BE81D-EF9E-4B3A-9816-198046427E3F}" type="slidenum">
              <a:rPr lang="zh-CN" altLang="en-US" smtClean="0"/>
              <a:pPr/>
              <a:t>3</a:t>
            </a:fld>
            <a:endParaRPr lang="zh-CN" altLang="en-US"/>
          </a:p>
        </p:txBody>
      </p:sp>
    </p:spTree>
    <p:extLst>
      <p:ext uri="{BB962C8B-B14F-4D97-AF65-F5344CB8AC3E}">
        <p14:creationId xmlns:p14="http://schemas.microsoft.com/office/powerpoint/2010/main" val="307970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BE81D-EF9E-4B3A-9816-198046427E3F}" type="slidenum">
              <a:rPr lang="zh-CN" altLang="en-US" smtClean="0"/>
              <a:pPr/>
              <a:t>23</a:t>
            </a:fld>
            <a:endParaRPr lang="zh-CN" altLang="en-US"/>
          </a:p>
        </p:txBody>
      </p:sp>
    </p:spTree>
    <p:extLst>
      <p:ext uri="{BB962C8B-B14F-4D97-AF65-F5344CB8AC3E}">
        <p14:creationId xmlns:p14="http://schemas.microsoft.com/office/powerpoint/2010/main" val="108947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jpe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9.jpe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Holder 4"/>
          <p:cNvSpPr>
            <a:spLocks noGrp="1"/>
          </p:cNvSpPr>
          <p:nvPr>
            <p:ph type="ftr" sz="quarter" idx="5"/>
          </p:nvPr>
        </p:nvSpPr>
        <p:spPr>
          <a:xfrm>
            <a:off x="8435898" y="5484168"/>
            <a:ext cx="609600" cy="215444"/>
          </a:xfrm>
        </p:spPr>
        <p:txBody>
          <a:bodyPr lIns="0" tIns="0" rIns="0" bIns="0"/>
          <a:lstStyle>
            <a:lvl1pPr algn="l">
              <a:defRPr>
                <a:solidFill>
                  <a:schemeClr val="tx1"/>
                </a:solidFill>
              </a:defRPr>
            </a:lvl1pPr>
          </a:lstStyle>
          <a:p>
            <a:r>
              <a:rPr lang="en-US" altLang="zh-CN" smtClean="0"/>
              <a:t>/23</a:t>
            </a:r>
            <a:endParaRPr lang="zh-CN" altLang="en-US" dirty="0"/>
          </a:p>
        </p:txBody>
      </p:sp>
      <p:sp>
        <p:nvSpPr>
          <p:cNvPr id="6" name="Holder 6"/>
          <p:cNvSpPr>
            <a:spLocks noGrp="1"/>
          </p:cNvSpPr>
          <p:nvPr>
            <p:ph type="sldNum" sz="quarter" idx="7"/>
          </p:nvPr>
        </p:nvSpPr>
        <p:spPr>
          <a:xfrm>
            <a:off x="7978714" y="5484168"/>
            <a:ext cx="465455" cy="215444"/>
          </a:xfrm>
        </p:spPr>
        <p:txBody>
          <a:bodyPr lIns="0" tIns="0" rIns="0" bIns="0"/>
          <a:lstStyle>
            <a:lvl1pPr algn="r">
              <a:defRPr>
                <a:solidFill>
                  <a:schemeClr val="tx1"/>
                </a:solidFill>
              </a:defRPr>
            </a:lvl1pPr>
          </a:lstStyle>
          <a:p>
            <a:fld id="{B6F15528-21DE-4FAA-801E-634DDDAF4B2B}" type="slidenum">
              <a:rPr lang="en-US" altLang="zh-CN" smtClean="0"/>
              <a:pPr/>
              <a:t>‹#›</a:t>
            </a:fld>
            <a:endParaRPr lang="zh-CN" altLang="en-US" dirty="0"/>
          </a:p>
        </p:txBody>
      </p:sp>
      <p:sp>
        <p:nvSpPr>
          <p:cNvPr id="7" name="内容占位符 6"/>
          <p:cNvSpPr>
            <a:spLocks noGrp="1"/>
          </p:cNvSpPr>
          <p:nvPr>
            <p:ph sz="quarter" idx="10"/>
          </p:nvPr>
        </p:nvSpPr>
        <p:spPr>
          <a:xfrm>
            <a:off x="457200" y="952505"/>
            <a:ext cx="8229600" cy="1384995"/>
          </a:xfrm>
        </p:spPr>
        <p:txBody>
          <a:bodyPr/>
          <a:lstStyle>
            <a:lvl1pPr marL="342900" indent="-342900">
              <a:lnSpc>
                <a:spcPct val="150000"/>
              </a:lnSpc>
              <a:buFont typeface="Wingdings" panose="05000000000000000000" pitchFamily="2" charset="2"/>
              <a:buChar char="Ø"/>
              <a:defRPr sz="2000" baseline="0">
                <a:latin typeface="Times New Roman" panose="02020603050405020304" pitchFamily="18" charset="0"/>
                <a:ea typeface="宋体" panose="02010600030101010101" pitchFamily="2" charset="-122"/>
              </a:defRPr>
            </a:lvl1pPr>
            <a:lvl2pPr marL="357188" indent="0">
              <a:lnSpc>
                <a:spcPct val="150000"/>
              </a:lnSpc>
              <a:buFontTx/>
              <a:buNone/>
              <a:defRPr sz="2000" baseline="0">
                <a:latin typeface="Times New Roman" panose="02020603050405020304" pitchFamily="18" charset="0"/>
                <a:ea typeface="黑体" panose="02010609060101010101" pitchFamily="49" charset="-122"/>
              </a:defRPr>
            </a:lvl2pPr>
            <a:lvl3pPr marL="720725" indent="0">
              <a:lnSpc>
                <a:spcPct val="150000"/>
              </a:lnSpc>
              <a:defRPr sz="2000" baseline="0">
                <a:latin typeface="Times New Roman" panose="02020603050405020304" pitchFamily="18" charset="0"/>
                <a:ea typeface="宋体" panose="02010600030101010101" pitchFamily="2"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8" name="标题 7"/>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100119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50"/>
                                        <p:tgtEl>
                                          <p:spTgt spid="7">
                                            <p:txEl>
                                              <p:pRg st="1" end="1"/>
                                            </p:txEl>
                                          </p:spTgt>
                                        </p:tgtEl>
                                      </p:cBhvr>
                                    </p:animEffect>
                                  </p:childTnLst>
                                </p:cTn>
                              </p:par>
                            </p:childTnLst>
                          </p:cTn>
                        </p:par>
                        <p:par>
                          <p:cTn id="13" fill="hold">
                            <p:stCondLst>
                              <p:cond delay="300"/>
                            </p:stCondLst>
                            <p:childTnLst>
                              <p:par>
                                <p:cTn id="14" presetID="10" presetClass="entr" presetSubtype="0" fill="hold" grpId="0" nodeType="afterEffect">
                                  <p:stCondLst>
                                    <p:cond delay="0"/>
                                  </p:stCondLst>
                                  <p:iterate type="wd">
                                    <p:tmPct val="10000"/>
                                  </p:iterate>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5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0" presetClass="entr" presetSubtype="0" fill="hold" nodeType="after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250"/>
                        <p:tgtEl>
                          <p:spTgt spid="7"/>
                        </p:tgtEl>
                      </p:cBhvr>
                    </p:animEffect>
                  </p:childTnLst>
                </p:cTn>
              </p:par>
            </p:tnLst>
          </p:tmpl>
          <p:tmpl lvl="2">
            <p:tnLst>
              <p:par>
                <p:cTn presetID="10" presetClass="entr" presetSubtype="0" fill="hold" nodeType="click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250"/>
                        <p:tgtEl>
                          <p:spTgt spid="7"/>
                        </p:tgtEl>
                      </p:cBhvr>
                    </p:animEffect>
                  </p:childTnLst>
                </p:cTn>
              </p:par>
            </p:tnLst>
          </p:tmpl>
          <p:tmpl lvl="3">
            <p:tnLst>
              <p:par>
                <p:cTn presetID="10" presetClass="entr" presetSubtype="0" fill="hold" nodeType="after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250"/>
                        <p:tgtEl>
                          <p:spTgt spid="7"/>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微软雅黑" panose="020B0503020204020204" pitchFamily="34" charset="-122"/>
              </a:defRPr>
            </a:lvl1pPr>
          </a:lstStyle>
          <a:p>
            <a:r>
              <a:rPr lang="zh-CN" altLang="en-US" dirty="0"/>
              <a:t>单击此处编辑母版标题样式</a:t>
            </a:r>
          </a:p>
        </p:txBody>
      </p:sp>
      <p:sp>
        <p:nvSpPr>
          <p:cNvPr id="6" name="文本占位符 5"/>
          <p:cNvSpPr>
            <a:spLocks noGrp="1"/>
          </p:cNvSpPr>
          <p:nvPr>
            <p:ph type="body" sz="quarter" idx="12"/>
          </p:nvPr>
        </p:nvSpPr>
        <p:spPr>
          <a:xfrm>
            <a:off x="457200" y="1019037"/>
            <a:ext cx="8153400" cy="461665"/>
          </a:xfrm>
        </p:spPr>
        <p:txBody>
          <a:bodyPr/>
          <a:lstStyle>
            <a:lvl1pPr marL="357188" indent="-357188">
              <a:lnSpc>
                <a:spcPct val="150000"/>
              </a:lnSpc>
              <a:spcAft>
                <a:spcPts val="4800"/>
              </a:spcAft>
              <a:buFont typeface="+mj-lt"/>
              <a:buAutoNum type="arabicPeriod"/>
              <a:defRPr/>
            </a:lvl1pPr>
            <a:lvl2pPr marL="357188" indent="0">
              <a:lnSpc>
                <a:spcPct val="150000"/>
              </a:lnSpc>
              <a:defRPr baseline="0">
                <a:latin typeface="Times New Roman" panose="02020603050405020304" pitchFamily="18" charset="0"/>
                <a:ea typeface="黑体" panose="02010609060101010101" pitchFamily="49" charset="-122"/>
              </a:defRPr>
            </a:lvl2pPr>
            <a:lvl3pPr marL="803275" indent="0">
              <a:lnSpc>
                <a:spcPct val="150000"/>
              </a:lnSpc>
              <a:defRPr/>
            </a:lvl3pPr>
          </a:lstStyle>
          <a:p>
            <a:pPr lvl="0"/>
            <a:r>
              <a:rPr lang="zh-CN" altLang="en-US" dirty="0"/>
              <a:t>单击此处编辑母版文本样式</a:t>
            </a:r>
          </a:p>
        </p:txBody>
      </p:sp>
      <p:pic>
        <p:nvPicPr>
          <p:cNvPr id="8" name="Picture 2" descr="https://ss3.bdstatic.com/70cFv8Sh_Q1YnxGkpoWK1HF6hhy/it/u=4135243218,1769143873&amp;fm=26&amp;gp=0.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4150" t="7159" r="29327" b="14648"/>
          <a:stretch/>
        </p:blipFill>
        <p:spPr bwMode="auto">
          <a:xfrm>
            <a:off x="8023522" y="3937004"/>
            <a:ext cx="815685" cy="109189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文本占位符 8"/>
          <p:cNvSpPr>
            <a:spLocks noGrp="1"/>
          </p:cNvSpPr>
          <p:nvPr>
            <p:ph type="body" sz="quarter" idx="13"/>
          </p:nvPr>
        </p:nvSpPr>
        <p:spPr>
          <a:xfrm>
            <a:off x="814038" y="1538432"/>
            <a:ext cx="7796562" cy="276999"/>
          </a:xfrm>
        </p:spPr>
        <p:txBody>
          <a:bodyPr/>
          <a:lstStyle>
            <a:lvl1pPr>
              <a:lnSpc>
                <a:spcPct val="100000"/>
              </a:lnSpc>
              <a:spcBef>
                <a:spcPts val="600"/>
              </a:spcBef>
              <a:spcAft>
                <a:spcPts val="4800"/>
              </a:spcAft>
              <a:defRPr sz="1800" baseline="0">
                <a:ea typeface="黑体" panose="02010609060101010101" pitchFamily="49" charset="-122"/>
              </a:defRPr>
            </a:lvl1pPr>
          </a:lstStyle>
          <a:p>
            <a:pPr lvl="0"/>
            <a:r>
              <a:rPr lang="zh-CN" altLang="en-US" dirty="0"/>
              <a:t>单击此处编辑母版文本样式</a:t>
            </a:r>
          </a:p>
        </p:txBody>
      </p:sp>
      <p:sp>
        <p:nvSpPr>
          <p:cNvPr id="7" name="Holder 4"/>
          <p:cNvSpPr>
            <a:spLocks noGrp="1"/>
          </p:cNvSpPr>
          <p:nvPr>
            <p:ph type="ftr" sz="quarter" idx="5"/>
          </p:nvPr>
        </p:nvSpPr>
        <p:spPr>
          <a:xfrm>
            <a:off x="8435898" y="5484168"/>
            <a:ext cx="609600" cy="215444"/>
          </a:xfrm>
        </p:spPr>
        <p:txBody>
          <a:bodyPr lIns="0" tIns="0" rIns="0" bIns="0"/>
          <a:lstStyle>
            <a:lvl1pPr algn="l">
              <a:defRPr>
                <a:solidFill>
                  <a:schemeClr val="tx1"/>
                </a:solidFill>
              </a:defRPr>
            </a:lvl1pPr>
          </a:lstStyle>
          <a:p>
            <a:r>
              <a:rPr lang="en-US" altLang="zh-CN" smtClean="0"/>
              <a:t>/23</a:t>
            </a:r>
            <a:endParaRPr lang="zh-CN" altLang="en-US" dirty="0"/>
          </a:p>
        </p:txBody>
      </p:sp>
      <p:sp>
        <p:nvSpPr>
          <p:cNvPr id="10" name="Holder 6"/>
          <p:cNvSpPr>
            <a:spLocks noGrp="1"/>
          </p:cNvSpPr>
          <p:nvPr>
            <p:ph type="sldNum" sz="quarter" idx="7"/>
          </p:nvPr>
        </p:nvSpPr>
        <p:spPr>
          <a:xfrm>
            <a:off x="7978714" y="5484168"/>
            <a:ext cx="465455" cy="215444"/>
          </a:xfrm>
        </p:spPr>
        <p:txBody>
          <a:bodyPr lIns="0" tIns="0" rIns="0" bIns="0"/>
          <a:lstStyle>
            <a:lvl1pPr algn="r">
              <a:defRPr>
                <a:solidFill>
                  <a:schemeClr val="tx1"/>
                </a:solidFill>
              </a:defRPr>
            </a:lvl1pPr>
          </a:lstStyle>
          <a:p>
            <a:fld id="{B6F15528-21DE-4FAA-801E-634DDDAF4B2B}" type="slidenum">
              <a:rPr lang="en-US" altLang="zh-CN" smtClean="0"/>
              <a:pPr/>
              <a:t>‹#›</a:t>
            </a:fld>
            <a:endParaRPr lang="zh-CN" altLang="en-US" dirty="0"/>
          </a:p>
        </p:txBody>
      </p:sp>
    </p:spTree>
    <p:extLst>
      <p:ext uri="{BB962C8B-B14F-4D97-AF65-F5344CB8AC3E}">
        <p14:creationId xmlns:p14="http://schemas.microsoft.com/office/powerpoint/2010/main" val="204438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childTnLst>
                </p:cTn>
              </p:par>
            </p:tnLst>
          </p:tmpl>
        </p:tmplLst>
      </p:bldP>
      <p:bldP spid="9" grpId="0" build="p">
        <p:tmplLst>
          <p:tmpl lvl="1">
            <p:tnLst>
              <p:par>
                <p:cTn presetID="10" presetClass="entr" presetSubtype="0" fill="hold" nodeType="click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rget">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en-US" altLang="zh-CN" smtClean="0"/>
              <a:t>/23</a:t>
            </a:r>
            <a:endParaRPr lang="zh-CN" altLang="en-US" dirty="0"/>
          </a:p>
        </p:txBody>
      </p:sp>
      <p:sp>
        <p:nvSpPr>
          <p:cNvPr id="4" name="灯片编号占位符 3"/>
          <p:cNvSpPr>
            <a:spLocks noGrp="1"/>
          </p:cNvSpPr>
          <p:nvPr>
            <p:ph type="sldNum" sz="quarter" idx="11"/>
          </p:nvPr>
        </p:nvSpPr>
        <p:spPr/>
        <p:txBody>
          <a:bodyPr/>
          <a:lstStyle/>
          <a:p>
            <a:fld id="{B6F15528-21DE-4FAA-801E-634DDDAF4B2B}" type="slidenum">
              <a:rPr lang="en-US" altLang="zh-CN" smtClean="0"/>
              <a:pPr/>
              <a:t>‹#›</a:t>
            </a:fld>
            <a:endParaRPr lang="zh-CN" altLang="en-US" dirty="0"/>
          </a:p>
        </p:txBody>
      </p:sp>
      <p:grpSp>
        <p:nvGrpSpPr>
          <p:cNvPr id="5" name="组合 4"/>
          <p:cNvGrpSpPr>
            <a:grpSpLocks/>
          </p:cNvGrpSpPr>
          <p:nvPr userDrawn="1"/>
        </p:nvGrpSpPr>
        <p:grpSpPr bwMode="auto">
          <a:xfrm>
            <a:off x="1979712" y="1015441"/>
            <a:ext cx="4824536" cy="3532189"/>
            <a:chOff x="1254096" y="1620503"/>
            <a:chExt cx="5448171" cy="4238297"/>
          </a:xfrm>
        </p:grpSpPr>
        <p:graphicFrame>
          <p:nvGraphicFramePr>
            <p:cNvPr id="6" name="图表 2"/>
            <p:cNvGraphicFramePr>
              <a:graphicFrameLocks/>
            </p:cNvGraphicFramePr>
            <p:nvPr>
              <p:extLst>
                <p:ext uri="{D42A27DB-BD31-4B8C-83A1-F6EECF244321}">
                  <p14:modId xmlns:p14="http://schemas.microsoft.com/office/powerpoint/2010/main" val="2837910222"/>
                </p:ext>
              </p:extLst>
            </p:nvPr>
          </p:nvGraphicFramePr>
          <p:xfrm>
            <a:off x="1254096" y="1620503"/>
            <a:ext cx="5448171" cy="4238297"/>
          </p:xfrm>
          <a:graphic>
            <a:graphicData uri="http://schemas.openxmlformats.org/presentationml/2006/ole">
              <mc:AlternateContent xmlns:mc="http://schemas.openxmlformats.org/markup-compatibility/2006">
                <mc:Choice xmlns:v="urn:schemas-microsoft-com:vml" Requires="v">
                  <p:oleObj spid="_x0000_s83026" r:id="rId3" imgW="5450296" imgH="4243184" progId="Excel.Chart.8">
                    <p:embed/>
                  </p:oleObj>
                </mc:Choice>
                <mc:Fallback>
                  <p:oleObj r:id="rId3" imgW="5450296" imgH="4243184"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096" y="1620503"/>
                          <a:ext cx="5448171" cy="423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bwMode="auto">
            <a:xfrm rot="2719682">
              <a:off x="4600336" y="2849332"/>
              <a:ext cx="1042907" cy="417073"/>
            </a:xfrm>
            <a:prstGeom prst="rect">
              <a:avLst/>
            </a:prstGeom>
            <a:noFill/>
          </p:spPr>
          <p:txBody>
            <a:bodyPr>
              <a:spAutoFit/>
            </a:bodyPr>
            <a:lstStyle/>
            <a:p>
              <a:pPr fontAlgn="auto">
                <a:spcBef>
                  <a:spcPts val="0"/>
                </a:spcBef>
                <a:spcAft>
                  <a:spcPts val="0"/>
                </a:spcAft>
                <a:defRPr/>
              </a:pPr>
              <a:r>
                <a:rPr lang="zh-CN" altLang="en-US" spc="300" dirty="0" smtClean="0">
                  <a:latin typeface="微软雅黑" panose="020B0503020204020204" pitchFamily="34" charset="-122"/>
                  <a:ea typeface="微软雅黑" panose="020B0503020204020204" pitchFamily="34" charset="-122"/>
                  <a:cs typeface="+mn-cs"/>
                </a:rPr>
                <a:t>重点</a:t>
              </a:r>
              <a:endParaRPr lang="zh-CN" altLang="en-US" spc="300" dirty="0">
                <a:latin typeface="微软雅黑" panose="020B0503020204020204" pitchFamily="34" charset="-122"/>
                <a:ea typeface="微软雅黑" panose="020B0503020204020204" pitchFamily="34" charset="-122"/>
                <a:cs typeface="+mn-cs"/>
              </a:endParaRPr>
            </a:p>
          </p:txBody>
        </p:sp>
        <p:sp>
          <p:nvSpPr>
            <p:cNvPr id="8" name="TextBox 7"/>
            <p:cNvSpPr txBox="1"/>
            <p:nvPr/>
          </p:nvSpPr>
          <p:spPr bwMode="auto">
            <a:xfrm rot="6997465" flipV="1">
              <a:off x="2748563" y="2651704"/>
              <a:ext cx="1041319" cy="417073"/>
            </a:xfrm>
            <a:prstGeom prst="rect">
              <a:avLst/>
            </a:prstGeom>
            <a:noFill/>
          </p:spPr>
          <p:txBody>
            <a:bodyPr>
              <a:spAutoFit/>
            </a:bodyPr>
            <a:lstStyle/>
            <a:p>
              <a:pPr fontAlgn="auto">
                <a:spcBef>
                  <a:spcPts val="0"/>
                </a:spcBef>
                <a:spcAft>
                  <a:spcPts val="0"/>
                </a:spcAft>
                <a:defRPr/>
              </a:pPr>
              <a:r>
                <a:rPr lang="zh-CN" altLang="en-US" spc="300" dirty="0">
                  <a:latin typeface="微软雅黑" panose="020B0503020204020204" pitchFamily="34" charset="-122"/>
                  <a:ea typeface="微软雅黑" panose="020B0503020204020204" pitchFamily="34" charset="-122"/>
                  <a:cs typeface="+mn-cs"/>
                </a:rPr>
                <a:t>了解</a:t>
              </a:r>
            </a:p>
          </p:txBody>
        </p:sp>
        <p:sp>
          <p:nvSpPr>
            <p:cNvPr id="9" name="TextBox 8"/>
            <p:cNvSpPr txBox="1"/>
            <p:nvPr/>
          </p:nvSpPr>
          <p:spPr bwMode="auto">
            <a:xfrm rot="10800000" flipH="1" flipV="1">
              <a:off x="3819277" y="4389540"/>
              <a:ext cx="1041375" cy="443164"/>
            </a:xfrm>
            <a:prstGeom prst="rect">
              <a:avLst/>
            </a:prstGeom>
            <a:noFill/>
          </p:spPr>
          <p:txBody>
            <a:bodyPr>
              <a:spAutoFit/>
            </a:bodyPr>
            <a:lstStyle/>
            <a:p>
              <a:pPr fontAlgn="auto">
                <a:spcBef>
                  <a:spcPts val="0"/>
                </a:spcBef>
                <a:spcAft>
                  <a:spcPts val="0"/>
                </a:spcAft>
                <a:defRPr/>
              </a:pPr>
              <a:r>
                <a:rPr lang="zh-CN" altLang="en-US" spc="300" dirty="0" smtClean="0">
                  <a:latin typeface="微软雅黑" panose="020B0503020204020204" pitchFamily="34" charset="-122"/>
                  <a:ea typeface="微软雅黑" panose="020B0503020204020204" pitchFamily="34" charset="-122"/>
                  <a:cs typeface="+mn-cs"/>
                </a:rPr>
                <a:t>掌握</a:t>
              </a:r>
              <a:endParaRPr lang="zh-CN" altLang="en-US" spc="300" dirty="0">
                <a:latin typeface="微软雅黑" panose="020B0503020204020204" pitchFamily="34" charset="-122"/>
                <a:ea typeface="微软雅黑" panose="020B0503020204020204" pitchFamily="34" charset="-122"/>
                <a:cs typeface="+mn-cs"/>
              </a:endParaRPr>
            </a:p>
          </p:txBody>
        </p:sp>
      </p:grpSp>
      <p:grpSp>
        <p:nvGrpSpPr>
          <p:cNvPr id="10" name="组合 2"/>
          <p:cNvGrpSpPr>
            <a:grpSpLocks/>
          </p:cNvGrpSpPr>
          <p:nvPr userDrawn="1"/>
        </p:nvGrpSpPr>
        <p:grpSpPr bwMode="auto">
          <a:xfrm>
            <a:off x="3930425" y="2090984"/>
            <a:ext cx="1203325" cy="1001449"/>
            <a:chOff x="3692088" y="2878838"/>
            <a:chExt cx="1203191" cy="1201737"/>
          </a:xfrm>
        </p:grpSpPr>
        <p:sp>
          <p:nvSpPr>
            <p:cNvPr id="11" name="弧形 10"/>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itchFamily="34" charset="0"/>
                <a:buNone/>
                <a:defRPr/>
              </a:pPr>
              <a:endParaRPr lang="zh-CN" altLang="en-US">
                <a:latin typeface="+mn-lt"/>
                <a:ea typeface="宋体" pitchFamily="2" charset="-122"/>
                <a:cs typeface="+mn-cs"/>
              </a:endParaRPr>
            </a:p>
          </p:txBody>
        </p:sp>
        <p:sp>
          <p:nvSpPr>
            <p:cNvPr id="12" name="弧形 11"/>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itchFamily="34" charset="0"/>
                <a:buNone/>
                <a:defRPr/>
              </a:pPr>
              <a:endParaRPr lang="zh-CN" altLang="en-US">
                <a:latin typeface="+mn-lt"/>
                <a:ea typeface="宋体" pitchFamily="2" charset="-122"/>
                <a:cs typeface="+mn-cs"/>
              </a:endParaRPr>
            </a:p>
          </p:txBody>
        </p:sp>
        <p:sp>
          <p:nvSpPr>
            <p:cNvPr id="13" name="弧形 12"/>
            <p:cNvSpPr/>
            <p:nvPr/>
          </p:nvSpPr>
          <p:spPr bwMode="auto">
            <a:xfrm rot="16200000">
              <a:off x="3891251" y="3136849"/>
              <a:ext cx="822324"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itchFamily="34" charset="0"/>
                <a:buNone/>
                <a:defRPr/>
              </a:pPr>
              <a:endParaRPr lang="zh-CN" altLang="en-US">
                <a:latin typeface="+mn-lt"/>
                <a:ea typeface="宋体" pitchFamily="2" charset="-122"/>
                <a:cs typeface="+mn-cs"/>
              </a:endParaRPr>
            </a:p>
          </p:txBody>
        </p:sp>
      </p:grpSp>
      <p:grpSp>
        <p:nvGrpSpPr>
          <p:cNvPr id="15" name="组合 1"/>
          <p:cNvGrpSpPr>
            <a:grpSpLocks/>
          </p:cNvGrpSpPr>
          <p:nvPr/>
        </p:nvGrpSpPr>
        <p:grpSpPr bwMode="auto">
          <a:xfrm flipH="1" flipV="1">
            <a:off x="341225" y="1805524"/>
            <a:ext cx="2748102" cy="976017"/>
            <a:chOff x="5687902" y="4225925"/>
            <a:chExt cx="2984110" cy="1241324"/>
          </a:xfrm>
        </p:grpSpPr>
        <p:grpSp>
          <p:nvGrpSpPr>
            <p:cNvPr id="17" name="组合 38"/>
            <p:cNvGrpSpPr>
              <a:grpSpLocks/>
            </p:cNvGrpSpPr>
            <p:nvPr/>
          </p:nvGrpSpPr>
          <p:grpSpPr bwMode="auto">
            <a:xfrm rot="10800000">
              <a:off x="5687902" y="4225925"/>
              <a:ext cx="2669052" cy="686411"/>
              <a:chOff x="934464" y="2318309"/>
              <a:chExt cx="2669329" cy="686148"/>
            </a:xfrm>
          </p:grpSpPr>
          <p:cxnSp>
            <p:nvCxnSpPr>
              <p:cNvPr id="21"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41"/>
            <p:cNvGrpSpPr>
              <a:grpSpLocks/>
            </p:cNvGrpSpPr>
            <p:nvPr/>
          </p:nvGrpSpPr>
          <p:grpSpPr bwMode="auto">
            <a:xfrm flipH="1">
              <a:off x="8083193" y="4801803"/>
              <a:ext cx="588819" cy="665446"/>
              <a:chOff x="1256847" y="3528490"/>
              <a:chExt cx="590486" cy="664614"/>
            </a:xfrm>
          </p:grpSpPr>
          <p:sp>
            <p:nvSpPr>
              <p:cNvPr id="19" name="椭圆 18"/>
              <p:cNvSpPr/>
              <p:nvPr/>
            </p:nvSpPr>
            <p:spPr bwMode="auto">
              <a:xfrm>
                <a:off x="1256847" y="3569631"/>
                <a:ext cx="590486" cy="552553"/>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auto">
                  <a:spcBef>
                    <a:spcPts val="0"/>
                  </a:spcBef>
                  <a:spcAft>
                    <a:spcPts val="0"/>
                  </a:spcAft>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20" name="TextBox 19"/>
              <p:cNvSpPr txBox="1"/>
              <p:nvPr/>
            </p:nvSpPr>
            <p:spPr>
              <a:xfrm rot="10800000">
                <a:off x="1344501" y="3528490"/>
                <a:ext cx="334610" cy="664614"/>
              </a:xfrm>
              <a:prstGeom prst="rect">
                <a:avLst/>
              </a:prstGeom>
              <a:noFill/>
              <a:effectLst>
                <a:outerShdw blurRad="12700" dist="12700" dir="2700000" algn="tl" rotWithShape="0">
                  <a:prstClr val="black">
                    <a:alpha val="40000"/>
                  </a:prstClr>
                </a:outerShdw>
              </a:effectLst>
            </p:spPr>
            <p:txBody>
              <a:bodyPr>
                <a:spAutoFit/>
              </a:bodyPr>
              <a:lstStyle/>
              <a:p>
                <a:pPr fontAlgn="auto">
                  <a:spcBef>
                    <a:spcPts val="0"/>
                  </a:spcBef>
                  <a:spcAft>
                    <a:spcPts val="0"/>
                  </a:spcAft>
                  <a:defRPr/>
                </a:pPr>
                <a:r>
                  <a:rPr lang="en-US" altLang="zh-CN" sz="2800" b="1" dirty="0">
                    <a:solidFill>
                      <a:schemeClr val="bg1"/>
                    </a:solidFill>
                    <a:latin typeface="Times New Roman" panose="02020603050405020304" pitchFamily="18" charset="0"/>
                    <a:ea typeface="+mn-ea"/>
                    <a:cs typeface="Times New Roman" panose="02020603050405020304" pitchFamily="18" charset="0"/>
                  </a:rPr>
                  <a:t>1</a:t>
                </a:r>
                <a:endParaRPr lang="zh-CN" altLang="en-US" sz="2800" b="1" dirty="0">
                  <a:solidFill>
                    <a:schemeClr val="bg1"/>
                  </a:solidFill>
                  <a:latin typeface="Times New Roman" panose="02020603050405020304" pitchFamily="18" charset="0"/>
                  <a:ea typeface="+mn-ea"/>
                  <a:cs typeface="Times New Roman" panose="02020603050405020304" pitchFamily="18" charset="0"/>
                </a:endParaRPr>
              </a:p>
            </p:txBody>
          </p:sp>
        </p:grpSp>
      </p:grpSp>
      <p:grpSp>
        <p:nvGrpSpPr>
          <p:cNvPr id="24" name="组合 6"/>
          <p:cNvGrpSpPr>
            <a:grpSpLocks/>
          </p:cNvGrpSpPr>
          <p:nvPr/>
        </p:nvGrpSpPr>
        <p:grpSpPr bwMode="auto">
          <a:xfrm>
            <a:off x="5790244" y="1017298"/>
            <a:ext cx="2698595" cy="1059812"/>
            <a:chOff x="5947983" y="1467119"/>
            <a:chExt cx="3331713" cy="1270886"/>
          </a:xfrm>
        </p:grpSpPr>
        <p:grpSp>
          <p:nvGrpSpPr>
            <p:cNvPr id="26" name="组合 16"/>
            <p:cNvGrpSpPr>
              <a:grpSpLocks/>
            </p:cNvGrpSpPr>
            <p:nvPr/>
          </p:nvGrpSpPr>
          <p:grpSpPr bwMode="auto">
            <a:xfrm flipH="1">
              <a:off x="5947983" y="2040254"/>
              <a:ext cx="2951202" cy="697751"/>
              <a:chOff x="1072754" y="2615817"/>
              <a:chExt cx="3085901" cy="698081"/>
            </a:xfrm>
          </p:grpSpPr>
          <p:cxnSp>
            <p:nvCxnSpPr>
              <p:cNvPr id="30" name="直接连接符 7"/>
              <p:cNvCxnSpPr>
                <a:cxnSpLocks noChangeShapeType="1"/>
              </p:cNvCxnSpPr>
              <p:nvPr/>
            </p:nvCxnSpPr>
            <p:spPr bwMode="auto">
              <a:xfrm>
                <a:off x="1072754" y="2615817"/>
                <a:ext cx="339514" cy="698081"/>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10"/>
              <p:cNvCxnSpPr>
                <a:cxnSpLocks noChangeShapeType="1"/>
              </p:cNvCxnSpPr>
              <p:nvPr/>
            </p:nvCxnSpPr>
            <p:spPr bwMode="auto">
              <a:xfrm>
                <a:off x="1396463" y="3309401"/>
                <a:ext cx="2762192"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 name="组合 15"/>
            <p:cNvGrpSpPr>
              <a:grpSpLocks/>
            </p:cNvGrpSpPr>
            <p:nvPr/>
          </p:nvGrpSpPr>
          <p:grpSpPr bwMode="auto">
            <a:xfrm flipH="1">
              <a:off x="8635230" y="1467119"/>
              <a:ext cx="644466" cy="627425"/>
              <a:chOff x="1359470" y="3709290"/>
              <a:chExt cx="673880" cy="627721"/>
            </a:xfrm>
          </p:grpSpPr>
          <p:sp>
            <p:nvSpPr>
              <p:cNvPr id="28" name="椭圆 27"/>
              <p:cNvSpPr/>
              <p:nvPr/>
            </p:nvSpPr>
            <p:spPr bwMode="auto">
              <a:xfrm>
                <a:off x="1359470" y="3803812"/>
                <a:ext cx="673880" cy="52188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auto">
                  <a:spcBef>
                    <a:spcPts val="0"/>
                  </a:spcBef>
                  <a:spcAft>
                    <a:spcPts val="0"/>
                  </a:spcAft>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29" name="TextBox 28"/>
              <p:cNvSpPr txBox="1"/>
              <p:nvPr/>
            </p:nvSpPr>
            <p:spPr>
              <a:xfrm>
                <a:off x="1570752" y="3709290"/>
                <a:ext cx="335919" cy="627721"/>
              </a:xfrm>
              <a:prstGeom prst="rect">
                <a:avLst/>
              </a:prstGeom>
              <a:noFill/>
              <a:effectLst>
                <a:outerShdw blurRad="12700" dist="12700" dir="2700000" algn="tl" rotWithShape="0">
                  <a:prstClr val="black">
                    <a:alpha val="40000"/>
                  </a:prstClr>
                </a:outerShdw>
              </a:effectLst>
            </p:spPr>
            <p:txBody>
              <a:bodyPr>
                <a:spAutoFit/>
              </a:bodyPr>
              <a:lstStyle/>
              <a:p>
                <a:pPr fontAlgn="auto">
                  <a:spcBef>
                    <a:spcPts val="0"/>
                  </a:spcBef>
                  <a:spcAft>
                    <a:spcPts val="0"/>
                  </a:spcAft>
                  <a:defRPr/>
                </a:pPr>
                <a:r>
                  <a:rPr lang="en-US" altLang="zh-CN" sz="2800" b="1" dirty="0">
                    <a:solidFill>
                      <a:schemeClr val="bg1"/>
                    </a:solidFill>
                    <a:latin typeface="Times New Roman" panose="02020603050405020304" pitchFamily="18" charset="0"/>
                    <a:ea typeface="+mn-ea"/>
                    <a:cs typeface="Times New Roman" panose="02020603050405020304" pitchFamily="18" charset="0"/>
                  </a:rPr>
                  <a:t>2</a:t>
                </a:r>
                <a:endParaRPr lang="zh-CN" altLang="en-US" sz="2800" b="1" dirty="0">
                  <a:solidFill>
                    <a:schemeClr val="bg1"/>
                  </a:solidFill>
                  <a:latin typeface="Times New Roman" panose="02020603050405020304" pitchFamily="18" charset="0"/>
                  <a:ea typeface="+mn-ea"/>
                  <a:cs typeface="Times New Roman" panose="02020603050405020304" pitchFamily="18" charset="0"/>
                </a:endParaRPr>
              </a:p>
            </p:txBody>
          </p:sp>
        </p:grpSp>
      </p:grpSp>
      <p:grpSp>
        <p:nvGrpSpPr>
          <p:cNvPr id="33" name="组合 38"/>
          <p:cNvGrpSpPr>
            <a:grpSpLocks/>
          </p:cNvGrpSpPr>
          <p:nvPr/>
        </p:nvGrpSpPr>
        <p:grpSpPr bwMode="auto">
          <a:xfrm rot="5400000" flipV="1">
            <a:off x="6182454" y="2363740"/>
            <a:ext cx="1010039" cy="4148453"/>
            <a:chOff x="6453783" y="4116773"/>
            <a:chExt cx="1445153" cy="1150158"/>
          </a:xfrm>
        </p:grpSpPr>
        <p:grpSp>
          <p:nvGrpSpPr>
            <p:cNvPr id="35" name="组合 38"/>
            <p:cNvGrpSpPr>
              <a:grpSpLocks/>
            </p:cNvGrpSpPr>
            <p:nvPr/>
          </p:nvGrpSpPr>
          <p:grpSpPr bwMode="auto">
            <a:xfrm rot="10800000">
              <a:off x="6453783" y="4116773"/>
              <a:ext cx="1070795" cy="971031"/>
              <a:chOff x="1766928" y="2142887"/>
              <a:chExt cx="1070902" cy="970651"/>
            </a:xfrm>
          </p:grpSpPr>
          <p:cxnSp>
            <p:nvCxnSpPr>
              <p:cNvPr id="39" name="直接连接符 39"/>
              <p:cNvCxnSpPr>
                <a:cxnSpLocks noChangeShapeType="1"/>
              </p:cNvCxnSpPr>
              <p:nvPr/>
            </p:nvCxnSpPr>
            <p:spPr bwMode="auto">
              <a:xfrm rot="16200000" flipH="1">
                <a:off x="1349551" y="2569823"/>
                <a:ext cx="858030" cy="4158"/>
              </a:xfrm>
              <a:prstGeom prst="line">
                <a:avLst/>
              </a:prstGeom>
              <a:noFill/>
              <a:ln w="28575" algn="ctr">
                <a:solidFill>
                  <a:srgbClr val="01598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40"/>
              <p:cNvCxnSpPr>
                <a:cxnSpLocks noChangeShapeType="1"/>
              </p:cNvCxnSpPr>
              <p:nvPr/>
            </p:nvCxnSpPr>
            <p:spPr bwMode="auto">
              <a:xfrm rot="16200000" flipH="1">
                <a:off x="2244646" y="2520355"/>
                <a:ext cx="115465" cy="1070902"/>
              </a:xfrm>
              <a:prstGeom prst="line">
                <a:avLst/>
              </a:prstGeom>
              <a:noFill/>
              <a:ln w="28575" algn="ctr">
                <a:solidFill>
                  <a:srgbClr val="01598B"/>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 name="组合 41"/>
            <p:cNvGrpSpPr>
              <a:grpSpLocks/>
            </p:cNvGrpSpPr>
            <p:nvPr/>
          </p:nvGrpSpPr>
          <p:grpSpPr bwMode="auto">
            <a:xfrm flipH="1">
              <a:off x="7146001" y="5073765"/>
              <a:ext cx="752935" cy="193166"/>
              <a:chOff x="2032115" y="3800127"/>
              <a:chExt cx="755069" cy="192925"/>
            </a:xfrm>
          </p:grpSpPr>
          <p:sp>
            <p:nvSpPr>
              <p:cNvPr id="37" name="椭圆 36"/>
              <p:cNvSpPr/>
              <p:nvPr/>
            </p:nvSpPr>
            <p:spPr bwMode="auto">
              <a:xfrm rot="5400000">
                <a:off x="2331668" y="3513921"/>
                <a:ext cx="169310" cy="74172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auto">
                  <a:spcBef>
                    <a:spcPts val="0"/>
                  </a:spcBef>
                  <a:spcAft>
                    <a:spcPts val="0"/>
                  </a:spcAft>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38" name="TextBox 37"/>
              <p:cNvSpPr txBox="1"/>
              <p:nvPr/>
            </p:nvSpPr>
            <p:spPr>
              <a:xfrm rot="5400000">
                <a:off x="2327154" y="3537352"/>
                <a:ext cx="160661" cy="750739"/>
              </a:xfrm>
              <a:prstGeom prst="rect">
                <a:avLst/>
              </a:prstGeom>
              <a:noFill/>
              <a:effectLst>
                <a:outerShdw blurRad="12700" dist="12700" dir="2700000" algn="tl" rotWithShape="0">
                  <a:prstClr val="black">
                    <a:alpha val="40000"/>
                  </a:prstClr>
                </a:outerShdw>
              </a:effectLst>
            </p:spPr>
            <p:txBody>
              <a:bodyPr>
                <a:spAutoFit/>
              </a:bodyPr>
              <a:lstStyle/>
              <a:p>
                <a:pPr fontAlgn="auto">
                  <a:spcBef>
                    <a:spcPts val="0"/>
                  </a:spcBef>
                  <a:spcAft>
                    <a:spcPts val="0"/>
                  </a:spcAft>
                  <a:defRPr/>
                </a:pPr>
                <a:r>
                  <a:rPr lang="en-US" altLang="zh-CN" sz="2800" b="1" dirty="0">
                    <a:solidFill>
                      <a:schemeClr val="bg1"/>
                    </a:solidFill>
                    <a:latin typeface="Times New Roman" panose="02020603050405020304" pitchFamily="18" charset="0"/>
                    <a:ea typeface="+mn-ea"/>
                    <a:cs typeface="Times New Roman" panose="02020603050405020304" pitchFamily="18" charset="0"/>
                  </a:rPr>
                  <a:t>3</a:t>
                </a:r>
                <a:endParaRPr lang="zh-CN" altLang="en-US" sz="2800" b="1" dirty="0">
                  <a:solidFill>
                    <a:schemeClr val="bg1"/>
                  </a:solidFill>
                  <a:latin typeface="Times New Roman" panose="02020603050405020304" pitchFamily="18" charset="0"/>
                  <a:ea typeface="+mn-ea"/>
                  <a:cs typeface="Times New Roman" panose="02020603050405020304" pitchFamily="18" charset="0"/>
                </a:endParaRPr>
              </a:p>
            </p:txBody>
          </p:sp>
        </p:grpSp>
      </p:grpSp>
      <p:sp>
        <p:nvSpPr>
          <p:cNvPr id="42" name="文本占位符 41"/>
          <p:cNvSpPr>
            <a:spLocks noGrp="1"/>
          </p:cNvSpPr>
          <p:nvPr>
            <p:ph type="body" sz="quarter" idx="12"/>
          </p:nvPr>
        </p:nvSpPr>
        <p:spPr>
          <a:xfrm>
            <a:off x="949315" y="2077078"/>
            <a:ext cx="2183553" cy="615553"/>
          </a:xfrm>
        </p:spPr>
        <p:txBody>
          <a:bodyPr/>
          <a:lstStyle>
            <a:lvl1pPr>
              <a:lnSpc>
                <a:spcPct val="100000"/>
              </a:lnSpc>
              <a:defRPr/>
            </a:lvl1pPr>
          </a:lstStyle>
          <a:p>
            <a:pPr lvl="0"/>
            <a:r>
              <a:rPr lang="zh-CN" altLang="en-US" dirty="0"/>
              <a:t>单击此处编辑母版文本样式</a:t>
            </a:r>
          </a:p>
        </p:txBody>
      </p:sp>
      <p:sp>
        <p:nvSpPr>
          <p:cNvPr id="43" name="文本占位符 41"/>
          <p:cNvSpPr>
            <a:spLocks noGrp="1"/>
          </p:cNvSpPr>
          <p:nvPr>
            <p:ph type="body" sz="quarter" idx="13"/>
          </p:nvPr>
        </p:nvSpPr>
        <p:spPr>
          <a:xfrm>
            <a:off x="5866434" y="1379373"/>
            <a:ext cx="2058990" cy="615553"/>
          </a:xfrm>
        </p:spPr>
        <p:txBody>
          <a:bodyPr/>
          <a:lstStyle>
            <a:lvl1pPr>
              <a:lnSpc>
                <a:spcPct val="100000"/>
              </a:lnSpc>
              <a:defRPr/>
            </a:lvl1pPr>
          </a:lstStyle>
          <a:p>
            <a:pPr lvl="0"/>
            <a:r>
              <a:rPr lang="zh-CN" altLang="en-US" dirty="0"/>
              <a:t>单击此处编辑母版文本样式</a:t>
            </a:r>
          </a:p>
        </p:txBody>
      </p:sp>
      <p:sp>
        <p:nvSpPr>
          <p:cNvPr id="44" name="文本占位符 41"/>
          <p:cNvSpPr>
            <a:spLocks noGrp="1"/>
          </p:cNvSpPr>
          <p:nvPr>
            <p:ph type="body" sz="quarter" idx="14"/>
          </p:nvPr>
        </p:nvSpPr>
        <p:spPr>
          <a:xfrm>
            <a:off x="5029199" y="3977628"/>
            <a:ext cx="3035775" cy="615553"/>
          </a:xfrm>
        </p:spPr>
        <p:txBody>
          <a:bodyPr/>
          <a:lstStyle>
            <a:lvl1pPr>
              <a:lnSpc>
                <a:spcPct val="100000"/>
              </a:lnSpc>
              <a:defRPr/>
            </a:lvl1pPr>
          </a:lstStyle>
          <a:p>
            <a:pPr lvl="0"/>
            <a:r>
              <a:rPr lang="zh-CN" altLang="en-US" dirty="0"/>
              <a:t>单击此处编辑母版文本样式</a:t>
            </a:r>
          </a:p>
        </p:txBody>
      </p:sp>
      <p:sp>
        <p:nvSpPr>
          <p:cNvPr id="41" name="标题 1"/>
          <p:cNvSpPr txBox="1">
            <a:spLocks/>
          </p:cNvSpPr>
          <p:nvPr userDrawn="1"/>
        </p:nvSpPr>
        <p:spPr>
          <a:xfrm>
            <a:off x="1763688" y="230114"/>
            <a:ext cx="3888432" cy="492443"/>
          </a:xfrm>
          <a:prstGeom prst="rect">
            <a:avLst/>
          </a:prstGeom>
        </p:spPr>
        <p:txBody>
          <a:bodyPr wrap="square" lIns="0" tIns="0" rIns="0" bIns="0">
            <a:spAutoFit/>
          </a:bodyPr>
          <a:lstStyle>
            <a:lvl1pPr>
              <a:defRPr sz="3200" b="1" i="0" baseline="0">
                <a:solidFill>
                  <a:srgbClr val="006BA9"/>
                </a:solidFill>
                <a:latin typeface="微软雅黑"/>
                <a:ea typeface="宋体" panose="02010600030101010101" pitchFamily="2" charset="-122"/>
                <a:cs typeface="微软雅黑"/>
              </a:defRPr>
            </a:lvl1pPr>
          </a:lstStyle>
          <a:p>
            <a:pPr eaLnBrk="1" fontAlgn="auto" hangingPunct="1">
              <a:spcBef>
                <a:spcPts val="0"/>
              </a:spcBef>
              <a:spcAft>
                <a:spcPts val="0"/>
              </a:spcAft>
            </a:pPr>
            <a:r>
              <a:rPr lang="zh-CN" altLang="en-US" kern="0" dirty="0" smtClean="0"/>
              <a:t>学习目标</a:t>
            </a:r>
            <a:endParaRPr lang="zh-CN" altLang="en-US" kern="0" dirty="0"/>
          </a:p>
        </p:txBody>
      </p:sp>
    </p:spTree>
    <p:extLst>
      <p:ext uri="{BB962C8B-B14F-4D97-AF65-F5344CB8AC3E}">
        <p14:creationId xmlns:p14="http://schemas.microsoft.com/office/powerpoint/2010/main" val="357525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1" presetClass="entr" presetSubtype="3"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3)">
                                      <p:cBhvr>
                                        <p:cTn id="13" dur="750"/>
                                        <p:tgtEl>
                                          <p:spTgt spid="5"/>
                                        </p:tgtEl>
                                      </p:cBhvr>
                                    </p:animEffect>
                                  </p:childTnLst>
                                </p:cTn>
                              </p:par>
                            </p:childTnLst>
                          </p:cTn>
                        </p:par>
                        <p:par>
                          <p:cTn id="14" fill="hold">
                            <p:stCondLst>
                              <p:cond delay="1250"/>
                            </p:stCondLst>
                            <p:childTnLst>
                              <p:par>
                                <p:cTn id="15" presetID="2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par>
                          <p:cTn id="18" fill="hold">
                            <p:stCondLst>
                              <p:cond delay="1750"/>
                            </p:stCondLst>
                            <p:childTnLst>
                              <p:par>
                                <p:cTn id="19" presetID="22" presetClass="entr" presetSubtype="8"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2750"/>
                            </p:stCondLst>
                            <p:childTnLst>
                              <p:par>
                                <p:cTn id="27" presetID="10" presetClass="entr" presetSubtype="0" fill="hold" grpId="0" nodeType="afterEffect">
                                  <p:stCondLst>
                                    <p:cond delay="0"/>
                                  </p:stCondLst>
                                  <p:childTnLst>
                                    <p:set>
                                      <p:cBhvr>
                                        <p:cTn id="28" dur="1" fill="hold">
                                          <p:stCondLst>
                                            <p:cond delay="0"/>
                                          </p:stCondLst>
                                        </p:cTn>
                                        <p:tgtEl>
                                          <p:spTgt spid="42">
                                            <p:txEl>
                                              <p:pRg st="0" end="0"/>
                                            </p:txEl>
                                          </p:spTgt>
                                        </p:tgtEl>
                                        <p:attrNameLst>
                                          <p:attrName>style.visibility</p:attrName>
                                        </p:attrNameLst>
                                      </p:cBhvr>
                                      <p:to>
                                        <p:strVal val="visible"/>
                                      </p:to>
                                    </p:set>
                                    <p:animEffect transition="in" filter="fade">
                                      <p:cBhvr>
                                        <p:cTn id="29" dur="500"/>
                                        <p:tgtEl>
                                          <p:spTgt spid="42">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43">
                                            <p:txEl>
                                              <p:pRg st="0" end="0"/>
                                            </p:txEl>
                                          </p:spTgt>
                                        </p:tgtEl>
                                        <p:attrNameLst>
                                          <p:attrName>style.visibility</p:attrName>
                                        </p:attrNameLst>
                                      </p:cBhvr>
                                      <p:to>
                                        <p:strVal val="visible"/>
                                      </p:to>
                                    </p:set>
                                    <p:animEffect transition="in" filter="fade">
                                      <p:cBhvr>
                                        <p:cTn id="33" dur="500"/>
                                        <p:tgtEl>
                                          <p:spTgt spid="43">
                                            <p:txEl>
                                              <p:pRg st="0" end="0"/>
                                            </p:txEl>
                                          </p:spTgt>
                                        </p:tgtEl>
                                      </p:cBhvr>
                                    </p:animEffect>
                                  </p:childTnLst>
                                </p:cTn>
                              </p:par>
                            </p:childTnLst>
                          </p:cTn>
                        </p:par>
                        <p:par>
                          <p:cTn id="34" fill="hold">
                            <p:stCondLst>
                              <p:cond delay="3750"/>
                            </p:stCondLst>
                            <p:childTnLst>
                              <p:par>
                                <p:cTn id="35" presetID="10" presetClass="entr" presetSubtype="0" fill="hold" grpId="0" nodeType="after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animEffect transition="in" filter="fade">
                                      <p:cBhvr>
                                        <p:cTn id="3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6" name="内容占位符 5"/>
          <p:cNvSpPr>
            <a:spLocks noGrp="1"/>
          </p:cNvSpPr>
          <p:nvPr>
            <p:ph sz="quarter" idx="12"/>
          </p:nvPr>
        </p:nvSpPr>
        <p:spPr>
          <a:xfrm>
            <a:off x="1676400" y="1016005"/>
            <a:ext cx="6934200" cy="646331"/>
          </a:xfrm>
        </p:spPr>
        <p:txBody>
          <a:bodyPr/>
          <a:lstStyle>
            <a:lvl1pPr>
              <a:lnSpc>
                <a:spcPct val="150000"/>
              </a:lnSpc>
              <a:defRPr lang="zh-CN" altLang="en-US" sz="2800" b="1" i="0" baseline="0" dirty="0">
                <a:solidFill>
                  <a:srgbClr val="006BA9"/>
                </a:solidFill>
                <a:latin typeface="微软雅黑"/>
                <a:ea typeface="宋体" panose="02010600030101010101" pitchFamily="2" charset="-122"/>
                <a:cs typeface="微软雅黑"/>
              </a:defRPr>
            </a:lvl1pPr>
          </a:lstStyle>
          <a:p>
            <a:pPr lvl="0"/>
            <a:r>
              <a:rPr lang="zh-CN" altLang="en-US" dirty="0"/>
              <a:t>单击此处编辑母版文本样式</a:t>
            </a:r>
          </a:p>
        </p:txBody>
      </p:sp>
      <p:sp>
        <p:nvSpPr>
          <p:cNvPr id="4" name="标题 1"/>
          <p:cNvSpPr txBox="1">
            <a:spLocks/>
          </p:cNvSpPr>
          <p:nvPr userDrawn="1"/>
        </p:nvSpPr>
        <p:spPr>
          <a:xfrm>
            <a:off x="1763688" y="230112"/>
            <a:ext cx="3888432" cy="492443"/>
          </a:xfrm>
          <a:prstGeom prst="rect">
            <a:avLst/>
          </a:prstGeom>
        </p:spPr>
        <p:txBody>
          <a:bodyPr wrap="square" lIns="0" tIns="0" rIns="0" bIns="0">
            <a:spAutoFit/>
          </a:bodyPr>
          <a:lstStyle>
            <a:lvl1pPr>
              <a:defRPr sz="3200" b="1" i="0" baseline="0">
                <a:solidFill>
                  <a:srgbClr val="006BA9"/>
                </a:solidFill>
                <a:latin typeface="微软雅黑"/>
                <a:ea typeface="宋体" panose="02010600030101010101" pitchFamily="2" charset="-122"/>
                <a:cs typeface="微软雅黑"/>
              </a:defRPr>
            </a:lvl1pPr>
          </a:lstStyle>
          <a:p>
            <a:pPr eaLnBrk="1" fontAlgn="auto" hangingPunct="1">
              <a:spcBef>
                <a:spcPts val="0"/>
              </a:spcBef>
              <a:spcAft>
                <a:spcPts val="0"/>
              </a:spcAft>
            </a:pPr>
            <a:r>
              <a:rPr lang="zh-CN" altLang="en-US" kern="0" dirty="0" smtClean="0"/>
              <a:t>学习提纲</a:t>
            </a:r>
            <a:endParaRPr lang="zh-CN" altLang="en-US" kern="0" dirty="0"/>
          </a:p>
        </p:txBody>
      </p:sp>
    </p:spTree>
    <p:extLst>
      <p:ext uri="{BB962C8B-B14F-4D97-AF65-F5344CB8AC3E}">
        <p14:creationId xmlns:p14="http://schemas.microsoft.com/office/powerpoint/2010/main" val="67354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urseName">
    <p:bg>
      <p:bgPr>
        <a:solidFill>
          <a:schemeClr val="bg1"/>
        </a:solidFill>
        <a:effectLst/>
      </p:bgPr>
    </p:bg>
    <p:spTree>
      <p:nvGrpSpPr>
        <p:cNvPr id="1" name=""/>
        <p:cNvGrpSpPr/>
        <p:nvPr/>
      </p:nvGrpSpPr>
      <p:grpSpPr>
        <a:xfrm>
          <a:off x="0" y="0"/>
          <a:ext cx="0" cy="0"/>
          <a:chOff x="0" y="0"/>
          <a:chExt cx="0" cy="0"/>
        </a:xfrm>
      </p:grpSpPr>
      <p:pic>
        <p:nvPicPr>
          <p:cNvPr id="2056" name="Picture 8"/>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1229" y="396633"/>
            <a:ext cx="6191250" cy="500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Holder 2"/>
          <p:cNvSpPr txBox="1">
            <a:spLocks/>
          </p:cNvSpPr>
          <p:nvPr userDrawn="1"/>
        </p:nvSpPr>
        <p:spPr>
          <a:xfrm>
            <a:off x="1612139" y="1968507"/>
            <a:ext cx="5909437" cy="615553"/>
          </a:xfrm>
          <a:prstGeom prst="rect">
            <a:avLst/>
          </a:prstGeom>
        </p:spPr>
        <p:txBody>
          <a:bodyPr wrap="square" lIns="0" tIns="0" rIns="0" bIns="0">
            <a:spAutoFit/>
          </a:bodyPr>
          <a:lstStyle>
            <a:lvl1pPr algn="ctr">
              <a:defRPr sz="4000" b="1" i="0">
                <a:solidFill>
                  <a:schemeClr val="bg1"/>
                </a:solidFill>
                <a:latin typeface="宋体" pitchFamily="2" charset="-122"/>
                <a:ea typeface="宋体" pitchFamily="2" charset="-122"/>
                <a:cs typeface="宋体" pitchFamily="2" charset="-122"/>
              </a:defRPr>
            </a:lvl1pPr>
          </a:lstStyle>
          <a:p>
            <a:endParaRPr lang="zh-CN" altLang="en-US" dirty="0"/>
          </a:p>
        </p:txBody>
      </p:sp>
      <p:pic>
        <p:nvPicPr>
          <p:cNvPr id="2050" name="Picture 2"/>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sharpenSoften amount="1000"/>
                    </a14:imgEffect>
                    <a14:imgEffect>
                      <a14:brightnessContrast bright="-30000" contrast="18000"/>
                    </a14:imgEffect>
                  </a14:imgLayer>
                </a14:imgProps>
              </a:ext>
              <a:ext uri="{28A0092B-C50C-407E-A947-70E740481C1C}">
                <a14:useLocalDpi xmlns:a14="http://schemas.microsoft.com/office/drawing/2010/main" val="0"/>
              </a:ext>
            </a:extLst>
          </a:blip>
          <a:srcRect/>
          <a:stretch>
            <a:fillRect/>
          </a:stretch>
        </p:blipFill>
        <p:spPr bwMode="auto">
          <a:xfrm>
            <a:off x="1722615" y="690298"/>
            <a:ext cx="5688415" cy="3574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userDrawn="1"/>
        </p:nvSpPr>
        <p:spPr>
          <a:xfrm>
            <a:off x="3056629" y="1307005"/>
            <a:ext cx="3020378" cy="1323439"/>
          </a:xfrm>
          <a:prstGeom prst="rect">
            <a:avLst/>
          </a:prstGeom>
          <a:noFill/>
          <a:ln>
            <a:noFill/>
          </a:ln>
          <a:effectLst>
            <a:innerShdw blurRad="63500" dist="50800" dir="2700000">
              <a:prstClr val="black">
                <a:alpha val="50000"/>
              </a:prstClr>
            </a:innerShdw>
          </a:effectLst>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40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t>Android</a:t>
            </a:r>
            <a:r>
              <a:rPr lang="zh-CN" altLang="en-US" sz="40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t>移动</a:t>
            </a:r>
            <a:r>
              <a:rPr lang="en-US" altLang="zh-CN" sz="40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t/>
            </a:r>
            <a:br>
              <a:rPr lang="en-US" altLang="zh-CN" sz="40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br>
            <a:r>
              <a:rPr lang="zh-CN" altLang="en-US" sz="4000" b="1"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rPr>
              <a:t>服务端开发</a:t>
            </a:r>
            <a:endParaRPr lang="zh-CN" altLang="en-US" sz="4000" b="1" cap="none" spc="0" baseline="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楷体" panose="02010609060101010101" pitchFamily="49" charset="-122"/>
              <a:ea typeface="楷体" panose="02010609060101010101" pitchFamily="49" charset="-122"/>
            </a:endParaRPr>
          </a:p>
        </p:txBody>
      </p:sp>
      <p:sp>
        <p:nvSpPr>
          <p:cNvPr id="5" name="矩形 4"/>
          <p:cNvSpPr/>
          <p:nvPr userDrawn="1"/>
        </p:nvSpPr>
        <p:spPr>
          <a:xfrm>
            <a:off x="3770341" y="3417564"/>
            <a:ext cx="1603324" cy="43088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主讲：苏兵</a:t>
            </a:r>
            <a:endParaRPr lang="zh-CN" altLang="en-US" sz="2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9" name="Picture 4" descr="https://gimg2.baidu.com/image_search/src=http%3A%2F%2Fimage1.bubuko.com%2Finfo%2F202005%2F20200518232038110826.jpg&amp;refer=http%3A%2F%2Fimage1.bubuko.com&amp;app=2002&amp;size=f9999,10000&amp;q=a80&amp;n=0&amp;g=0n&amp;fmt=jpeg?sec=1632276846&amp;t=4922518a1e07a49757d30e14102d2264"/>
          <p:cNvPicPr>
            <a:picLocks noChangeArrowheads="1"/>
          </p:cNvPicPr>
          <p:nvPr userDrawn="1"/>
        </p:nvPicPr>
        <p:blipFill rotWithShape="1">
          <a:blip r:embed="rId5" cstate="print">
            <a:extLst>
              <a:ext uri="{28A0092B-C50C-407E-A947-70E740481C1C}">
                <a14:useLocalDpi xmlns:a14="http://schemas.microsoft.com/office/drawing/2010/main" val="0"/>
              </a:ext>
            </a:extLst>
          </a:blip>
          <a:srcRect l="22944" r="22999"/>
          <a:stretch/>
        </p:blipFill>
        <p:spPr bwMode="auto">
          <a:xfrm>
            <a:off x="4212001" y="4657700"/>
            <a:ext cx="720000" cy="514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125397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500"/>
                                        <p:tgtEl>
                                          <p:spTgt spid="3"/>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206" t="7465" r="13765" b="16676"/>
          <a:stretch/>
        </p:blipFill>
        <p:spPr bwMode="auto">
          <a:xfrm>
            <a:off x="152400" y="1270000"/>
            <a:ext cx="8618948" cy="4227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占位符 7"/>
          <p:cNvSpPr>
            <a:spLocks noGrp="1"/>
          </p:cNvSpPr>
          <p:nvPr>
            <p:ph type="body" sz="quarter" idx="12"/>
          </p:nvPr>
        </p:nvSpPr>
        <p:spPr>
          <a:xfrm>
            <a:off x="2743200" y="2349500"/>
            <a:ext cx="5638800" cy="784830"/>
          </a:xfrm>
        </p:spPr>
        <p:txBody>
          <a:bodyPr/>
          <a:lstStyle>
            <a:lvl1pPr marL="0" indent="0" algn="ctr">
              <a:lnSpc>
                <a:spcPct val="150000"/>
              </a:lnSpc>
              <a:buFontTx/>
              <a:buNone/>
              <a:defRPr sz="3400" b="1" baseline="0">
                <a:solidFill>
                  <a:schemeClr val="bg1"/>
                </a:solidFill>
                <a:latin typeface="微软雅黑" panose="020B0503020204020204" pitchFamily="34" charset="-122"/>
                <a:ea typeface="宋体" panose="02010600030101010101" pitchFamily="2" charset="-122"/>
              </a:defRPr>
            </a:lvl1pPr>
            <a:lvl2pPr marL="357188" indent="0">
              <a:lnSpc>
                <a:spcPct val="150000"/>
              </a:lnSpc>
              <a:defRPr sz="2800" b="1">
                <a:solidFill>
                  <a:schemeClr val="bg1"/>
                </a:solidFill>
                <a:latin typeface="Times New Roman" panose="02020603050405020304" pitchFamily="18" charset="0"/>
                <a:ea typeface="宋体" panose="02010600030101010101" pitchFamily="2" charset="-122"/>
              </a:defRPr>
            </a:lvl2pPr>
          </a:lstStyle>
          <a:p>
            <a:pPr lvl="0"/>
            <a:r>
              <a:rPr lang="zh-CN" altLang="en-US" dirty="0"/>
              <a:t>单击此处编辑母版文本样式</a:t>
            </a:r>
          </a:p>
        </p:txBody>
      </p:sp>
      <p:sp>
        <p:nvSpPr>
          <p:cNvPr id="4" name="文本占位符 3"/>
          <p:cNvSpPr>
            <a:spLocks noGrp="1"/>
          </p:cNvSpPr>
          <p:nvPr>
            <p:ph type="body" sz="quarter" idx="13"/>
          </p:nvPr>
        </p:nvSpPr>
        <p:spPr>
          <a:xfrm>
            <a:off x="3581400" y="3365504"/>
            <a:ext cx="4191000" cy="461665"/>
          </a:xfrm>
        </p:spPr>
        <p:txBody>
          <a:bodyPr/>
          <a:lstStyle>
            <a:lvl1pPr algn="ctr">
              <a:defRPr>
                <a:solidFill>
                  <a:schemeClr val="bg1"/>
                </a:solidFill>
              </a:defRPr>
            </a:lvl1pPr>
          </a:lstStyle>
          <a:p>
            <a:pPr lvl="0"/>
            <a:r>
              <a:rPr lang="zh-CN" altLang="en-US" dirty="0"/>
              <a:t>单击此处编辑母版文本样式</a:t>
            </a:r>
          </a:p>
        </p:txBody>
      </p:sp>
      <p:sp>
        <p:nvSpPr>
          <p:cNvPr id="6" name="标题 1"/>
          <p:cNvSpPr txBox="1">
            <a:spLocks/>
          </p:cNvSpPr>
          <p:nvPr userDrawn="1"/>
        </p:nvSpPr>
        <p:spPr>
          <a:xfrm>
            <a:off x="1763688" y="230112"/>
            <a:ext cx="3888432" cy="492443"/>
          </a:xfrm>
          <a:prstGeom prst="rect">
            <a:avLst/>
          </a:prstGeom>
        </p:spPr>
        <p:txBody>
          <a:bodyPr wrap="square" lIns="0" tIns="0" rIns="0" bIns="0">
            <a:spAutoFit/>
          </a:bodyPr>
          <a:lstStyle>
            <a:lvl1pPr>
              <a:defRPr sz="3200" b="1" i="0" baseline="0">
                <a:solidFill>
                  <a:srgbClr val="006BA9"/>
                </a:solidFill>
                <a:latin typeface="微软雅黑"/>
                <a:ea typeface="宋体" panose="02010600030101010101" pitchFamily="2" charset="-122"/>
                <a:cs typeface="微软雅黑"/>
              </a:defRPr>
            </a:lvl1pPr>
          </a:lstStyle>
          <a:p>
            <a:pPr eaLnBrk="1" fontAlgn="auto" hangingPunct="1">
              <a:spcBef>
                <a:spcPts val="0"/>
              </a:spcBef>
              <a:spcAft>
                <a:spcPts val="0"/>
              </a:spcAft>
            </a:pPr>
            <a:r>
              <a:rPr lang="zh-CN" altLang="en-US" kern="0" dirty="0" smtClean="0"/>
              <a:t>新课主题</a:t>
            </a:r>
            <a:endParaRPr lang="zh-CN" altLang="en-US" kern="0" dirty="0"/>
          </a:p>
        </p:txBody>
      </p:sp>
    </p:spTree>
    <p:extLst>
      <p:ext uri="{BB962C8B-B14F-4D97-AF65-F5344CB8AC3E}">
        <p14:creationId xmlns:p14="http://schemas.microsoft.com/office/powerpoint/2010/main" val="8842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6" presetClass="entr" presetSubtype="37"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arn(outVertical)">
                      <p:cBhvr>
                        <p:cTn dur="1000"/>
                        <p:tgtEl>
                          <p:spTgt spid="8"/>
                        </p:tgtEl>
                      </p:cBhvr>
                    </p:animEffect>
                  </p:childTnLst>
                </p:cTn>
              </p:par>
            </p:tnLst>
          </p:tmpl>
        </p:tmplLst>
      </p:bldP>
      <p:bldP spid="4" grpId="0" build="p">
        <p:tmplLst>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mUp">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206" t="7465" r="13765" b="16676"/>
          <a:stretch/>
        </p:blipFill>
        <p:spPr bwMode="auto">
          <a:xfrm>
            <a:off x="144052" y="1270000"/>
            <a:ext cx="8618948" cy="4227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占位符 7"/>
          <p:cNvSpPr>
            <a:spLocks noGrp="1"/>
          </p:cNvSpPr>
          <p:nvPr>
            <p:ph type="body" sz="quarter" idx="12"/>
          </p:nvPr>
        </p:nvSpPr>
        <p:spPr>
          <a:xfrm>
            <a:off x="2887252" y="1484709"/>
            <a:ext cx="5410200" cy="1292662"/>
          </a:xfrm>
        </p:spPr>
        <p:txBody>
          <a:bodyPr/>
          <a:lstStyle>
            <a:lvl1pPr marL="357188" indent="-357188">
              <a:lnSpc>
                <a:spcPct val="150000"/>
              </a:lnSpc>
              <a:buFont typeface="+mj-lt"/>
              <a:buAutoNum type="arabicPeriod"/>
              <a:defRPr sz="2800" b="1">
                <a:solidFill>
                  <a:schemeClr val="bg1"/>
                </a:solidFill>
                <a:latin typeface="Times New Roman" panose="02020603050405020304" pitchFamily="18" charset="0"/>
                <a:ea typeface="宋体" panose="02010600030101010101" pitchFamily="2" charset="-122"/>
              </a:defRPr>
            </a:lvl1pPr>
            <a:lvl2pPr marL="357188" indent="0">
              <a:lnSpc>
                <a:spcPct val="150000"/>
              </a:lnSpc>
              <a:defRPr sz="2800" b="1">
                <a:solidFill>
                  <a:schemeClr val="bg1"/>
                </a:solidFill>
                <a:latin typeface="Times New Roman" panose="02020603050405020304" pitchFamily="18" charset="0"/>
                <a:ea typeface="宋体" panose="02010600030101010101" pitchFamily="2" charset="-122"/>
              </a:defRPr>
            </a:lvl2pPr>
          </a:lstStyle>
          <a:p>
            <a:pPr lvl="0"/>
            <a:r>
              <a:rPr lang="zh-CN" altLang="en-US" dirty="0"/>
              <a:t>单击此处编辑母版文本样式</a:t>
            </a:r>
          </a:p>
          <a:p>
            <a:pPr lvl="1"/>
            <a:r>
              <a:rPr lang="zh-CN" altLang="en-US" dirty="0"/>
              <a:t>第二级</a:t>
            </a:r>
          </a:p>
        </p:txBody>
      </p:sp>
      <p:sp>
        <p:nvSpPr>
          <p:cNvPr id="5" name="Holder 4"/>
          <p:cNvSpPr>
            <a:spLocks noGrp="1"/>
          </p:cNvSpPr>
          <p:nvPr>
            <p:ph type="ftr" sz="quarter" idx="5"/>
          </p:nvPr>
        </p:nvSpPr>
        <p:spPr>
          <a:xfrm>
            <a:off x="8435898" y="5484168"/>
            <a:ext cx="609600" cy="215444"/>
          </a:xfrm>
        </p:spPr>
        <p:txBody>
          <a:bodyPr lIns="0" tIns="0" rIns="0" bIns="0"/>
          <a:lstStyle>
            <a:lvl1pPr algn="l">
              <a:defRPr>
                <a:solidFill>
                  <a:schemeClr val="tx1"/>
                </a:solidFill>
              </a:defRPr>
            </a:lvl1pPr>
          </a:lstStyle>
          <a:p>
            <a:r>
              <a:rPr lang="en-US" altLang="zh-CN" smtClean="0"/>
              <a:t>/23</a:t>
            </a:r>
            <a:endParaRPr lang="zh-CN" altLang="en-US" dirty="0"/>
          </a:p>
        </p:txBody>
      </p:sp>
      <p:sp>
        <p:nvSpPr>
          <p:cNvPr id="6" name="Holder 6"/>
          <p:cNvSpPr>
            <a:spLocks noGrp="1"/>
          </p:cNvSpPr>
          <p:nvPr>
            <p:ph type="sldNum" sz="quarter" idx="7"/>
          </p:nvPr>
        </p:nvSpPr>
        <p:spPr>
          <a:xfrm>
            <a:off x="7978714" y="5484168"/>
            <a:ext cx="465455" cy="215444"/>
          </a:xfrm>
        </p:spPr>
        <p:txBody>
          <a:bodyPr lIns="0" tIns="0" rIns="0" bIns="0"/>
          <a:lstStyle>
            <a:lvl1pPr algn="r">
              <a:defRPr>
                <a:solidFill>
                  <a:schemeClr val="tx1"/>
                </a:solidFill>
              </a:defRPr>
            </a:lvl1pPr>
          </a:lstStyle>
          <a:p>
            <a:fld id="{B6F15528-21DE-4FAA-801E-634DDDAF4B2B}" type="slidenum">
              <a:rPr lang="en-US" altLang="zh-CN" smtClean="0"/>
              <a:pPr/>
              <a:t>‹#›</a:t>
            </a:fld>
            <a:endParaRPr lang="zh-CN" altLang="en-US" dirty="0"/>
          </a:p>
        </p:txBody>
      </p:sp>
      <p:sp>
        <p:nvSpPr>
          <p:cNvPr id="7" name="标题 1"/>
          <p:cNvSpPr txBox="1">
            <a:spLocks/>
          </p:cNvSpPr>
          <p:nvPr userDrawn="1"/>
        </p:nvSpPr>
        <p:spPr>
          <a:xfrm>
            <a:off x="1763688" y="230112"/>
            <a:ext cx="3888432" cy="492443"/>
          </a:xfrm>
          <a:prstGeom prst="rect">
            <a:avLst/>
          </a:prstGeom>
        </p:spPr>
        <p:txBody>
          <a:bodyPr wrap="square" lIns="0" tIns="0" rIns="0" bIns="0">
            <a:spAutoFit/>
          </a:bodyPr>
          <a:lstStyle>
            <a:lvl1pPr>
              <a:defRPr sz="3200" b="1" i="0" baseline="0">
                <a:solidFill>
                  <a:srgbClr val="006BA9"/>
                </a:solidFill>
                <a:latin typeface="微软雅黑"/>
                <a:ea typeface="宋体" panose="02010600030101010101" pitchFamily="2" charset="-122"/>
                <a:cs typeface="微软雅黑"/>
              </a:defRPr>
            </a:lvl1pPr>
          </a:lstStyle>
          <a:p>
            <a:pPr eaLnBrk="1" fontAlgn="auto" hangingPunct="1">
              <a:spcBef>
                <a:spcPts val="0"/>
              </a:spcBef>
              <a:spcAft>
                <a:spcPts val="0"/>
              </a:spcAft>
            </a:pPr>
            <a:r>
              <a:rPr lang="zh-CN" altLang="en-US" kern="0" dirty="0" smtClean="0"/>
              <a:t>总结</a:t>
            </a:r>
            <a:endParaRPr lang="zh-CN" altLang="en-US" kern="0" dirty="0"/>
          </a:p>
        </p:txBody>
      </p:sp>
    </p:spTree>
    <p:extLst>
      <p:ext uri="{BB962C8B-B14F-4D97-AF65-F5344CB8AC3E}">
        <p14:creationId xmlns:p14="http://schemas.microsoft.com/office/powerpoint/2010/main" val="288963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21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 lvl="2">
            <p:tnLst>
              <p:par>
                <p:cTn presetID="10" presetClass="entr" presetSubtype="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s">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71229" y="396633"/>
            <a:ext cx="6191250" cy="5004778"/>
            <a:chOff x="1471229" y="356970"/>
            <a:chExt cx="6191250" cy="4504300"/>
          </a:xfrm>
        </p:grpSpPr>
        <p:pic>
          <p:nvPicPr>
            <p:cNvPr id="6" name="Picture 8"/>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1229" y="356970"/>
              <a:ext cx="6191250" cy="450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sharpenSoften amount="1000"/>
                      </a14:imgEffect>
                      <a14:imgEffect>
                        <a14:brightnessContrast bright="-30000" contrast="18000"/>
                      </a14:imgEffect>
                    </a14:imgLayer>
                  </a14:imgProps>
                </a:ext>
                <a:ext uri="{28A0092B-C50C-407E-A947-70E740481C1C}">
                  <a14:useLocalDpi xmlns:a14="http://schemas.microsoft.com/office/drawing/2010/main" val="0"/>
                </a:ext>
              </a:extLst>
            </a:blip>
            <a:srcRect/>
            <a:stretch>
              <a:fillRect/>
            </a:stretch>
          </p:blipFill>
          <p:spPr bwMode="auto">
            <a:xfrm>
              <a:off x="1722612" y="621267"/>
              <a:ext cx="5688415" cy="3217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Holder 2"/>
          <p:cNvSpPr txBox="1">
            <a:spLocks/>
          </p:cNvSpPr>
          <p:nvPr userDrawn="1"/>
        </p:nvSpPr>
        <p:spPr>
          <a:xfrm>
            <a:off x="1612139" y="1968507"/>
            <a:ext cx="5909437" cy="615553"/>
          </a:xfrm>
          <a:prstGeom prst="rect">
            <a:avLst/>
          </a:prstGeom>
        </p:spPr>
        <p:txBody>
          <a:bodyPr wrap="square" lIns="0" tIns="0" rIns="0" bIns="0">
            <a:spAutoFit/>
          </a:bodyPr>
          <a:lstStyle>
            <a:lvl1pPr algn="ctr">
              <a:defRPr sz="4000" b="1" i="0">
                <a:solidFill>
                  <a:schemeClr val="bg1"/>
                </a:solidFill>
                <a:latin typeface="宋体" pitchFamily="2" charset="-122"/>
                <a:ea typeface="宋体" pitchFamily="2" charset="-122"/>
                <a:cs typeface="宋体" pitchFamily="2" charset="-122"/>
              </a:defRPr>
            </a:lvl1pPr>
          </a:lstStyle>
          <a:p>
            <a:endParaRPr lang="zh-CN" altLang="en-US" dirty="0"/>
          </a:p>
        </p:txBody>
      </p:sp>
      <p:pic>
        <p:nvPicPr>
          <p:cNvPr id="7" name="Picture 4" descr="https://ss0.bdstatic.com/70cFvHSh_Q1YnxGkpoWK1HF6hhy/it/u=3277215031,1453263843&amp;fm=26&amp;gp=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16958" b="18189"/>
          <a:stretch/>
        </p:blipFill>
        <p:spPr bwMode="auto">
          <a:xfrm>
            <a:off x="2514600" y="1573969"/>
            <a:ext cx="4229100" cy="14053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4" descr="https://gimg2.baidu.com/image_search/src=http%3A%2F%2Fimage1.bubuko.com%2Finfo%2F202005%2F20200518232038110826.jpg&amp;refer=http%3A%2F%2Fimage1.bubuko.com&amp;app=2002&amp;size=f9999,10000&amp;q=a80&amp;n=0&amp;g=0n&amp;fmt=jpeg?sec=1632276846&amp;t=4922518a1e07a49757d30e14102d2264"/>
          <p:cNvPicPr>
            <a:picLocks noChangeArrowheads="1"/>
          </p:cNvPicPr>
          <p:nvPr userDrawn="1"/>
        </p:nvPicPr>
        <p:blipFill rotWithShape="1">
          <a:blip r:embed="rId6" cstate="print">
            <a:extLst>
              <a:ext uri="{28A0092B-C50C-407E-A947-70E740481C1C}">
                <a14:useLocalDpi xmlns:a14="http://schemas.microsoft.com/office/drawing/2010/main" val="0"/>
              </a:ext>
            </a:extLst>
          </a:blip>
          <a:srcRect l="22944" r="22999"/>
          <a:stretch/>
        </p:blipFill>
        <p:spPr bwMode="auto">
          <a:xfrm>
            <a:off x="4212001" y="4657700"/>
            <a:ext cx="720000" cy="514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201565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C:\Bing Workspace\2021_next\bg of courseware v2.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3813" y="-26459"/>
            <a:ext cx="9191626" cy="5767918"/>
          </a:xfrm>
          <a:prstGeom prst="rect">
            <a:avLst/>
          </a:prstGeom>
          <a:noFill/>
          <a:extLst>
            <a:ext uri="{909E8E84-426E-40DD-AFC4-6F175D3DCCD1}">
              <a14:hiddenFill xmlns:a14="http://schemas.microsoft.com/office/drawing/2010/main">
                <a:solidFill>
                  <a:srgbClr val="FFFFFF"/>
                </a:solidFill>
              </a14:hiddenFill>
            </a:ext>
          </a:extLst>
        </p:spPr>
      </p:pic>
      <p:sp>
        <p:nvSpPr>
          <p:cNvPr id="2" name="Holder 2"/>
          <p:cNvSpPr>
            <a:spLocks noGrp="1"/>
          </p:cNvSpPr>
          <p:nvPr>
            <p:ph type="title"/>
          </p:nvPr>
        </p:nvSpPr>
        <p:spPr>
          <a:xfrm>
            <a:off x="1752604" y="217207"/>
            <a:ext cx="7139876" cy="492443"/>
          </a:xfrm>
          <a:prstGeom prst="rect">
            <a:avLst/>
          </a:prstGeom>
        </p:spPr>
        <p:txBody>
          <a:bodyPr wrap="square" lIns="0" tIns="0" rIns="0" bIns="0">
            <a:spAutoFit/>
          </a:bodyPr>
          <a:lstStyle>
            <a:lvl1pPr>
              <a:defRPr sz="3200" b="1" i="0">
                <a:solidFill>
                  <a:srgbClr val="006BA9"/>
                </a:solidFill>
                <a:latin typeface="微软雅黑"/>
                <a:cs typeface="微软雅黑"/>
              </a:defRPr>
            </a:lvl1pPr>
          </a:lstStyle>
          <a:p>
            <a:endParaRPr dirty="0"/>
          </a:p>
        </p:txBody>
      </p:sp>
      <p:sp>
        <p:nvSpPr>
          <p:cNvPr id="3" name="Holder 3"/>
          <p:cNvSpPr>
            <a:spLocks noGrp="1"/>
          </p:cNvSpPr>
          <p:nvPr>
            <p:ph type="body" idx="1"/>
          </p:nvPr>
        </p:nvSpPr>
        <p:spPr>
          <a:xfrm>
            <a:off x="457202" y="1079504"/>
            <a:ext cx="8153398" cy="461665"/>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8458196" y="5484168"/>
            <a:ext cx="945134" cy="215444"/>
          </a:xfrm>
          <a:prstGeom prst="rect">
            <a:avLst/>
          </a:prstGeom>
        </p:spPr>
        <p:txBody>
          <a:bodyPr wrap="square" lIns="0" tIns="0" rIns="0" bIns="0">
            <a:spAutoFit/>
          </a:bodyPr>
          <a:lstStyle>
            <a:lvl1pPr algn="l">
              <a:defRPr sz="1400" baseline="0">
                <a:solidFill>
                  <a:schemeClr val="tx1"/>
                </a:solidFill>
                <a:latin typeface="Times New Roman" panose="02020603050405020304" pitchFamily="18" charset="0"/>
                <a:ea typeface="宋体" panose="02010600030101010101" pitchFamily="2" charset="-122"/>
              </a:defRPr>
            </a:lvl1pPr>
          </a:lstStyle>
          <a:p>
            <a:r>
              <a:rPr lang="en-US" altLang="zh-CN" smtClean="0"/>
              <a:t>/23</a:t>
            </a:r>
            <a:endParaRPr lang="zh-CN" altLang="en-US" dirty="0"/>
          </a:p>
        </p:txBody>
      </p:sp>
      <p:sp>
        <p:nvSpPr>
          <p:cNvPr id="6" name="Holder 6"/>
          <p:cNvSpPr>
            <a:spLocks noGrp="1"/>
          </p:cNvSpPr>
          <p:nvPr>
            <p:ph type="sldNum" sz="quarter" idx="7"/>
          </p:nvPr>
        </p:nvSpPr>
        <p:spPr>
          <a:xfrm>
            <a:off x="7848604" y="5484168"/>
            <a:ext cx="584327" cy="215444"/>
          </a:xfrm>
          <a:prstGeom prst="rect">
            <a:avLst/>
          </a:prstGeom>
        </p:spPr>
        <p:txBody>
          <a:bodyPr wrap="square" lIns="0" tIns="0" rIns="0" bIns="0">
            <a:spAutoFit/>
          </a:bodyPr>
          <a:lstStyle>
            <a:lvl1pPr algn="r">
              <a:defRPr sz="1400" baseline="0">
                <a:solidFill>
                  <a:schemeClr val="tx1"/>
                </a:solidFill>
                <a:latin typeface="Times New Roman" panose="02020603050405020304" pitchFamily="18" charset="0"/>
                <a:ea typeface="宋体" panose="02010600030101010101" pitchFamily="2" charset="-122"/>
              </a:defRPr>
            </a:lvl1pPr>
          </a:lstStyle>
          <a:p>
            <a:fld id="{B6F15528-21DE-4FAA-801E-634DDDAF4B2B}" type="slidenum">
              <a:rPr lang="en-US" altLang="zh-CN" smtClean="0"/>
              <a:pPr/>
              <a:t>‹#›</a:t>
            </a:fld>
            <a:endParaRPr lang="zh-CN" altLang="en-US" dirty="0"/>
          </a:p>
        </p:txBody>
      </p:sp>
      <p:sp>
        <p:nvSpPr>
          <p:cNvPr id="8" name="object 2"/>
          <p:cNvSpPr txBox="1"/>
          <p:nvPr userDrawn="1"/>
        </p:nvSpPr>
        <p:spPr>
          <a:xfrm>
            <a:off x="770026" y="178795"/>
            <a:ext cx="483234" cy="538609"/>
          </a:xfrm>
          <a:prstGeom prst="rect">
            <a:avLst/>
          </a:prstGeom>
        </p:spPr>
        <p:txBody>
          <a:bodyPr vert="horz" wrap="square" lIns="0" tIns="0" rIns="0" bIns="0" rtlCol="0">
            <a:spAutoFit/>
          </a:bodyPr>
          <a:lstStyle/>
          <a:p>
            <a:pPr marL="12700">
              <a:lnSpc>
                <a:spcPts val="4205"/>
              </a:lnSpc>
            </a:pPr>
            <a:r>
              <a:rPr sz="3600" b="1" spc="-15" dirty="0">
                <a:solidFill>
                  <a:srgbClr val="FFFFFF"/>
                </a:solidFill>
                <a:latin typeface="MS Gothic"/>
                <a:cs typeface="MS Gothic"/>
              </a:rPr>
              <a:t>✎</a:t>
            </a:r>
            <a:endParaRPr sz="3600" dirty="0">
              <a:latin typeface="MS Gothic"/>
              <a:cs typeface="MS Gothic"/>
            </a:endParaRPr>
          </a:p>
        </p:txBody>
      </p:sp>
      <p:pic>
        <p:nvPicPr>
          <p:cNvPr id="4100" name="Picture 4" descr="https://gimg2.baidu.com/image_search/src=http%3A%2F%2Fimage1.bubuko.com%2Finfo%2F202005%2F20200518232038110826.jpg&amp;refer=http%3A%2F%2Fimage1.bubuko.com&amp;app=2002&amp;size=f9999,10000&amp;q=a80&amp;n=0&amp;g=0n&amp;fmt=jpeg?sec=1632276846&amp;t=4922518a1e07a49757d30e14102d2264"/>
          <p:cNvPicPr>
            <a:picLocks noChangeArrowheads="1"/>
          </p:cNvPicPr>
          <p:nvPr userDrawn="1"/>
        </p:nvPicPr>
        <p:blipFill rotWithShape="1">
          <a:blip r:embed="rId11" cstate="print">
            <a:extLst>
              <a:ext uri="{28A0092B-C50C-407E-A947-70E740481C1C}">
                <a14:useLocalDpi xmlns:a14="http://schemas.microsoft.com/office/drawing/2010/main" val="0"/>
              </a:ext>
            </a:extLst>
          </a:blip>
          <a:srcRect l="22944" r="22999"/>
          <a:stretch/>
        </p:blipFill>
        <p:spPr bwMode="auto">
          <a:xfrm>
            <a:off x="467544" y="197667"/>
            <a:ext cx="720000" cy="572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3943510036"/>
      </p:ext>
    </p:extLst>
  </p:cSld>
  <p:clrMap bg1="lt1" tx1="dk1" bg2="lt2" tx2="dk2" accent1="accent1" accent2="accent2" accent3="accent3" accent4="accent4" accent5="accent5" accent6="accent6" hlink="hlink" folHlink="folHlink"/>
  <p:sldLayoutIdLst>
    <p:sldLayoutId id="2147484471" r:id="rId1"/>
    <p:sldLayoutId id="2147484472" r:id="rId2"/>
    <p:sldLayoutId id="2147484473" r:id="rId3"/>
    <p:sldLayoutId id="2147484474" r:id="rId4"/>
    <p:sldLayoutId id="2147484475" r:id="rId5"/>
    <p:sldLayoutId id="2147484476" r:id="rId6"/>
    <p:sldLayoutId id="2147484477" r:id="rId7"/>
    <p:sldLayoutId id="214748447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defRPr baseline="0">
          <a:solidFill>
            <a:srgbClr val="002060"/>
          </a:solidFill>
          <a:latin typeface="Times New Roman" panose="02020603050405020304" pitchFamily="18" charset="0"/>
          <a:ea typeface="宋体" panose="02010600030101010101" pitchFamily="2" charset="-122"/>
          <a:cs typeface="Times New Roman" panose="02020603050405020304" pitchFamily="18" charset="0"/>
        </a:defRPr>
      </a:lvl1pPr>
    </p:titleStyle>
    <p:bodyStyle>
      <a:lvl1pPr marL="0">
        <a:lnSpc>
          <a:spcPct val="150000"/>
        </a:lnSpc>
        <a:defRPr sz="2000" baseline="0">
          <a:latin typeface="Times New Roman" panose="02020603050405020304" pitchFamily="18" charset="0"/>
          <a:ea typeface="宋体" panose="02010600030101010101" pitchFamily="2" charset="-122"/>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MyBatis/2824918?fr=aladdin" TargetMode="External"/><Relationship Id="rId2" Type="http://schemas.openxmlformats.org/officeDocument/2006/relationships/hyperlink" Target="technical%20files/MyBatis_&#30334;&#24230;&#30334;&#31185;.mhtml" TargetMode="Externa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mybatis.org/mybatis-3/"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hyperlink" Target="https://mybatis.org/mybatis-3/" TargetMode="External"/><Relationship Id="rId1" Type="http://schemas.openxmlformats.org/officeDocument/2006/relationships/slideLayout" Target="../slideLayouts/slideLayout1.xml"/><Relationship Id="rId6" Type="http://schemas.openxmlformats.org/officeDocument/2006/relationships/hyperlink" Target="technical%20files/mybatis%20&#8211;%20MyBatis%203%20_%20&#31616;&#20171;.mhtml" TargetMode="External"/><Relationship Id="rId5" Type="http://schemas.openxmlformats.org/officeDocument/2006/relationships/image" Target="../media/image13.png"/><Relationship Id="rId4" Type="http://schemas.openxmlformats.org/officeDocument/2006/relationships/hyperlink" Target="technical%20files/mybatis%20&#8211;%20MyBatis%203%20_%20Introduction.m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31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1447800" y="1632014"/>
            <a:ext cx="4420800" cy="721430"/>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7" name="内容占位符 6"/>
          <p:cNvSpPr>
            <a:spLocks noGrp="1"/>
          </p:cNvSpPr>
          <p:nvPr>
            <p:ph sz="quarter" idx="12"/>
          </p:nvPr>
        </p:nvSpPr>
        <p:spPr>
          <a:xfrm>
            <a:off x="1676400" y="1016005"/>
            <a:ext cx="6934200" cy="3231654"/>
          </a:xfrm>
        </p:spPr>
        <p:txBody>
          <a:bodyPr/>
          <a:lstStyle/>
          <a:p>
            <a:r>
              <a:rPr lang="en-US" altLang="zh-CN" dirty="0" smtClean="0"/>
              <a:t>1.1 MyBatis</a:t>
            </a:r>
            <a:r>
              <a:rPr lang="zh-CN" altLang="en-US" dirty="0" smtClean="0"/>
              <a:t>的由来</a:t>
            </a:r>
            <a:endParaRPr lang="en-US" altLang="zh-CN" dirty="0" smtClean="0"/>
          </a:p>
          <a:p>
            <a:r>
              <a:rPr lang="en-US" altLang="zh-CN" dirty="0" smtClean="0"/>
              <a:t>1.2 MyBatis</a:t>
            </a:r>
            <a:r>
              <a:rPr lang="zh-CN" altLang="en-US" dirty="0" smtClean="0"/>
              <a:t>的特点</a:t>
            </a:r>
            <a:endParaRPr lang="zh-CN" altLang="en-US" dirty="0"/>
          </a:p>
          <a:p>
            <a:r>
              <a:rPr lang="en-US" altLang="zh-CN" dirty="0"/>
              <a:t>1.3 MyBatis</a:t>
            </a:r>
            <a:r>
              <a:rPr lang="zh-CN" altLang="en-US" dirty="0"/>
              <a:t>的功能架</a:t>
            </a:r>
            <a:r>
              <a:rPr lang="zh-CN" altLang="en-US" dirty="0" smtClean="0"/>
              <a:t>构</a:t>
            </a:r>
            <a:endParaRPr lang="en-US" altLang="zh-CN" dirty="0" smtClean="0"/>
          </a:p>
          <a:p>
            <a:r>
              <a:rPr lang="en-US" altLang="zh-CN" dirty="0" smtClean="0"/>
              <a:t>1.4 MyBatis</a:t>
            </a:r>
            <a:r>
              <a:rPr lang="zh-CN" altLang="en-US" dirty="0" smtClean="0"/>
              <a:t>的框架架构</a:t>
            </a:r>
            <a:endParaRPr lang="en-US" altLang="zh-CN" dirty="0" smtClean="0"/>
          </a:p>
          <a:p>
            <a:r>
              <a:rPr lang="en-US" altLang="zh-CN" dirty="0"/>
              <a:t>1.5 </a:t>
            </a:r>
            <a:r>
              <a:rPr lang="zh-CN" altLang="en-US" dirty="0"/>
              <a:t>动态</a:t>
            </a:r>
            <a:r>
              <a:rPr lang="en-US" altLang="zh-CN" dirty="0"/>
              <a:t>SQL</a:t>
            </a:r>
          </a:p>
        </p:txBody>
      </p:sp>
      <p:sp>
        <p:nvSpPr>
          <p:cNvPr id="2" name="页脚占位符 1"/>
          <p:cNvSpPr>
            <a:spLocks noGrp="1"/>
          </p:cNvSpPr>
          <p:nvPr>
            <p:ph type="ftr" sz="quarter" idx="4294967295"/>
          </p:nvPr>
        </p:nvSpPr>
        <p:spPr>
          <a:xfrm>
            <a:off x="8199438" y="5483225"/>
            <a:ext cx="944562" cy="215900"/>
          </a:xfrm>
        </p:spPr>
        <p:txBody>
          <a:bodyPr/>
          <a:lstStyle/>
          <a:p>
            <a:r>
              <a:rPr lang="en-US" altLang="zh-CN" smtClean="0"/>
              <a:t>/23</a:t>
            </a:r>
            <a:endParaRPr lang="zh-CN" altLang="en-US" dirty="0"/>
          </a:p>
        </p:txBody>
      </p:sp>
      <p:sp>
        <p:nvSpPr>
          <p:cNvPr id="3" name="灯片编号占位符 2"/>
          <p:cNvSpPr>
            <a:spLocks noGrp="1"/>
          </p:cNvSpPr>
          <p:nvPr>
            <p:ph type="sldNum" sz="quarter" idx="4294967295"/>
          </p:nvPr>
        </p:nvSpPr>
        <p:spPr>
          <a:xfrm>
            <a:off x="8559800" y="5483225"/>
            <a:ext cx="584200" cy="215900"/>
          </a:xfrm>
        </p:spPr>
        <p:txBody>
          <a:bodyPr/>
          <a:lstStyle/>
          <a:p>
            <a:fld id="{B6F15528-21DE-4FAA-801E-634DDDAF4B2B}" type="slidenum">
              <a:rPr lang="en-US" altLang="zh-CN" smtClean="0"/>
              <a:pPr/>
              <a:t>10</a:t>
            </a:fld>
            <a:endParaRPr lang="zh-CN" altLang="en-US" dirty="0"/>
          </a:p>
        </p:txBody>
      </p:sp>
    </p:spTree>
    <p:extLst>
      <p:ext uri="{BB962C8B-B14F-4D97-AF65-F5344CB8AC3E}">
        <p14:creationId xmlns:p14="http://schemas.microsoft.com/office/powerpoint/2010/main" val="6953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542925" y="1129653"/>
            <a:ext cx="14866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charset="0"/>
              <a:buChar char="•"/>
              <a:defRPr sz="2400" b="1">
                <a:solidFill>
                  <a:schemeClr val="tx1"/>
                </a:solidFill>
                <a:latin typeface="黑体" pitchFamily="49" charset="-122"/>
                <a:ea typeface="黑体" pitchFamily="49" charset="-122"/>
              </a:defRPr>
            </a:lvl1pPr>
            <a:lvl2pPr marL="742950" indent="-285750">
              <a:spcBef>
                <a:spcPct val="20000"/>
              </a:spcBef>
              <a:buFont typeface="Arial" charset="0"/>
              <a:buChar char="–"/>
              <a:defRPr sz="2400" b="1">
                <a:solidFill>
                  <a:schemeClr val="tx1"/>
                </a:solidFill>
                <a:latin typeface="黑体" pitchFamily="49" charset="-122"/>
                <a:ea typeface="黑体" pitchFamily="49" charset="-122"/>
              </a:defRPr>
            </a:lvl2pPr>
            <a:lvl3pPr marL="1143000" indent="-228600">
              <a:spcBef>
                <a:spcPct val="20000"/>
              </a:spcBef>
              <a:buFont typeface="Arial" charset="0"/>
              <a:buChar char="•"/>
              <a:defRPr sz="2400" b="1">
                <a:solidFill>
                  <a:schemeClr val="tx1"/>
                </a:solidFill>
                <a:latin typeface="黑体" pitchFamily="49" charset="-122"/>
                <a:ea typeface="黑体" pitchFamily="49" charset="-122"/>
              </a:defRPr>
            </a:lvl3pPr>
            <a:lvl4pPr marL="1600200" indent="-228600">
              <a:spcBef>
                <a:spcPct val="20000"/>
              </a:spcBef>
              <a:buFont typeface="Arial" charset="0"/>
              <a:buChar char="–"/>
              <a:defRPr sz="2400" b="1">
                <a:solidFill>
                  <a:schemeClr val="tx1"/>
                </a:solidFill>
                <a:latin typeface="黑体" pitchFamily="49" charset="-122"/>
                <a:ea typeface="黑体" pitchFamily="49" charset="-122"/>
              </a:defRPr>
            </a:lvl4pPr>
            <a:lvl5pPr marL="2057400" indent="-228600">
              <a:spcBef>
                <a:spcPct val="20000"/>
              </a:spcBef>
              <a:buFont typeface="Arial" charset="0"/>
              <a:buChar char="»"/>
              <a:defRPr sz="2400" b="1">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9pPr>
          </a:lstStyle>
          <a:p>
            <a:pPr>
              <a:spcBef>
                <a:spcPct val="0"/>
              </a:spcBef>
              <a:buFontTx/>
              <a:buNone/>
            </a:pPr>
            <a:endParaRPr lang="zh-CN" altLang="en-US" sz="1800" b="0">
              <a:latin typeface="Arial" charset="0"/>
              <a:ea typeface="宋体" charset="-122"/>
            </a:endParaRPr>
          </a:p>
        </p:txBody>
      </p:sp>
      <p:sp>
        <p:nvSpPr>
          <p:cNvPr id="4" name="页脚占位符 3"/>
          <p:cNvSpPr>
            <a:spLocks noGrp="1"/>
          </p:cNvSpPr>
          <p:nvPr>
            <p:ph type="ftr" sz="quarter" idx="5"/>
          </p:nvPr>
        </p:nvSpPr>
        <p:spPr/>
        <p:txBody>
          <a:bodyPr/>
          <a:lstStyle/>
          <a:p>
            <a:r>
              <a:rPr lang="en-US" altLang="zh-CN" smtClean="0"/>
              <a:t>/23</a:t>
            </a:r>
            <a:endParaRPr lang="zh-CN" altLang="en-US" dirty="0"/>
          </a:p>
        </p:txBody>
      </p:sp>
      <p:sp>
        <p:nvSpPr>
          <p:cNvPr id="5" name="灯片编号占位符 4"/>
          <p:cNvSpPr>
            <a:spLocks noGrp="1"/>
          </p:cNvSpPr>
          <p:nvPr>
            <p:ph type="sldNum" sz="quarter" idx="7"/>
          </p:nvPr>
        </p:nvSpPr>
        <p:spPr/>
        <p:txBody>
          <a:bodyPr/>
          <a:lstStyle/>
          <a:p>
            <a:fld id="{B6F15528-21DE-4FAA-801E-634DDDAF4B2B}" type="slidenum">
              <a:rPr lang="en-US" altLang="zh-CN" smtClean="0"/>
              <a:pPr/>
              <a:t>11</a:t>
            </a:fld>
            <a:endParaRPr lang="zh-CN" altLang="en-US" dirty="0"/>
          </a:p>
        </p:txBody>
      </p:sp>
      <p:sp>
        <p:nvSpPr>
          <p:cNvPr id="6" name="内容占位符 5"/>
          <p:cNvSpPr>
            <a:spLocks noGrp="1"/>
          </p:cNvSpPr>
          <p:nvPr>
            <p:ph sz="quarter" idx="10"/>
          </p:nvPr>
        </p:nvSpPr>
        <p:spPr>
          <a:xfrm>
            <a:off x="457200" y="952508"/>
            <a:ext cx="8229600" cy="3231654"/>
          </a:xfrm>
        </p:spPr>
        <p:txBody>
          <a:bodyPr/>
          <a:lstStyle/>
          <a:p>
            <a:pPr marL="0" indent="0">
              <a:buNone/>
            </a:pPr>
            <a:r>
              <a:rPr lang="zh-CN" altLang="en-US" dirty="0" smtClean="0"/>
              <a:t>特点</a:t>
            </a:r>
            <a:endParaRPr lang="en-US" altLang="zh-CN" dirty="0" smtClean="0"/>
          </a:p>
          <a:p>
            <a:pPr marL="835025" lvl="2" indent="-457200">
              <a:buFont typeface="+mj-ea"/>
              <a:buAutoNum type="circleNumDbPlain"/>
            </a:pPr>
            <a:r>
              <a:rPr lang="zh-CN" altLang="en-US" dirty="0"/>
              <a:t>简单易学：本身就很小且简单。没有任何第三方依赖，最简单安装只要两个</a:t>
            </a:r>
            <a:r>
              <a:rPr lang="en-US" altLang="zh-CN" dirty="0"/>
              <a:t>jar</a:t>
            </a:r>
            <a:r>
              <a:rPr lang="zh-CN" altLang="en-US" dirty="0"/>
              <a:t>文件</a:t>
            </a:r>
            <a:r>
              <a:rPr lang="en-US" altLang="zh-CN" dirty="0"/>
              <a:t>+</a:t>
            </a:r>
            <a:r>
              <a:rPr lang="zh-CN" altLang="en-US" dirty="0"/>
              <a:t>配置几个</a:t>
            </a:r>
            <a:r>
              <a:rPr lang="en-US" altLang="zh-CN" dirty="0"/>
              <a:t>sql</a:t>
            </a:r>
            <a:r>
              <a:rPr lang="zh-CN" altLang="en-US" dirty="0"/>
              <a:t>映射文件易于学习，易于使用，通过文档和源代码，可以比较完全的掌握它的设计思路和实现。</a:t>
            </a:r>
          </a:p>
          <a:p>
            <a:pPr marL="835025" lvl="2" indent="-457200">
              <a:buFont typeface="+mj-ea"/>
              <a:buAutoNum type="circleNumDbPlain"/>
            </a:pPr>
            <a:r>
              <a:rPr lang="zh-CN" altLang="en-US" dirty="0"/>
              <a:t>灵活：</a:t>
            </a:r>
            <a:r>
              <a:rPr lang="en-US" altLang="zh-CN" dirty="0"/>
              <a:t>mybatis</a:t>
            </a:r>
            <a:r>
              <a:rPr lang="zh-CN" altLang="en-US" dirty="0"/>
              <a:t>不会对应用程序或者数据库的现有设计强加任何影响。 </a:t>
            </a:r>
            <a:r>
              <a:rPr lang="en-US" altLang="zh-CN" dirty="0"/>
              <a:t>sql</a:t>
            </a:r>
            <a:r>
              <a:rPr lang="zh-CN" altLang="en-US" dirty="0"/>
              <a:t>写在</a:t>
            </a:r>
            <a:r>
              <a:rPr lang="en-US" altLang="zh-CN" dirty="0"/>
              <a:t>xml</a:t>
            </a:r>
            <a:r>
              <a:rPr lang="zh-CN" altLang="en-US" dirty="0"/>
              <a:t>里，便于统一管理和优化。通过</a:t>
            </a:r>
            <a:r>
              <a:rPr lang="en-US" altLang="zh-CN" dirty="0"/>
              <a:t>sql</a:t>
            </a:r>
            <a:r>
              <a:rPr lang="zh-CN" altLang="en-US" dirty="0"/>
              <a:t>语句可以满足操作数据库的所有需求</a:t>
            </a:r>
            <a:r>
              <a:rPr lang="zh-CN" altLang="en-US" dirty="0" smtClean="0"/>
              <a:t>。</a:t>
            </a:r>
            <a:r>
              <a:rPr lang="en-US" altLang="zh-CN" dirty="0" smtClean="0"/>
              <a:t>	</a:t>
            </a:r>
            <a:endParaRPr lang="zh-CN" altLang="en-US" dirty="0"/>
          </a:p>
        </p:txBody>
      </p:sp>
      <p:sp>
        <p:nvSpPr>
          <p:cNvPr id="2" name="标题 1"/>
          <p:cNvSpPr>
            <a:spLocks noGrp="1"/>
          </p:cNvSpPr>
          <p:nvPr>
            <p:ph type="title"/>
          </p:nvPr>
        </p:nvSpPr>
        <p:spPr/>
        <p:txBody>
          <a:bodyPr/>
          <a:lstStyle/>
          <a:p>
            <a:r>
              <a:rPr lang="en-US" altLang="zh-CN" dirty="0"/>
              <a:t>1.2 MyBatis</a:t>
            </a:r>
            <a:r>
              <a:rPr lang="zh-CN" altLang="en-US" dirty="0"/>
              <a:t>的特点</a:t>
            </a:r>
          </a:p>
        </p:txBody>
      </p:sp>
    </p:spTree>
    <p:extLst>
      <p:ext uri="{BB962C8B-B14F-4D97-AF65-F5344CB8AC3E}">
        <p14:creationId xmlns:p14="http://schemas.microsoft.com/office/powerpoint/2010/main" val="15625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542925" y="1129653"/>
            <a:ext cx="14866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charset="0"/>
              <a:buChar char="•"/>
              <a:defRPr sz="2400" b="1">
                <a:solidFill>
                  <a:schemeClr val="tx1"/>
                </a:solidFill>
                <a:latin typeface="黑体" pitchFamily="49" charset="-122"/>
                <a:ea typeface="黑体" pitchFamily="49" charset="-122"/>
              </a:defRPr>
            </a:lvl1pPr>
            <a:lvl2pPr marL="742950" indent="-285750">
              <a:spcBef>
                <a:spcPct val="20000"/>
              </a:spcBef>
              <a:buFont typeface="Arial" charset="0"/>
              <a:buChar char="–"/>
              <a:defRPr sz="2400" b="1">
                <a:solidFill>
                  <a:schemeClr val="tx1"/>
                </a:solidFill>
                <a:latin typeface="黑体" pitchFamily="49" charset="-122"/>
                <a:ea typeface="黑体" pitchFamily="49" charset="-122"/>
              </a:defRPr>
            </a:lvl2pPr>
            <a:lvl3pPr marL="1143000" indent="-228600">
              <a:spcBef>
                <a:spcPct val="20000"/>
              </a:spcBef>
              <a:buFont typeface="Arial" charset="0"/>
              <a:buChar char="•"/>
              <a:defRPr sz="2400" b="1">
                <a:solidFill>
                  <a:schemeClr val="tx1"/>
                </a:solidFill>
                <a:latin typeface="黑体" pitchFamily="49" charset="-122"/>
                <a:ea typeface="黑体" pitchFamily="49" charset="-122"/>
              </a:defRPr>
            </a:lvl3pPr>
            <a:lvl4pPr marL="1600200" indent="-228600">
              <a:spcBef>
                <a:spcPct val="20000"/>
              </a:spcBef>
              <a:buFont typeface="Arial" charset="0"/>
              <a:buChar char="–"/>
              <a:defRPr sz="2400" b="1">
                <a:solidFill>
                  <a:schemeClr val="tx1"/>
                </a:solidFill>
                <a:latin typeface="黑体" pitchFamily="49" charset="-122"/>
                <a:ea typeface="黑体" pitchFamily="49" charset="-122"/>
              </a:defRPr>
            </a:lvl4pPr>
            <a:lvl5pPr marL="2057400" indent="-228600">
              <a:spcBef>
                <a:spcPct val="20000"/>
              </a:spcBef>
              <a:buFont typeface="Arial" charset="0"/>
              <a:buChar char="»"/>
              <a:defRPr sz="2400" b="1">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9pPr>
          </a:lstStyle>
          <a:p>
            <a:pPr>
              <a:spcBef>
                <a:spcPct val="0"/>
              </a:spcBef>
              <a:buFontTx/>
              <a:buNone/>
            </a:pPr>
            <a:endParaRPr lang="zh-CN" altLang="en-US" sz="1800" b="0">
              <a:latin typeface="Arial" charset="0"/>
              <a:ea typeface="宋体" charset="-122"/>
            </a:endParaRPr>
          </a:p>
        </p:txBody>
      </p:sp>
      <p:sp>
        <p:nvSpPr>
          <p:cNvPr id="4" name="页脚占位符 3"/>
          <p:cNvSpPr>
            <a:spLocks noGrp="1"/>
          </p:cNvSpPr>
          <p:nvPr>
            <p:ph type="ftr" sz="quarter" idx="5"/>
          </p:nvPr>
        </p:nvSpPr>
        <p:spPr/>
        <p:txBody>
          <a:bodyPr/>
          <a:lstStyle/>
          <a:p>
            <a:r>
              <a:rPr lang="en-US" altLang="zh-CN" smtClean="0"/>
              <a:t>/23</a:t>
            </a:r>
            <a:endParaRPr lang="zh-CN" altLang="en-US" dirty="0"/>
          </a:p>
        </p:txBody>
      </p:sp>
      <p:sp>
        <p:nvSpPr>
          <p:cNvPr id="5" name="灯片编号占位符 4"/>
          <p:cNvSpPr>
            <a:spLocks noGrp="1"/>
          </p:cNvSpPr>
          <p:nvPr>
            <p:ph type="sldNum" sz="quarter" idx="7"/>
          </p:nvPr>
        </p:nvSpPr>
        <p:spPr/>
        <p:txBody>
          <a:bodyPr/>
          <a:lstStyle/>
          <a:p>
            <a:fld id="{B6F15528-21DE-4FAA-801E-634DDDAF4B2B}" type="slidenum">
              <a:rPr lang="en-US" altLang="zh-CN" smtClean="0"/>
              <a:pPr/>
              <a:t>12</a:t>
            </a:fld>
            <a:endParaRPr lang="zh-CN" altLang="en-US" dirty="0"/>
          </a:p>
        </p:txBody>
      </p:sp>
      <p:sp>
        <p:nvSpPr>
          <p:cNvPr id="6" name="内容占位符 5"/>
          <p:cNvSpPr>
            <a:spLocks noGrp="1"/>
          </p:cNvSpPr>
          <p:nvPr>
            <p:ph sz="quarter" idx="10"/>
          </p:nvPr>
        </p:nvSpPr>
        <p:spPr>
          <a:xfrm>
            <a:off x="457200" y="952508"/>
            <a:ext cx="8229600" cy="3231654"/>
          </a:xfrm>
        </p:spPr>
        <p:txBody>
          <a:bodyPr/>
          <a:lstStyle/>
          <a:p>
            <a:pPr marL="0" indent="0">
              <a:buNone/>
            </a:pPr>
            <a:r>
              <a:rPr lang="zh-CN" altLang="en-US" dirty="0" smtClean="0"/>
              <a:t>特点</a:t>
            </a:r>
            <a:endParaRPr lang="en-US" altLang="zh-CN" dirty="0" smtClean="0"/>
          </a:p>
          <a:p>
            <a:pPr marL="835025" lvl="2" indent="-457200">
              <a:buFont typeface="+mj-ea"/>
              <a:buAutoNum type="circleNumDbPlain" startAt="3"/>
            </a:pPr>
            <a:r>
              <a:rPr lang="zh-CN" altLang="en-US" dirty="0" smtClean="0"/>
              <a:t>解</a:t>
            </a:r>
            <a:r>
              <a:rPr lang="zh-CN" altLang="en-US" dirty="0"/>
              <a:t>除</a:t>
            </a:r>
            <a:r>
              <a:rPr lang="en-US" altLang="zh-CN" dirty="0"/>
              <a:t>sql</a:t>
            </a:r>
            <a:r>
              <a:rPr lang="zh-CN" altLang="en-US" dirty="0"/>
              <a:t>与程序代码的耦合：通过提供</a:t>
            </a:r>
            <a:r>
              <a:rPr lang="en-US" altLang="zh-CN" dirty="0"/>
              <a:t>DAO</a:t>
            </a:r>
            <a:r>
              <a:rPr lang="zh-CN" altLang="en-US" dirty="0"/>
              <a:t>层，将业务逻辑和数据访问逻辑分离，使系统的设计更清晰，更易维护，更易单元测试。</a:t>
            </a:r>
            <a:r>
              <a:rPr lang="en-US" altLang="zh-CN" dirty="0"/>
              <a:t>sql</a:t>
            </a:r>
            <a:r>
              <a:rPr lang="zh-CN" altLang="en-US" dirty="0"/>
              <a:t>和代码的分离，提高了可维护性。</a:t>
            </a:r>
          </a:p>
          <a:p>
            <a:pPr marL="835025" lvl="2" indent="-457200">
              <a:buFont typeface="+mj-ea"/>
              <a:buAutoNum type="circleNumDbPlain" startAt="3"/>
            </a:pPr>
            <a:r>
              <a:rPr lang="zh-CN" altLang="en-US" dirty="0"/>
              <a:t>提供映射标签，支持对象与数据库的</a:t>
            </a:r>
            <a:r>
              <a:rPr lang="en-US" altLang="zh-CN" dirty="0" err="1"/>
              <a:t>orm</a:t>
            </a:r>
            <a:r>
              <a:rPr lang="zh-CN" altLang="en-US" dirty="0"/>
              <a:t>字段关系映射</a:t>
            </a:r>
          </a:p>
          <a:p>
            <a:pPr marL="835025" lvl="2" indent="-457200">
              <a:buFont typeface="+mj-ea"/>
              <a:buAutoNum type="circleNumDbPlain" startAt="3"/>
            </a:pPr>
            <a:r>
              <a:rPr lang="zh-CN" altLang="en-US" dirty="0"/>
              <a:t>提供对象关系映射标签，支持对象关系组建维护</a:t>
            </a:r>
          </a:p>
          <a:p>
            <a:pPr marL="835025" lvl="2" indent="-457200">
              <a:buFont typeface="+mj-ea"/>
              <a:buAutoNum type="circleNumDbPlain" startAt="3"/>
            </a:pPr>
            <a:r>
              <a:rPr lang="zh-CN" altLang="en-US" dirty="0"/>
              <a:t>提供</a:t>
            </a:r>
            <a:r>
              <a:rPr lang="en-US" altLang="zh-CN" dirty="0"/>
              <a:t>xml</a:t>
            </a:r>
            <a:r>
              <a:rPr lang="zh-CN" altLang="en-US" dirty="0"/>
              <a:t>标签，支持编写动态</a:t>
            </a:r>
            <a:r>
              <a:rPr lang="en-US" altLang="zh-CN" dirty="0"/>
              <a:t>sql</a:t>
            </a:r>
            <a:r>
              <a:rPr lang="zh-CN" altLang="en-US" dirty="0"/>
              <a:t>。</a:t>
            </a:r>
            <a:r>
              <a:rPr lang="en-US" altLang="zh-CN" dirty="0" smtClean="0"/>
              <a:t>	</a:t>
            </a:r>
            <a:endParaRPr lang="zh-CN" altLang="en-US" dirty="0"/>
          </a:p>
        </p:txBody>
      </p:sp>
      <p:sp>
        <p:nvSpPr>
          <p:cNvPr id="2" name="标题 1"/>
          <p:cNvSpPr>
            <a:spLocks noGrp="1"/>
          </p:cNvSpPr>
          <p:nvPr>
            <p:ph type="title"/>
          </p:nvPr>
        </p:nvSpPr>
        <p:spPr/>
        <p:txBody>
          <a:bodyPr/>
          <a:lstStyle/>
          <a:p>
            <a:r>
              <a:rPr lang="en-US" altLang="zh-CN" dirty="0"/>
              <a:t>1.2 MyBatis</a:t>
            </a:r>
            <a:r>
              <a:rPr lang="zh-CN" altLang="en-US" dirty="0"/>
              <a:t>的特点</a:t>
            </a:r>
            <a:endParaRPr lang="en-US" altLang="zh-CN" dirty="0"/>
          </a:p>
        </p:txBody>
      </p:sp>
    </p:spTree>
    <p:extLst>
      <p:ext uri="{BB962C8B-B14F-4D97-AF65-F5344CB8AC3E}">
        <p14:creationId xmlns:p14="http://schemas.microsoft.com/office/powerpoint/2010/main" val="418870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1447800" y="2280086"/>
            <a:ext cx="4420344" cy="721430"/>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7" name="内容占位符 6"/>
          <p:cNvSpPr>
            <a:spLocks noGrp="1"/>
          </p:cNvSpPr>
          <p:nvPr>
            <p:ph sz="quarter" idx="12"/>
          </p:nvPr>
        </p:nvSpPr>
        <p:spPr>
          <a:xfrm>
            <a:off x="1676400" y="1016005"/>
            <a:ext cx="6934200" cy="3231654"/>
          </a:xfrm>
        </p:spPr>
        <p:txBody>
          <a:bodyPr/>
          <a:lstStyle/>
          <a:p>
            <a:r>
              <a:rPr lang="en-US" altLang="zh-CN" dirty="0" smtClean="0"/>
              <a:t>1.1 MyBatis</a:t>
            </a:r>
            <a:r>
              <a:rPr lang="zh-CN" altLang="en-US" dirty="0" smtClean="0"/>
              <a:t>的由来</a:t>
            </a:r>
            <a:endParaRPr lang="en-US" altLang="zh-CN" dirty="0" smtClean="0"/>
          </a:p>
          <a:p>
            <a:r>
              <a:rPr lang="en-US" altLang="zh-CN" dirty="0" smtClean="0"/>
              <a:t>1.2 MyBatis</a:t>
            </a:r>
            <a:r>
              <a:rPr lang="zh-CN" altLang="en-US" dirty="0" smtClean="0"/>
              <a:t>的特点</a:t>
            </a:r>
            <a:endParaRPr lang="zh-CN" altLang="en-US" dirty="0"/>
          </a:p>
          <a:p>
            <a:r>
              <a:rPr lang="en-US" altLang="zh-CN" dirty="0"/>
              <a:t>1.3 MyBatis</a:t>
            </a:r>
            <a:r>
              <a:rPr lang="zh-CN" altLang="en-US" dirty="0"/>
              <a:t>的功能架</a:t>
            </a:r>
            <a:r>
              <a:rPr lang="zh-CN" altLang="en-US" dirty="0" smtClean="0"/>
              <a:t>构</a:t>
            </a:r>
            <a:endParaRPr lang="en-US" altLang="zh-CN" dirty="0" smtClean="0"/>
          </a:p>
          <a:p>
            <a:r>
              <a:rPr lang="en-US" altLang="zh-CN" dirty="0" smtClean="0"/>
              <a:t>1.4 MyBatis</a:t>
            </a:r>
            <a:r>
              <a:rPr lang="zh-CN" altLang="en-US" dirty="0" smtClean="0"/>
              <a:t>的框架架构</a:t>
            </a:r>
            <a:endParaRPr lang="en-US" altLang="zh-CN" dirty="0" smtClean="0"/>
          </a:p>
          <a:p>
            <a:r>
              <a:rPr lang="en-US" altLang="zh-CN" dirty="0"/>
              <a:t>1.5 </a:t>
            </a:r>
            <a:r>
              <a:rPr lang="zh-CN" altLang="en-US" dirty="0"/>
              <a:t>动态</a:t>
            </a:r>
            <a:r>
              <a:rPr lang="en-US" altLang="zh-CN" dirty="0"/>
              <a:t>SQL</a:t>
            </a:r>
          </a:p>
        </p:txBody>
      </p:sp>
      <p:sp>
        <p:nvSpPr>
          <p:cNvPr id="2" name="页脚占位符 1"/>
          <p:cNvSpPr>
            <a:spLocks noGrp="1"/>
          </p:cNvSpPr>
          <p:nvPr>
            <p:ph type="ftr" sz="quarter" idx="4294967295"/>
          </p:nvPr>
        </p:nvSpPr>
        <p:spPr>
          <a:xfrm>
            <a:off x="8199438" y="5483225"/>
            <a:ext cx="944562" cy="215900"/>
          </a:xfrm>
        </p:spPr>
        <p:txBody>
          <a:bodyPr/>
          <a:lstStyle/>
          <a:p>
            <a:r>
              <a:rPr lang="en-US" altLang="zh-CN" smtClean="0"/>
              <a:t>/23</a:t>
            </a:r>
            <a:endParaRPr lang="zh-CN" altLang="en-US" dirty="0"/>
          </a:p>
        </p:txBody>
      </p:sp>
      <p:sp>
        <p:nvSpPr>
          <p:cNvPr id="3" name="灯片编号占位符 2"/>
          <p:cNvSpPr>
            <a:spLocks noGrp="1"/>
          </p:cNvSpPr>
          <p:nvPr>
            <p:ph type="sldNum" sz="quarter" idx="4294967295"/>
          </p:nvPr>
        </p:nvSpPr>
        <p:spPr>
          <a:xfrm>
            <a:off x="8559800" y="5483225"/>
            <a:ext cx="584200" cy="215900"/>
          </a:xfrm>
        </p:spPr>
        <p:txBody>
          <a:bodyPr/>
          <a:lstStyle/>
          <a:p>
            <a:fld id="{B6F15528-21DE-4FAA-801E-634DDDAF4B2B}" type="slidenum">
              <a:rPr lang="en-US" altLang="zh-CN" smtClean="0"/>
              <a:pPr/>
              <a:t>13</a:t>
            </a:fld>
            <a:endParaRPr lang="zh-CN" altLang="en-US" dirty="0"/>
          </a:p>
        </p:txBody>
      </p:sp>
    </p:spTree>
    <p:extLst>
      <p:ext uri="{BB962C8B-B14F-4D97-AF65-F5344CB8AC3E}">
        <p14:creationId xmlns:p14="http://schemas.microsoft.com/office/powerpoint/2010/main" val="361877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542925" y="1129653"/>
            <a:ext cx="14866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charset="0"/>
              <a:buChar char="•"/>
              <a:defRPr sz="2400" b="1">
                <a:solidFill>
                  <a:schemeClr val="tx1"/>
                </a:solidFill>
                <a:latin typeface="黑体" pitchFamily="49" charset="-122"/>
                <a:ea typeface="黑体" pitchFamily="49" charset="-122"/>
              </a:defRPr>
            </a:lvl1pPr>
            <a:lvl2pPr marL="742950" indent="-285750">
              <a:spcBef>
                <a:spcPct val="20000"/>
              </a:spcBef>
              <a:buFont typeface="Arial" charset="0"/>
              <a:buChar char="–"/>
              <a:defRPr sz="2400" b="1">
                <a:solidFill>
                  <a:schemeClr val="tx1"/>
                </a:solidFill>
                <a:latin typeface="黑体" pitchFamily="49" charset="-122"/>
                <a:ea typeface="黑体" pitchFamily="49" charset="-122"/>
              </a:defRPr>
            </a:lvl2pPr>
            <a:lvl3pPr marL="1143000" indent="-228600">
              <a:spcBef>
                <a:spcPct val="20000"/>
              </a:spcBef>
              <a:buFont typeface="Arial" charset="0"/>
              <a:buChar char="•"/>
              <a:defRPr sz="2400" b="1">
                <a:solidFill>
                  <a:schemeClr val="tx1"/>
                </a:solidFill>
                <a:latin typeface="黑体" pitchFamily="49" charset="-122"/>
                <a:ea typeface="黑体" pitchFamily="49" charset="-122"/>
              </a:defRPr>
            </a:lvl3pPr>
            <a:lvl4pPr marL="1600200" indent="-228600">
              <a:spcBef>
                <a:spcPct val="20000"/>
              </a:spcBef>
              <a:buFont typeface="Arial" charset="0"/>
              <a:buChar char="–"/>
              <a:defRPr sz="2400" b="1">
                <a:solidFill>
                  <a:schemeClr val="tx1"/>
                </a:solidFill>
                <a:latin typeface="黑体" pitchFamily="49" charset="-122"/>
                <a:ea typeface="黑体" pitchFamily="49" charset="-122"/>
              </a:defRPr>
            </a:lvl4pPr>
            <a:lvl5pPr marL="2057400" indent="-228600">
              <a:spcBef>
                <a:spcPct val="20000"/>
              </a:spcBef>
              <a:buFont typeface="Arial" charset="0"/>
              <a:buChar char="»"/>
              <a:defRPr sz="2400" b="1">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9pPr>
          </a:lstStyle>
          <a:p>
            <a:pPr>
              <a:spcBef>
                <a:spcPct val="0"/>
              </a:spcBef>
              <a:buFontTx/>
              <a:buNone/>
            </a:pPr>
            <a:endParaRPr lang="zh-CN" altLang="en-US" sz="1800" b="0">
              <a:latin typeface="Arial" charset="0"/>
              <a:ea typeface="宋体" charset="-122"/>
            </a:endParaRPr>
          </a:p>
        </p:txBody>
      </p:sp>
      <p:sp>
        <p:nvSpPr>
          <p:cNvPr id="4" name="页脚占位符 3"/>
          <p:cNvSpPr>
            <a:spLocks noGrp="1"/>
          </p:cNvSpPr>
          <p:nvPr>
            <p:ph type="ftr" sz="quarter" idx="5"/>
          </p:nvPr>
        </p:nvSpPr>
        <p:spPr/>
        <p:txBody>
          <a:bodyPr/>
          <a:lstStyle/>
          <a:p>
            <a:r>
              <a:rPr lang="en-US" altLang="zh-CN" smtClean="0"/>
              <a:t>/23</a:t>
            </a:r>
            <a:endParaRPr lang="zh-CN" altLang="en-US" dirty="0"/>
          </a:p>
        </p:txBody>
      </p:sp>
      <p:sp>
        <p:nvSpPr>
          <p:cNvPr id="5" name="灯片编号占位符 4"/>
          <p:cNvSpPr>
            <a:spLocks noGrp="1"/>
          </p:cNvSpPr>
          <p:nvPr>
            <p:ph type="sldNum" sz="quarter" idx="7"/>
          </p:nvPr>
        </p:nvSpPr>
        <p:spPr/>
        <p:txBody>
          <a:bodyPr/>
          <a:lstStyle/>
          <a:p>
            <a:fld id="{B6F15528-21DE-4FAA-801E-634DDDAF4B2B}" type="slidenum">
              <a:rPr lang="en-US" altLang="zh-CN" smtClean="0"/>
              <a:pPr/>
              <a:t>14</a:t>
            </a:fld>
            <a:endParaRPr lang="zh-CN" altLang="en-US" dirty="0"/>
          </a:p>
        </p:txBody>
      </p:sp>
      <p:sp>
        <p:nvSpPr>
          <p:cNvPr id="6" name="内容占位符 5"/>
          <p:cNvSpPr>
            <a:spLocks noGrp="1"/>
          </p:cNvSpPr>
          <p:nvPr>
            <p:ph sz="quarter" idx="10"/>
          </p:nvPr>
        </p:nvSpPr>
        <p:spPr>
          <a:xfrm>
            <a:off x="457200" y="952508"/>
            <a:ext cx="8229600" cy="4096571"/>
          </a:xfrm>
        </p:spPr>
        <p:txBody>
          <a:bodyPr/>
          <a:lstStyle/>
          <a:p>
            <a:pPr marL="14288" lvl="1"/>
            <a:r>
              <a:rPr lang="en-US" altLang="zh-CN" dirty="0" smtClean="0"/>
              <a:t>Mybatis</a:t>
            </a:r>
            <a:r>
              <a:rPr lang="zh-CN" altLang="en-US" dirty="0" smtClean="0"/>
              <a:t>功能架</a:t>
            </a:r>
            <a:r>
              <a:rPr lang="zh-CN" altLang="en-US" dirty="0"/>
              <a:t>构分</a:t>
            </a:r>
            <a:r>
              <a:rPr lang="zh-CN" altLang="en-US" dirty="0" smtClean="0"/>
              <a:t>为三层：</a:t>
            </a:r>
            <a:endParaRPr lang="zh-CN" altLang="en-US" dirty="0"/>
          </a:p>
          <a:p>
            <a:pPr marL="377825" lvl="2"/>
            <a:r>
              <a:rPr lang="en-US" altLang="zh-CN" dirty="0"/>
              <a:t>(1)API</a:t>
            </a:r>
            <a:r>
              <a:rPr lang="zh-CN" altLang="en-US" dirty="0"/>
              <a:t>接口层：提供给外部使用的接口</a:t>
            </a:r>
            <a:r>
              <a:rPr lang="en-US" altLang="zh-CN" dirty="0"/>
              <a:t>API</a:t>
            </a:r>
            <a:r>
              <a:rPr lang="zh-CN" altLang="en-US" dirty="0"/>
              <a:t>，开发人员通过这些本地</a:t>
            </a:r>
            <a:r>
              <a:rPr lang="en-US" altLang="zh-CN" dirty="0"/>
              <a:t>API</a:t>
            </a:r>
            <a:r>
              <a:rPr lang="zh-CN" altLang="en-US" dirty="0"/>
              <a:t>来操纵数据库。接口层一接收到调用请求就会调用数据处理层来完成具体的数据处理。</a:t>
            </a:r>
          </a:p>
          <a:p>
            <a:pPr marL="377825" lvl="2"/>
            <a:r>
              <a:rPr lang="en-US" altLang="zh-CN" dirty="0"/>
              <a:t>(2)</a:t>
            </a:r>
            <a:r>
              <a:rPr lang="zh-CN" altLang="en-US" dirty="0"/>
              <a:t>数据处理层：负责具体的</a:t>
            </a:r>
            <a:r>
              <a:rPr lang="en-US" altLang="zh-CN" dirty="0"/>
              <a:t>SQL</a:t>
            </a:r>
            <a:r>
              <a:rPr lang="zh-CN" altLang="en-US" dirty="0"/>
              <a:t>查找、</a:t>
            </a:r>
            <a:r>
              <a:rPr lang="en-US" altLang="zh-CN" dirty="0"/>
              <a:t>SQL</a:t>
            </a:r>
            <a:r>
              <a:rPr lang="zh-CN" altLang="en-US" dirty="0"/>
              <a:t>解析、</a:t>
            </a:r>
            <a:r>
              <a:rPr lang="en-US" altLang="zh-CN" dirty="0"/>
              <a:t>SQL</a:t>
            </a:r>
            <a:r>
              <a:rPr lang="zh-CN" altLang="en-US" dirty="0"/>
              <a:t>执行和执行结果映射处理等。它主要的目的是根据调用的请求完成一次数据库操作。</a:t>
            </a:r>
          </a:p>
          <a:p>
            <a:pPr marL="377825" lvl="2"/>
            <a:r>
              <a:rPr lang="en-US" altLang="zh-CN" dirty="0"/>
              <a:t>(3)</a:t>
            </a:r>
            <a:r>
              <a:rPr lang="zh-CN" altLang="en-US" dirty="0"/>
              <a:t>基础支撑层：负责最基础的功能支撑，包括连接管理、事务管理、配置加载和缓存处理，这些都是共用的东西，将他们抽取出来作为最基础的组件。为上层的数据处理层提供最基础的支撑</a:t>
            </a:r>
            <a:r>
              <a:rPr lang="zh-CN" altLang="en-US" dirty="0" smtClean="0"/>
              <a:t>。</a:t>
            </a:r>
            <a:endParaRPr lang="en-US" altLang="zh-CN" dirty="0" smtClean="0"/>
          </a:p>
        </p:txBody>
      </p:sp>
      <p:sp>
        <p:nvSpPr>
          <p:cNvPr id="2" name="标题 1"/>
          <p:cNvSpPr>
            <a:spLocks noGrp="1"/>
          </p:cNvSpPr>
          <p:nvPr>
            <p:ph type="title"/>
          </p:nvPr>
        </p:nvSpPr>
        <p:spPr>
          <a:xfrm>
            <a:off x="1752604" y="217207"/>
            <a:ext cx="7139876" cy="492443"/>
          </a:xfrm>
        </p:spPr>
        <p:txBody>
          <a:bodyPr/>
          <a:lstStyle/>
          <a:p>
            <a:r>
              <a:rPr lang="en-US" altLang="zh-CN" dirty="0" smtClean="0"/>
              <a:t>1.3 </a:t>
            </a:r>
            <a:r>
              <a:rPr lang="en-US" altLang="zh-CN" dirty="0"/>
              <a:t>MyBatis</a:t>
            </a:r>
            <a:r>
              <a:rPr lang="zh-CN" altLang="en-US" dirty="0" smtClean="0"/>
              <a:t>的</a:t>
            </a:r>
            <a:r>
              <a:rPr lang="zh-CN" altLang="en-US" dirty="0"/>
              <a:t>功能架</a:t>
            </a:r>
            <a:r>
              <a:rPr lang="zh-CN" altLang="en-US" dirty="0" smtClean="0"/>
              <a:t>构</a:t>
            </a:r>
            <a:endParaRPr lang="en-US" altLang="zh-CN" dirty="0"/>
          </a:p>
        </p:txBody>
      </p:sp>
    </p:spTree>
    <p:extLst>
      <p:ext uri="{BB962C8B-B14F-4D97-AF65-F5344CB8AC3E}">
        <p14:creationId xmlns:p14="http://schemas.microsoft.com/office/powerpoint/2010/main" val="361325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542925" y="1129653"/>
            <a:ext cx="14866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charset="0"/>
              <a:buChar char="•"/>
              <a:defRPr sz="2400" b="1">
                <a:solidFill>
                  <a:schemeClr val="tx1"/>
                </a:solidFill>
                <a:latin typeface="黑体" pitchFamily="49" charset="-122"/>
                <a:ea typeface="黑体" pitchFamily="49" charset="-122"/>
              </a:defRPr>
            </a:lvl1pPr>
            <a:lvl2pPr marL="742950" indent="-285750">
              <a:spcBef>
                <a:spcPct val="20000"/>
              </a:spcBef>
              <a:buFont typeface="Arial" charset="0"/>
              <a:buChar char="–"/>
              <a:defRPr sz="2400" b="1">
                <a:solidFill>
                  <a:schemeClr val="tx1"/>
                </a:solidFill>
                <a:latin typeface="黑体" pitchFamily="49" charset="-122"/>
                <a:ea typeface="黑体" pitchFamily="49" charset="-122"/>
              </a:defRPr>
            </a:lvl2pPr>
            <a:lvl3pPr marL="1143000" indent="-228600">
              <a:spcBef>
                <a:spcPct val="20000"/>
              </a:spcBef>
              <a:buFont typeface="Arial" charset="0"/>
              <a:buChar char="•"/>
              <a:defRPr sz="2400" b="1">
                <a:solidFill>
                  <a:schemeClr val="tx1"/>
                </a:solidFill>
                <a:latin typeface="黑体" pitchFamily="49" charset="-122"/>
                <a:ea typeface="黑体" pitchFamily="49" charset="-122"/>
              </a:defRPr>
            </a:lvl3pPr>
            <a:lvl4pPr marL="1600200" indent="-228600">
              <a:spcBef>
                <a:spcPct val="20000"/>
              </a:spcBef>
              <a:buFont typeface="Arial" charset="0"/>
              <a:buChar char="–"/>
              <a:defRPr sz="2400" b="1">
                <a:solidFill>
                  <a:schemeClr val="tx1"/>
                </a:solidFill>
                <a:latin typeface="黑体" pitchFamily="49" charset="-122"/>
                <a:ea typeface="黑体" pitchFamily="49" charset="-122"/>
              </a:defRPr>
            </a:lvl4pPr>
            <a:lvl5pPr marL="2057400" indent="-228600">
              <a:spcBef>
                <a:spcPct val="20000"/>
              </a:spcBef>
              <a:buFont typeface="Arial" charset="0"/>
              <a:buChar char="»"/>
              <a:defRPr sz="2400" b="1">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9pPr>
          </a:lstStyle>
          <a:p>
            <a:pPr>
              <a:spcBef>
                <a:spcPct val="0"/>
              </a:spcBef>
              <a:buFontTx/>
              <a:buNone/>
            </a:pPr>
            <a:endParaRPr lang="zh-CN" altLang="en-US" sz="1800" b="0">
              <a:latin typeface="Arial" charset="0"/>
              <a:ea typeface="宋体" charset="-122"/>
            </a:endParaRPr>
          </a:p>
        </p:txBody>
      </p:sp>
      <p:sp>
        <p:nvSpPr>
          <p:cNvPr id="4" name="页脚占位符 3"/>
          <p:cNvSpPr>
            <a:spLocks noGrp="1"/>
          </p:cNvSpPr>
          <p:nvPr>
            <p:ph type="ftr" sz="quarter" idx="5"/>
          </p:nvPr>
        </p:nvSpPr>
        <p:spPr/>
        <p:txBody>
          <a:bodyPr/>
          <a:lstStyle/>
          <a:p>
            <a:r>
              <a:rPr lang="en-US" altLang="zh-CN" smtClean="0"/>
              <a:t>/23</a:t>
            </a:r>
            <a:endParaRPr lang="zh-CN" altLang="en-US" dirty="0"/>
          </a:p>
        </p:txBody>
      </p:sp>
      <p:sp>
        <p:nvSpPr>
          <p:cNvPr id="5" name="灯片编号占位符 4"/>
          <p:cNvSpPr>
            <a:spLocks noGrp="1"/>
          </p:cNvSpPr>
          <p:nvPr>
            <p:ph type="sldNum" sz="quarter" idx="7"/>
          </p:nvPr>
        </p:nvSpPr>
        <p:spPr/>
        <p:txBody>
          <a:bodyPr/>
          <a:lstStyle/>
          <a:p>
            <a:fld id="{B6F15528-21DE-4FAA-801E-634DDDAF4B2B}" type="slidenum">
              <a:rPr lang="en-US" altLang="zh-CN" smtClean="0"/>
              <a:pPr/>
              <a:t>15</a:t>
            </a:fld>
            <a:endParaRPr lang="zh-CN" altLang="en-US" dirty="0"/>
          </a:p>
        </p:txBody>
      </p:sp>
      <p:sp>
        <p:nvSpPr>
          <p:cNvPr id="6" name="内容占位符 5"/>
          <p:cNvSpPr>
            <a:spLocks noGrp="1"/>
          </p:cNvSpPr>
          <p:nvPr>
            <p:ph sz="quarter" idx="10"/>
          </p:nvPr>
        </p:nvSpPr>
        <p:spPr>
          <a:xfrm>
            <a:off x="457200" y="952508"/>
            <a:ext cx="8229600" cy="461665"/>
          </a:xfrm>
        </p:spPr>
        <p:txBody>
          <a:bodyPr/>
          <a:lstStyle/>
          <a:p>
            <a:pPr marL="0" indent="0">
              <a:buNone/>
            </a:pPr>
            <a:r>
              <a:rPr lang="en-US" altLang="zh-CN" dirty="0" smtClean="0"/>
              <a:t>MyBatis</a:t>
            </a:r>
            <a:r>
              <a:rPr lang="zh-CN" altLang="en-US" dirty="0" smtClean="0"/>
              <a:t>架构</a:t>
            </a:r>
            <a:r>
              <a:rPr lang="en-US" altLang="zh-CN" dirty="0"/>
              <a:t>	</a:t>
            </a:r>
            <a:endParaRPr lang="zh-CN" altLang="en-US" dirty="0"/>
          </a:p>
        </p:txBody>
      </p:sp>
      <p:sp>
        <p:nvSpPr>
          <p:cNvPr id="2" name="标题 1"/>
          <p:cNvSpPr>
            <a:spLocks noGrp="1"/>
          </p:cNvSpPr>
          <p:nvPr>
            <p:ph type="title"/>
          </p:nvPr>
        </p:nvSpPr>
        <p:spPr/>
        <p:txBody>
          <a:bodyPr/>
          <a:lstStyle/>
          <a:p>
            <a:r>
              <a:rPr lang="en-US" altLang="zh-CN" dirty="0"/>
              <a:t>1.3 MyBatis</a:t>
            </a:r>
            <a:r>
              <a:rPr lang="zh-CN" altLang="en-US" dirty="0"/>
              <a:t>的功能架构</a:t>
            </a:r>
            <a:endParaRPr lang="en-US" altLang="zh-CN"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61356"/>
            <a:ext cx="6679058"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60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fade">
                                      <p:cBhvr>
                                        <p:cTn id="7" dur="500"/>
                                        <p:tgtEl>
                                          <p:spTgt spid="84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1447800" y="2928158"/>
            <a:ext cx="4420344" cy="721430"/>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7" name="内容占位符 6"/>
          <p:cNvSpPr>
            <a:spLocks noGrp="1"/>
          </p:cNvSpPr>
          <p:nvPr>
            <p:ph sz="quarter" idx="12"/>
          </p:nvPr>
        </p:nvSpPr>
        <p:spPr>
          <a:xfrm>
            <a:off x="1676400" y="1016005"/>
            <a:ext cx="6934200" cy="3231654"/>
          </a:xfrm>
        </p:spPr>
        <p:txBody>
          <a:bodyPr/>
          <a:lstStyle/>
          <a:p>
            <a:r>
              <a:rPr lang="en-US" altLang="zh-CN" dirty="0" smtClean="0"/>
              <a:t>1.1 MyBatis</a:t>
            </a:r>
            <a:r>
              <a:rPr lang="zh-CN" altLang="en-US" dirty="0" smtClean="0"/>
              <a:t>的由来</a:t>
            </a:r>
            <a:endParaRPr lang="en-US" altLang="zh-CN" dirty="0" smtClean="0"/>
          </a:p>
          <a:p>
            <a:r>
              <a:rPr lang="en-US" altLang="zh-CN" dirty="0" smtClean="0"/>
              <a:t>1.2 MyBatis</a:t>
            </a:r>
            <a:r>
              <a:rPr lang="zh-CN" altLang="en-US" dirty="0" smtClean="0"/>
              <a:t>的特点</a:t>
            </a:r>
            <a:endParaRPr lang="zh-CN" altLang="en-US" dirty="0"/>
          </a:p>
          <a:p>
            <a:r>
              <a:rPr lang="en-US" altLang="zh-CN" dirty="0"/>
              <a:t>1.3 MyBatis</a:t>
            </a:r>
            <a:r>
              <a:rPr lang="zh-CN" altLang="en-US" dirty="0"/>
              <a:t>的功能架</a:t>
            </a:r>
            <a:r>
              <a:rPr lang="zh-CN" altLang="en-US" dirty="0" smtClean="0"/>
              <a:t>构</a:t>
            </a:r>
            <a:endParaRPr lang="en-US" altLang="zh-CN" dirty="0" smtClean="0"/>
          </a:p>
          <a:p>
            <a:r>
              <a:rPr lang="en-US" altLang="zh-CN" dirty="0" smtClean="0"/>
              <a:t>1.4 MyBatis</a:t>
            </a:r>
            <a:r>
              <a:rPr lang="zh-CN" altLang="en-US" dirty="0" smtClean="0"/>
              <a:t>的框架架构</a:t>
            </a:r>
            <a:endParaRPr lang="en-US" altLang="zh-CN" dirty="0" smtClean="0"/>
          </a:p>
          <a:p>
            <a:r>
              <a:rPr lang="en-US" altLang="zh-CN" dirty="0"/>
              <a:t>1.5 </a:t>
            </a:r>
            <a:r>
              <a:rPr lang="zh-CN" altLang="en-US" dirty="0"/>
              <a:t>动态</a:t>
            </a:r>
            <a:r>
              <a:rPr lang="en-US" altLang="zh-CN" dirty="0"/>
              <a:t>SQL</a:t>
            </a:r>
          </a:p>
        </p:txBody>
      </p:sp>
      <p:sp>
        <p:nvSpPr>
          <p:cNvPr id="2" name="页脚占位符 1"/>
          <p:cNvSpPr>
            <a:spLocks noGrp="1"/>
          </p:cNvSpPr>
          <p:nvPr>
            <p:ph type="ftr" sz="quarter" idx="4294967295"/>
          </p:nvPr>
        </p:nvSpPr>
        <p:spPr>
          <a:xfrm>
            <a:off x="8199438" y="5483225"/>
            <a:ext cx="944562" cy="215900"/>
          </a:xfrm>
        </p:spPr>
        <p:txBody>
          <a:bodyPr/>
          <a:lstStyle/>
          <a:p>
            <a:r>
              <a:rPr lang="en-US" altLang="zh-CN" smtClean="0"/>
              <a:t>/23</a:t>
            </a:r>
            <a:endParaRPr lang="zh-CN" altLang="en-US" dirty="0"/>
          </a:p>
        </p:txBody>
      </p:sp>
      <p:sp>
        <p:nvSpPr>
          <p:cNvPr id="3" name="灯片编号占位符 2"/>
          <p:cNvSpPr>
            <a:spLocks noGrp="1"/>
          </p:cNvSpPr>
          <p:nvPr>
            <p:ph type="sldNum" sz="quarter" idx="4294967295"/>
          </p:nvPr>
        </p:nvSpPr>
        <p:spPr>
          <a:xfrm>
            <a:off x="8559800" y="5483225"/>
            <a:ext cx="584200" cy="215900"/>
          </a:xfrm>
        </p:spPr>
        <p:txBody>
          <a:bodyPr/>
          <a:lstStyle/>
          <a:p>
            <a:fld id="{B6F15528-21DE-4FAA-801E-634DDDAF4B2B}" type="slidenum">
              <a:rPr lang="en-US" altLang="zh-CN" smtClean="0"/>
              <a:pPr/>
              <a:t>16</a:t>
            </a:fld>
            <a:endParaRPr lang="zh-CN" altLang="en-US" dirty="0"/>
          </a:p>
        </p:txBody>
      </p:sp>
    </p:spTree>
    <p:extLst>
      <p:ext uri="{BB962C8B-B14F-4D97-AF65-F5344CB8AC3E}">
        <p14:creationId xmlns:p14="http://schemas.microsoft.com/office/powerpoint/2010/main" val="241372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5"/>
          </p:nvPr>
        </p:nvSpPr>
        <p:spPr/>
        <p:txBody>
          <a:bodyPr/>
          <a:lstStyle/>
          <a:p>
            <a:r>
              <a:rPr lang="en-US" altLang="zh-CN" smtClean="0"/>
              <a:t>/23</a:t>
            </a:r>
            <a:endParaRPr lang="zh-CN" altLang="en-US" dirty="0"/>
          </a:p>
        </p:txBody>
      </p:sp>
      <p:sp>
        <p:nvSpPr>
          <p:cNvPr id="4" name="灯片编号占位符 3"/>
          <p:cNvSpPr>
            <a:spLocks noGrp="1"/>
          </p:cNvSpPr>
          <p:nvPr>
            <p:ph type="sldNum" sz="quarter" idx="7"/>
          </p:nvPr>
        </p:nvSpPr>
        <p:spPr/>
        <p:txBody>
          <a:bodyPr/>
          <a:lstStyle/>
          <a:p>
            <a:fld id="{B6F15528-21DE-4FAA-801E-634DDDAF4B2B}" type="slidenum">
              <a:rPr lang="en-US" altLang="zh-CN" smtClean="0"/>
              <a:pPr/>
              <a:t>17</a:t>
            </a:fld>
            <a:endParaRPr lang="zh-CN" altLang="en-US" dirty="0"/>
          </a:p>
        </p:txBody>
      </p:sp>
      <p:sp>
        <p:nvSpPr>
          <p:cNvPr id="5" name="内容占位符 4"/>
          <p:cNvSpPr>
            <a:spLocks noGrp="1"/>
          </p:cNvSpPr>
          <p:nvPr>
            <p:ph sz="quarter" idx="10"/>
          </p:nvPr>
        </p:nvSpPr>
        <p:spPr>
          <a:xfrm>
            <a:off x="457200" y="952508"/>
            <a:ext cx="8229600" cy="4154984"/>
          </a:xfrm>
        </p:spPr>
        <p:txBody>
          <a:bodyPr/>
          <a:lstStyle/>
          <a:p>
            <a:pPr marL="0" indent="0">
              <a:buNone/>
            </a:pPr>
            <a:r>
              <a:rPr lang="zh-CN" altLang="en-US" dirty="0" smtClean="0"/>
              <a:t>框架架构</a:t>
            </a:r>
            <a:endParaRPr lang="en-US" altLang="zh-CN" dirty="0" smtClean="0"/>
          </a:p>
          <a:p>
            <a:pPr marL="377825" lvl="2"/>
            <a:r>
              <a:rPr lang="en-US" altLang="zh-CN" dirty="0" smtClean="0"/>
              <a:t>(</a:t>
            </a:r>
            <a:r>
              <a:rPr lang="en-US" altLang="zh-CN" dirty="0"/>
              <a:t>1)</a:t>
            </a:r>
            <a:r>
              <a:rPr lang="zh-CN" altLang="en-US" dirty="0"/>
              <a:t>加载配置：配置来源于两个地方，一处是配置文件，一处是</a:t>
            </a:r>
            <a:r>
              <a:rPr lang="en-US" altLang="zh-CN" dirty="0"/>
              <a:t>Java</a:t>
            </a:r>
            <a:r>
              <a:rPr lang="zh-CN" altLang="en-US" dirty="0"/>
              <a:t>代码的注解，将</a:t>
            </a:r>
            <a:r>
              <a:rPr lang="en-US" altLang="zh-CN" dirty="0"/>
              <a:t>SQL</a:t>
            </a:r>
            <a:r>
              <a:rPr lang="zh-CN" altLang="en-US" dirty="0"/>
              <a:t>的配置信息加载成为一个个</a:t>
            </a:r>
            <a:r>
              <a:rPr lang="en-US" altLang="zh-CN" dirty="0" err="1"/>
              <a:t>MappedStatement</a:t>
            </a:r>
            <a:r>
              <a:rPr lang="zh-CN" altLang="en-US" dirty="0"/>
              <a:t>对象（包括了传入参数映射配置、执行的</a:t>
            </a:r>
            <a:r>
              <a:rPr lang="en-US" altLang="zh-CN" dirty="0"/>
              <a:t>SQL</a:t>
            </a:r>
            <a:r>
              <a:rPr lang="zh-CN" altLang="en-US" dirty="0"/>
              <a:t>语句、结果映射配置），存储在内存中。</a:t>
            </a:r>
          </a:p>
          <a:p>
            <a:pPr marL="377825" lvl="2"/>
            <a:r>
              <a:rPr lang="en-US" altLang="zh-CN" dirty="0"/>
              <a:t>(2)SQL</a:t>
            </a:r>
            <a:r>
              <a:rPr lang="zh-CN" altLang="en-US" dirty="0"/>
              <a:t>解析：当</a:t>
            </a:r>
            <a:r>
              <a:rPr lang="en-US" altLang="zh-CN" dirty="0"/>
              <a:t>API</a:t>
            </a:r>
            <a:r>
              <a:rPr lang="zh-CN" altLang="en-US" dirty="0"/>
              <a:t>接口层接收到调用请求时，会接收到传入</a:t>
            </a:r>
            <a:r>
              <a:rPr lang="en-US" altLang="zh-CN" dirty="0"/>
              <a:t>SQL</a:t>
            </a:r>
            <a:r>
              <a:rPr lang="zh-CN" altLang="en-US" dirty="0"/>
              <a:t>的</a:t>
            </a:r>
            <a:r>
              <a:rPr lang="en-US" altLang="zh-CN" dirty="0"/>
              <a:t>ID</a:t>
            </a:r>
            <a:r>
              <a:rPr lang="zh-CN" altLang="en-US" dirty="0"/>
              <a:t>和传入对象（可以是</a:t>
            </a:r>
            <a:r>
              <a:rPr lang="en-US" altLang="zh-CN" dirty="0"/>
              <a:t>Map</a:t>
            </a:r>
            <a:r>
              <a:rPr lang="zh-CN" altLang="en-US" dirty="0"/>
              <a:t>、</a:t>
            </a:r>
            <a:r>
              <a:rPr lang="en-US" altLang="zh-CN" dirty="0"/>
              <a:t>JavaBean</a:t>
            </a:r>
            <a:r>
              <a:rPr lang="zh-CN" altLang="en-US" dirty="0"/>
              <a:t>或者基本数据类型），</a:t>
            </a:r>
            <a:r>
              <a:rPr lang="en-US" altLang="zh-CN" dirty="0"/>
              <a:t>Mybatis</a:t>
            </a:r>
            <a:r>
              <a:rPr lang="zh-CN" altLang="en-US" dirty="0"/>
              <a:t>会根据</a:t>
            </a:r>
            <a:r>
              <a:rPr lang="en-US" altLang="zh-CN" dirty="0"/>
              <a:t>SQL</a:t>
            </a:r>
            <a:r>
              <a:rPr lang="zh-CN" altLang="en-US" dirty="0"/>
              <a:t>的</a:t>
            </a:r>
            <a:r>
              <a:rPr lang="en-US" altLang="zh-CN" dirty="0"/>
              <a:t>ID</a:t>
            </a:r>
            <a:r>
              <a:rPr lang="zh-CN" altLang="en-US" dirty="0"/>
              <a:t>找到对应的</a:t>
            </a:r>
            <a:r>
              <a:rPr lang="en-US" altLang="zh-CN" dirty="0" err="1"/>
              <a:t>MappedStatement</a:t>
            </a:r>
            <a:r>
              <a:rPr lang="zh-CN" altLang="en-US" dirty="0"/>
              <a:t>，然后根据传入参数对象对</a:t>
            </a:r>
            <a:r>
              <a:rPr lang="en-US" altLang="zh-CN" dirty="0" err="1"/>
              <a:t>MappedStatement</a:t>
            </a:r>
            <a:r>
              <a:rPr lang="zh-CN" altLang="en-US" dirty="0"/>
              <a:t>进行解析，解析后可以得到最终要执行的</a:t>
            </a:r>
            <a:r>
              <a:rPr lang="en-US" altLang="zh-CN" dirty="0"/>
              <a:t>SQL</a:t>
            </a:r>
            <a:r>
              <a:rPr lang="zh-CN" altLang="en-US" dirty="0"/>
              <a:t>语句</a:t>
            </a:r>
            <a:r>
              <a:rPr lang="zh-CN" altLang="en-US" dirty="0" smtClean="0"/>
              <a:t>和</a:t>
            </a:r>
            <a:endParaRPr lang="zh-CN" altLang="en-US" dirty="0"/>
          </a:p>
        </p:txBody>
      </p:sp>
      <p:sp>
        <p:nvSpPr>
          <p:cNvPr id="43010" name="标题 1"/>
          <p:cNvSpPr>
            <a:spLocks noGrp="1"/>
          </p:cNvSpPr>
          <p:nvPr>
            <p:ph type="title"/>
          </p:nvPr>
        </p:nvSpPr>
        <p:spPr/>
        <p:txBody>
          <a:bodyPr/>
          <a:lstStyle/>
          <a:p>
            <a:r>
              <a:rPr lang="en-US" altLang="zh-CN" dirty="0"/>
              <a:t>1.4 MyBatis</a:t>
            </a:r>
            <a:r>
              <a:rPr lang="zh-CN" altLang="en-US" dirty="0"/>
              <a:t>的框架架构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5"/>
          </p:nvPr>
        </p:nvSpPr>
        <p:spPr/>
        <p:txBody>
          <a:bodyPr/>
          <a:lstStyle/>
          <a:p>
            <a:r>
              <a:rPr lang="en-US" altLang="zh-CN" smtClean="0"/>
              <a:t>/23</a:t>
            </a:r>
            <a:endParaRPr lang="zh-CN" altLang="en-US" dirty="0"/>
          </a:p>
        </p:txBody>
      </p:sp>
      <p:sp>
        <p:nvSpPr>
          <p:cNvPr id="4" name="灯片编号占位符 3"/>
          <p:cNvSpPr>
            <a:spLocks noGrp="1"/>
          </p:cNvSpPr>
          <p:nvPr>
            <p:ph type="sldNum" sz="quarter" idx="7"/>
          </p:nvPr>
        </p:nvSpPr>
        <p:spPr/>
        <p:txBody>
          <a:bodyPr/>
          <a:lstStyle/>
          <a:p>
            <a:fld id="{B6F15528-21DE-4FAA-801E-634DDDAF4B2B}" type="slidenum">
              <a:rPr lang="en-US" altLang="zh-CN" smtClean="0"/>
              <a:pPr/>
              <a:t>18</a:t>
            </a:fld>
            <a:endParaRPr lang="zh-CN" altLang="en-US" dirty="0"/>
          </a:p>
        </p:txBody>
      </p:sp>
      <p:sp>
        <p:nvSpPr>
          <p:cNvPr id="5" name="内容占位符 4"/>
          <p:cNvSpPr>
            <a:spLocks noGrp="1"/>
          </p:cNvSpPr>
          <p:nvPr>
            <p:ph sz="quarter" idx="10"/>
          </p:nvPr>
        </p:nvSpPr>
        <p:spPr>
          <a:xfrm>
            <a:off x="457200" y="952508"/>
            <a:ext cx="8229600" cy="2308324"/>
          </a:xfrm>
        </p:spPr>
        <p:txBody>
          <a:bodyPr/>
          <a:lstStyle/>
          <a:p>
            <a:pPr marL="0" indent="0">
              <a:buNone/>
            </a:pPr>
            <a:r>
              <a:rPr lang="zh-CN" altLang="en-US" dirty="0" smtClean="0"/>
              <a:t>框架架构</a:t>
            </a:r>
            <a:endParaRPr lang="en-US" altLang="zh-CN" dirty="0" smtClean="0"/>
          </a:p>
          <a:p>
            <a:pPr marL="377825" lvl="2"/>
            <a:r>
              <a:rPr lang="en-US" altLang="zh-CN" dirty="0" smtClean="0"/>
              <a:t>(</a:t>
            </a:r>
            <a:r>
              <a:rPr lang="en-US" altLang="zh-CN" dirty="0"/>
              <a:t>3)SQL</a:t>
            </a:r>
            <a:r>
              <a:rPr lang="zh-CN" altLang="en-US" dirty="0"/>
              <a:t>执行：将最终得到的</a:t>
            </a:r>
            <a:r>
              <a:rPr lang="en-US" altLang="zh-CN" dirty="0"/>
              <a:t>SQL</a:t>
            </a:r>
            <a:r>
              <a:rPr lang="zh-CN" altLang="en-US" dirty="0"/>
              <a:t>和参数拿到数据库进行执行，得到操作数据库的结果。</a:t>
            </a:r>
          </a:p>
          <a:p>
            <a:pPr marL="377825" lvl="2"/>
            <a:r>
              <a:rPr lang="en-US" altLang="zh-CN" dirty="0"/>
              <a:t>(4)</a:t>
            </a:r>
            <a:r>
              <a:rPr lang="zh-CN" altLang="en-US" dirty="0"/>
              <a:t>结果映射：将操作数据库的结果按照映射的配置进行转换，可以转换成</a:t>
            </a:r>
            <a:r>
              <a:rPr lang="en-US" altLang="zh-CN" dirty="0" err="1"/>
              <a:t>HashMap</a:t>
            </a:r>
            <a:r>
              <a:rPr lang="zh-CN" altLang="en-US" dirty="0"/>
              <a:t>、</a:t>
            </a:r>
            <a:r>
              <a:rPr lang="en-US" altLang="zh-CN" dirty="0"/>
              <a:t>JavaBean</a:t>
            </a:r>
            <a:r>
              <a:rPr lang="zh-CN" altLang="en-US" dirty="0"/>
              <a:t>或者基本数据类型，并将最终结果返回。</a:t>
            </a:r>
          </a:p>
        </p:txBody>
      </p:sp>
      <p:sp>
        <p:nvSpPr>
          <p:cNvPr id="43010" name="标题 1"/>
          <p:cNvSpPr>
            <a:spLocks noGrp="1"/>
          </p:cNvSpPr>
          <p:nvPr>
            <p:ph type="title"/>
          </p:nvPr>
        </p:nvSpPr>
        <p:spPr/>
        <p:txBody>
          <a:bodyPr/>
          <a:lstStyle/>
          <a:p>
            <a:r>
              <a:rPr lang="en-US" altLang="zh-CN" dirty="0"/>
              <a:t>1.4 MyBatis</a:t>
            </a:r>
            <a:r>
              <a:rPr lang="zh-CN" altLang="en-US" dirty="0"/>
              <a:t>的框架架构</a:t>
            </a:r>
          </a:p>
        </p:txBody>
      </p:sp>
    </p:spTree>
    <p:extLst>
      <p:ext uri="{BB962C8B-B14F-4D97-AF65-F5344CB8AC3E}">
        <p14:creationId xmlns:p14="http://schemas.microsoft.com/office/powerpoint/2010/main" val="345023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1447800" y="3529636"/>
            <a:ext cx="4420344" cy="721430"/>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7" name="内容占位符 6"/>
          <p:cNvSpPr>
            <a:spLocks noGrp="1"/>
          </p:cNvSpPr>
          <p:nvPr>
            <p:ph sz="quarter" idx="12"/>
          </p:nvPr>
        </p:nvSpPr>
        <p:spPr>
          <a:xfrm>
            <a:off x="1676400" y="1016005"/>
            <a:ext cx="6934200" cy="3231654"/>
          </a:xfrm>
        </p:spPr>
        <p:txBody>
          <a:bodyPr/>
          <a:lstStyle/>
          <a:p>
            <a:r>
              <a:rPr lang="en-US" altLang="zh-CN" dirty="0" smtClean="0"/>
              <a:t>1.1 MyBatis</a:t>
            </a:r>
            <a:r>
              <a:rPr lang="zh-CN" altLang="en-US" dirty="0" smtClean="0"/>
              <a:t>的由来</a:t>
            </a:r>
            <a:endParaRPr lang="en-US" altLang="zh-CN" dirty="0" smtClean="0"/>
          </a:p>
          <a:p>
            <a:r>
              <a:rPr lang="en-US" altLang="zh-CN" dirty="0" smtClean="0"/>
              <a:t>1.2 MyBatis</a:t>
            </a:r>
            <a:r>
              <a:rPr lang="zh-CN" altLang="en-US" dirty="0" smtClean="0"/>
              <a:t>的特点</a:t>
            </a:r>
            <a:endParaRPr lang="zh-CN" altLang="en-US" dirty="0"/>
          </a:p>
          <a:p>
            <a:r>
              <a:rPr lang="en-US" altLang="zh-CN" dirty="0"/>
              <a:t>1.3 MyBatis</a:t>
            </a:r>
            <a:r>
              <a:rPr lang="zh-CN" altLang="en-US" dirty="0"/>
              <a:t>的功能架</a:t>
            </a:r>
            <a:r>
              <a:rPr lang="zh-CN" altLang="en-US" dirty="0" smtClean="0"/>
              <a:t>构</a:t>
            </a:r>
            <a:endParaRPr lang="en-US" altLang="zh-CN" dirty="0" smtClean="0"/>
          </a:p>
          <a:p>
            <a:r>
              <a:rPr lang="en-US" altLang="zh-CN" dirty="0" smtClean="0"/>
              <a:t>1.4 MyBatis</a:t>
            </a:r>
            <a:r>
              <a:rPr lang="zh-CN" altLang="en-US" dirty="0" smtClean="0"/>
              <a:t>的框架架构</a:t>
            </a:r>
            <a:endParaRPr lang="en-US" altLang="zh-CN" dirty="0" smtClean="0"/>
          </a:p>
          <a:p>
            <a:r>
              <a:rPr lang="en-US" altLang="zh-CN" dirty="0"/>
              <a:t>1.5 </a:t>
            </a:r>
            <a:r>
              <a:rPr lang="zh-CN" altLang="en-US" dirty="0"/>
              <a:t>动态</a:t>
            </a:r>
            <a:r>
              <a:rPr lang="en-US" altLang="zh-CN" dirty="0"/>
              <a:t>SQL</a:t>
            </a:r>
          </a:p>
        </p:txBody>
      </p:sp>
      <p:sp>
        <p:nvSpPr>
          <p:cNvPr id="2" name="页脚占位符 1"/>
          <p:cNvSpPr>
            <a:spLocks noGrp="1"/>
          </p:cNvSpPr>
          <p:nvPr>
            <p:ph type="ftr" sz="quarter" idx="4294967295"/>
          </p:nvPr>
        </p:nvSpPr>
        <p:spPr>
          <a:xfrm>
            <a:off x="8199438" y="5483225"/>
            <a:ext cx="944562" cy="215900"/>
          </a:xfrm>
        </p:spPr>
        <p:txBody>
          <a:bodyPr/>
          <a:lstStyle/>
          <a:p>
            <a:r>
              <a:rPr lang="en-US" altLang="zh-CN" smtClean="0"/>
              <a:t>/23</a:t>
            </a:r>
            <a:endParaRPr lang="zh-CN" altLang="en-US" dirty="0"/>
          </a:p>
        </p:txBody>
      </p:sp>
      <p:sp>
        <p:nvSpPr>
          <p:cNvPr id="3" name="灯片编号占位符 2"/>
          <p:cNvSpPr>
            <a:spLocks noGrp="1"/>
          </p:cNvSpPr>
          <p:nvPr>
            <p:ph type="sldNum" sz="quarter" idx="4294967295"/>
          </p:nvPr>
        </p:nvSpPr>
        <p:spPr>
          <a:xfrm>
            <a:off x="8559800" y="5483225"/>
            <a:ext cx="584200" cy="215900"/>
          </a:xfrm>
        </p:spPr>
        <p:txBody>
          <a:bodyPr/>
          <a:lstStyle/>
          <a:p>
            <a:fld id="{B6F15528-21DE-4FAA-801E-634DDDAF4B2B}" type="slidenum">
              <a:rPr lang="en-US" altLang="zh-CN" smtClean="0"/>
              <a:pPr/>
              <a:t>19</a:t>
            </a:fld>
            <a:endParaRPr lang="zh-CN" altLang="en-US" dirty="0"/>
          </a:p>
        </p:txBody>
      </p:sp>
    </p:spTree>
    <p:extLst>
      <p:ext uri="{BB962C8B-B14F-4D97-AF65-F5344CB8AC3E}">
        <p14:creationId xmlns:p14="http://schemas.microsoft.com/office/powerpoint/2010/main" val="161651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复习提问</a:t>
            </a:r>
            <a:endParaRPr lang="zh-CN" altLang="en-US" dirty="0"/>
          </a:p>
        </p:txBody>
      </p:sp>
      <p:sp>
        <p:nvSpPr>
          <p:cNvPr id="8" name="文本占位符 7"/>
          <p:cNvSpPr>
            <a:spLocks noGrp="1"/>
          </p:cNvSpPr>
          <p:nvPr>
            <p:ph type="body" sz="quarter" idx="12"/>
          </p:nvPr>
        </p:nvSpPr>
        <p:spPr>
          <a:xfrm>
            <a:off x="457200" y="1019037"/>
            <a:ext cx="8153400" cy="3693319"/>
          </a:xfrm>
        </p:spPr>
        <p:txBody>
          <a:bodyPr/>
          <a:lstStyle/>
          <a:p>
            <a:r>
              <a:rPr lang="en-US" altLang="zh-CN" dirty="0"/>
              <a:t>Spring Boot</a:t>
            </a:r>
            <a:r>
              <a:rPr lang="zh-CN" altLang="en-US" dirty="0"/>
              <a:t>是什么</a:t>
            </a:r>
            <a:r>
              <a:rPr lang="zh-CN" altLang="en-US" dirty="0" smtClean="0"/>
              <a:t>？</a:t>
            </a:r>
            <a:endParaRPr lang="en-US" altLang="zh-CN" dirty="0" smtClean="0"/>
          </a:p>
          <a:p>
            <a:r>
              <a:rPr lang="en-US" altLang="zh-CN" dirty="0"/>
              <a:t>Spring </a:t>
            </a:r>
            <a:r>
              <a:rPr lang="en-US" altLang="zh-CN" dirty="0" smtClean="0"/>
              <a:t>Boot</a:t>
            </a:r>
            <a:r>
              <a:rPr lang="zh-CN" altLang="en-US" dirty="0" smtClean="0"/>
              <a:t>有哪五</a:t>
            </a:r>
            <a:r>
              <a:rPr lang="zh-CN" altLang="en-US" dirty="0"/>
              <a:t>个主要新特</a:t>
            </a:r>
            <a:r>
              <a:rPr lang="zh-CN" altLang="en-US" dirty="0" smtClean="0"/>
              <a:t>性？</a:t>
            </a:r>
            <a:endParaRPr lang="zh-CN" altLang="en-US" dirty="0"/>
          </a:p>
          <a:p>
            <a:endParaRPr lang="zh-CN" altLang="en-US" dirty="0"/>
          </a:p>
          <a:p>
            <a:r>
              <a:rPr lang="en-US" altLang="zh-CN" dirty="0"/>
              <a:t>Spring </a:t>
            </a:r>
            <a:r>
              <a:rPr lang="en-US" altLang="zh-CN" dirty="0" smtClean="0"/>
              <a:t>Boot</a:t>
            </a:r>
            <a:r>
              <a:rPr lang="zh-CN" altLang="en-US" dirty="0" smtClean="0"/>
              <a:t>拥有哪四大</a:t>
            </a:r>
            <a:r>
              <a:rPr lang="zh-CN" altLang="en-US" dirty="0"/>
              <a:t>核</a:t>
            </a:r>
            <a:r>
              <a:rPr lang="zh-CN" altLang="en-US" dirty="0" smtClean="0"/>
              <a:t>心？</a:t>
            </a:r>
            <a:endParaRPr lang="zh-CN" altLang="en-US" dirty="0"/>
          </a:p>
        </p:txBody>
      </p:sp>
      <p:sp>
        <p:nvSpPr>
          <p:cNvPr id="9" name="文本占位符 8"/>
          <p:cNvSpPr>
            <a:spLocks noGrp="1"/>
          </p:cNvSpPr>
          <p:nvPr>
            <p:ph type="body" sz="quarter" idx="13"/>
          </p:nvPr>
        </p:nvSpPr>
        <p:spPr>
          <a:xfrm>
            <a:off x="814038" y="1538432"/>
            <a:ext cx="7796562" cy="3539430"/>
          </a:xfrm>
        </p:spPr>
        <p:txBody>
          <a:bodyPr/>
          <a:lstStyle/>
          <a:p>
            <a:r>
              <a:rPr lang="zh-CN" altLang="en-US" dirty="0"/>
              <a:t>百度百科：</a:t>
            </a:r>
            <a:r>
              <a:rPr lang="en-US" altLang="zh-CN" dirty="0"/>
              <a:t>Spring Boot</a:t>
            </a:r>
            <a:r>
              <a:rPr lang="zh-CN" altLang="en-US" dirty="0"/>
              <a:t>是由</a:t>
            </a:r>
            <a:r>
              <a:rPr lang="en-US" altLang="zh-CN" dirty="0"/>
              <a:t>Pivotal</a:t>
            </a:r>
            <a:r>
              <a:rPr lang="zh-CN" altLang="en-US" dirty="0"/>
              <a:t>团队提供的全新框架，其设计目的是用来简化新</a:t>
            </a:r>
            <a:r>
              <a:rPr lang="en-US" altLang="zh-CN" dirty="0"/>
              <a:t>Spring</a:t>
            </a:r>
            <a:r>
              <a:rPr lang="zh-CN" altLang="en-US" dirty="0"/>
              <a:t>应用的初始搭建以及开发过程。</a:t>
            </a:r>
          </a:p>
          <a:p>
            <a:pPr>
              <a:spcBef>
                <a:spcPts val="0"/>
              </a:spcBef>
              <a:spcAft>
                <a:spcPts val="0"/>
              </a:spcAft>
            </a:pPr>
            <a:r>
              <a:rPr lang="zh-CN" altLang="en-US" dirty="0" smtClean="0"/>
              <a:t>（</a:t>
            </a:r>
            <a:r>
              <a:rPr lang="en-US" altLang="zh-CN" dirty="0" smtClean="0"/>
              <a:t>1</a:t>
            </a:r>
            <a:r>
              <a:rPr lang="zh-CN" altLang="en-US" dirty="0" smtClean="0"/>
              <a:t>）座</a:t>
            </a:r>
            <a:r>
              <a:rPr lang="zh-CN" altLang="en-US" dirty="0"/>
              <a:t>靠</a:t>
            </a:r>
            <a:r>
              <a:rPr lang="en-US" altLang="zh-CN" dirty="0"/>
              <a:t>Spring</a:t>
            </a:r>
            <a:r>
              <a:rPr lang="zh-CN" altLang="en-US" dirty="0"/>
              <a:t>（颠覆传统）</a:t>
            </a:r>
          </a:p>
          <a:p>
            <a:pPr>
              <a:spcBef>
                <a:spcPts val="0"/>
              </a:spcBef>
              <a:spcAft>
                <a:spcPts val="0"/>
              </a:spcAft>
            </a:pPr>
            <a:r>
              <a:rPr lang="zh-CN" altLang="en-US" dirty="0" smtClean="0"/>
              <a:t>（</a:t>
            </a:r>
            <a:r>
              <a:rPr lang="en-US" altLang="zh-CN" dirty="0" smtClean="0"/>
              <a:t>2</a:t>
            </a:r>
            <a:r>
              <a:rPr lang="zh-CN" altLang="en-US" dirty="0" smtClean="0"/>
              <a:t>）内</a:t>
            </a:r>
            <a:r>
              <a:rPr lang="zh-CN" altLang="en-US" dirty="0"/>
              <a:t>嵌</a:t>
            </a:r>
            <a:r>
              <a:rPr lang="en-US" altLang="zh-CN" dirty="0"/>
              <a:t>Tomcat</a:t>
            </a:r>
            <a:r>
              <a:rPr lang="zh-CN" altLang="en-US" dirty="0"/>
              <a:t>（无需外部署）</a:t>
            </a:r>
          </a:p>
          <a:p>
            <a:pPr>
              <a:spcBef>
                <a:spcPts val="0"/>
              </a:spcBef>
              <a:spcAft>
                <a:spcPts val="0"/>
              </a:spcAft>
            </a:pPr>
            <a:r>
              <a:rPr lang="zh-CN" altLang="en-US" dirty="0" smtClean="0"/>
              <a:t>（</a:t>
            </a:r>
            <a:r>
              <a:rPr lang="en-US" altLang="zh-CN" dirty="0" smtClean="0"/>
              <a:t>3</a:t>
            </a:r>
            <a:r>
              <a:rPr lang="zh-CN" altLang="en-US" dirty="0" smtClean="0"/>
              <a:t>）提</a:t>
            </a:r>
            <a:r>
              <a:rPr lang="zh-CN" altLang="en-US" dirty="0"/>
              <a:t>供各种</a:t>
            </a:r>
            <a:r>
              <a:rPr lang="en-US" altLang="zh-CN" dirty="0"/>
              <a:t>Starter</a:t>
            </a:r>
            <a:r>
              <a:rPr lang="zh-CN" altLang="en-US" dirty="0"/>
              <a:t>（开箱即用 </a:t>
            </a:r>
            <a:r>
              <a:rPr lang="en-US" altLang="zh-CN" dirty="0"/>
              <a:t>+</a:t>
            </a:r>
            <a:r>
              <a:rPr lang="zh-CN" altLang="en-US" dirty="0"/>
              <a:t>简化依赖 ）</a:t>
            </a:r>
          </a:p>
          <a:p>
            <a:pPr>
              <a:spcBef>
                <a:spcPts val="0"/>
              </a:spcBef>
              <a:spcAft>
                <a:spcPts val="0"/>
              </a:spcAft>
            </a:pPr>
            <a:r>
              <a:rPr lang="zh-CN" altLang="en-US" dirty="0" smtClean="0"/>
              <a:t>（</a:t>
            </a:r>
            <a:r>
              <a:rPr lang="en-US" altLang="zh-CN" dirty="0" smtClean="0"/>
              <a:t>4</a:t>
            </a:r>
            <a:r>
              <a:rPr lang="zh-CN" altLang="en-US" dirty="0" smtClean="0"/>
              <a:t>）提</a:t>
            </a:r>
            <a:r>
              <a:rPr lang="zh-CN" altLang="en-US" dirty="0"/>
              <a:t>供自动配置（不用担写错配置）</a:t>
            </a:r>
          </a:p>
          <a:p>
            <a:pPr>
              <a:spcBef>
                <a:spcPts val="0"/>
              </a:spcBef>
              <a:spcAft>
                <a:spcPts val="0"/>
              </a:spcAft>
            </a:pPr>
            <a:r>
              <a:rPr lang="zh-CN" altLang="en-US" dirty="0" smtClean="0"/>
              <a:t>（</a:t>
            </a:r>
            <a:r>
              <a:rPr lang="en-US" altLang="zh-CN" dirty="0" smtClean="0"/>
              <a:t>5</a:t>
            </a:r>
            <a:r>
              <a:rPr lang="zh-CN" altLang="en-US" dirty="0" smtClean="0"/>
              <a:t>）告</a:t>
            </a:r>
            <a:r>
              <a:rPr lang="zh-CN" altLang="en-US" dirty="0"/>
              <a:t>别</a:t>
            </a:r>
            <a:r>
              <a:rPr lang="en-US" altLang="zh-CN" dirty="0"/>
              <a:t>XML</a:t>
            </a:r>
            <a:r>
              <a:rPr lang="zh-CN" altLang="en-US" dirty="0"/>
              <a:t>（实现约定大于配置 </a:t>
            </a:r>
            <a:r>
              <a:rPr lang="zh-CN" altLang="en-US" dirty="0" smtClean="0"/>
              <a:t>）</a:t>
            </a:r>
            <a:endParaRPr lang="en-US" altLang="zh-CN" dirty="0" smtClean="0"/>
          </a:p>
          <a:p>
            <a:pPr>
              <a:spcBef>
                <a:spcPts val="0"/>
              </a:spcBef>
              <a:spcAft>
                <a:spcPts val="0"/>
              </a:spcAft>
            </a:pPr>
            <a:endParaRPr lang="en-US" altLang="zh-CN" dirty="0"/>
          </a:p>
          <a:p>
            <a:pPr>
              <a:spcBef>
                <a:spcPts val="0"/>
              </a:spcBef>
              <a:spcAft>
                <a:spcPts val="0"/>
              </a:spcAft>
            </a:pPr>
            <a:endParaRPr lang="en-US" altLang="zh-CN" dirty="0" smtClean="0"/>
          </a:p>
          <a:p>
            <a:pPr>
              <a:spcBef>
                <a:spcPts val="1200"/>
              </a:spcBef>
              <a:spcAft>
                <a:spcPts val="0"/>
              </a:spcAft>
            </a:pPr>
            <a:r>
              <a:rPr lang="zh-CN" altLang="en-US" dirty="0"/>
              <a:t>自动配</a:t>
            </a:r>
            <a:r>
              <a:rPr lang="zh-CN" altLang="en-US" dirty="0" smtClean="0"/>
              <a:t>置；起</a:t>
            </a:r>
            <a:r>
              <a:rPr lang="zh-CN" altLang="en-US" dirty="0"/>
              <a:t>步依</a:t>
            </a:r>
            <a:r>
              <a:rPr lang="zh-CN" altLang="en-US" dirty="0" smtClean="0"/>
              <a:t>赖；</a:t>
            </a:r>
            <a:r>
              <a:rPr lang="en-US" altLang="zh-CN" dirty="0" smtClean="0"/>
              <a:t>Actuator</a:t>
            </a:r>
            <a:r>
              <a:rPr lang="zh-CN" altLang="en-US" dirty="0" smtClean="0"/>
              <a:t>；命</a:t>
            </a:r>
            <a:r>
              <a:rPr lang="zh-CN" altLang="en-US" dirty="0"/>
              <a:t>令行界</a:t>
            </a:r>
            <a:r>
              <a:rPr lang="zh-CN" altLang="en-US" dirty="0" smtClean="0"/>
              <a:t>面</a:t>
            </a:r>
            <a:endParaRPr lang="zh-CN" altLang="en-US" dirty="0"/>
          </a:p>
        </p:txBody>
      </p:sp>
      <p:sp>
        <p:nvSpPr>
          <p:cNvPr id="5" name="页脚占位符 4"/>
          <p:cNvSpPr>
            <a:spLocks noGrp="1"/>
          </p:cNvSpPr>
          <p:nvPr>
            <p:ph type="ftr" sz="quarter" idx="5"/>
          </p:nvPr>
        </p:nvSpPr>
        <p:spPr/>
        <p:txBody>
          <a:bodyPr/>
          <a:lstStyle/>
          <a:p>
            <a:r>
              <a:rPr lang="en-US" altLang="zh-CN" smtClean="0"/>
              <a:t>/23</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2</a:t>
            </a:fld>
            <a:endParaRPr lang="zh-CN" altLang="en-US" dirty="0"/>
          </a:p>
        </p:txBody>
      </p:sp>
    </p:spTree>
    <p:extLst>
      <p:ext uri="{BB962C8B-B14F-4D97-AF65-F5344CB8AC3E}">
        <p14:creationId xmlns:p14="http://schemas.microsoft.com/office/powerpoint/2010/main" val="296905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5"/>
          </p:nvPr>
        </p:nvSpPr>
        <p:spPr/>
        <p:txBody>
          <a:bodyPr/>
          <a:lstStyle/>
          <a:p>
            <a:r>
              <a:rPr lang="en-US" altLang="zh-CN" smtClean="0"/>
              <a:t>/23</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20</a:t>
            </a:fld>
            <a:endParaRPr lang="zh-CN" altLang="en-US" dirty="0"/>
          </a:p>
        </p:txBody>
      </p:sp>
      <p:sp>
        <p:nvSpPr>
          <p:cNvPr id="8" name="内容占位符 7"/>
          <p:cNvSpPr>
            <a:spLocks noGrp="1"/>
          </p:cNvSpPr>
          <p:nvPr>
            <p:ph sz="quarter" idx="10"/>
          </p:nvPr>
        </p:nvSpPr>
        <p:spPr>
          <a:xfrm>
            <a:off x="457200" y="952505"/>
            <a:ext cx="8229600" cy="1788246"/>
          </a:xfrm>
        </p:spPr>
        <p:txBody>
          <a:bodyPr/>
          <a:lstStyle/>
          <a:p>
            <a:pPr marL="0" indent="0">
              <a:buNone/>
            </a:pPr>
            <a:r>
              <a:rPr lang="en-US" altLang="zh-CN" dirty="0" smtClean="0"/>
              <a:t>        MyBatis </a:t>
            </a:r>
            <a:r>
              <a:rPr lang="zh-CN" altLang="en-US" dirty="0"/>
              <a:t>最强大的特性之一就是它的动态语句功能。如</a:t>
            </a:r>
            <a:r>
              <a:rPr lang="zh-CN" altLang="en-US" dirty="0" smtClean="0"/>
              <a:t>果</a:t>
            </a:r>
            <a:r>
              <a:rPr lang="zh-CN" altLang="en-US" dirty="0"/>
              <a:t>开</a:t>
            </a:r>
            <a:r>
              <a:rPr lang="zh-CN" altLang="en-US" dirty="0" smtClean="0"/>
              <a:t>发者以</a:t>
            </a:r>
            <a:r>
              <a:rPr lang="zh-CN" altLang="en-US" dirty="0"/>
              <a:t>前有使用</a:t>
            </a:r>
            <a:r>
              <a:rPr lang="en-US" altLang="zh-CN" dirty="0"/>
              <a:t>JDBC</a:t>
            </a:r>
            <a:r>
              <a:rPr lang="zh-CN" altLang="en-US" dirty="0"/>
              <a:t>或者类似框架的经历</a:t>
            </a:r>
            <a:r>
              <a:rPr lang="zh-CN" altLang="en-US" dirty="0" smtClean="0"/>
              <a:t>，就</a:t>
            </a:r>
            <a:r>
              <a:rPr lang="zh-CN" altLang="en-US" dirty="0"/>
              <a:t>会明白把</a:t>
            </a:r>
            <a:r>
              <a:rPr lang="en-US" altLang="zh-CN" dirty="0"/>
              <a:t>SQL</a:t>
            </a:r>
            <a:r>
              <a:rPr lang="zh-CN" altLang="en-US" dirty="0"/>
              <a:t>语句条件连接在一起是多么的痛苦，要确保不能忘记空格或者不要在</a:t>
            </a:r>
            <a:r>
              <a:rPr lang="en-US" altLang="zh-CN" dirty="0"/>
              <a:t>columns</a:t>
            </a:r>
            <a:r>
              <a:rPr lang="zh-CN" altLang="en-US" dirty="0"/>
              <a:t>列后面省略一个逗号等。动态语句能够完全解决掉这些痛苦。</a:t>
            </a:r>
          </a:p>
        </p:txBody>
      </p:sp>
      <p:sp>
        <p:nvSpPr>
          <p:cNvPr id="7" name="标题 6"/>
          <p:cNvSpPr>
            <a:spLocks noGrp="1"/>
          </p:cNvSpPr>
          <p:nvPr>
            <p:ph type="title"/>
          </p:nvPr>
        </p:nvSpPr>
        <p:spPr/>
        <p:txBody>
          <a:bodyPr/>
          <a:lstStyle/>
          <a:p>
            <a:r>
              <a:rPr lang="en-US" altLang="zh-CN" dirty="0" smtClean="0"/>
              <a:t>1.5 </a:t>
            </a:r>
            <a:r>
              <a:rPr lang="zh-CN" altLang="en-US" dirty="0" smtClean="0"/>
              <a:t>动</a:t>
            </a:r>
            <a:r>
              <a:rPr lang="zh-CN" altLang="en-US" dirty="0"/>
              <a:t>态</a:t>
            </a:r>
            <a:r>
              <a:rPr lang="en-US" altLang="zh-CN" dirty="0"/>
              <a:t>SQL</a:t>
            </a:r>
            <a:endParaRPr lang="zh-CN" altLang="en-US" dirty="0"/>
          </a:p>
        </p:txBody>
      </p:sp>
    </p:spTree>
    <p:extLst>
      <p:ext uri="{BB962C8B-B14F-4D97-AF65-F5344CB8AC3E}">
        <p14:creationId xmlns:p14="http://schemas.microsoft.com/office/powerpoint/2010/main" val="427322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5"/>
          </p:nvPr>
        </p:nvSpPr>
        <p:spPr/>
        <p:txBody>
          <a:bodyPr/>
          <a:lstStyle/>
          <a:p>
            <a:r>
              <a:rPr lang="en-US" altLang="zh-CN" smtClean="0"/>
              <a:t>/23</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21</a:t>
            </a:fld>
            <a:endParaRPr lang="zh-CN" altLang="en-US" dirty="0"/>
          </a:p>
        </p:txBody>
      </p:sp>
      <p:sp>
        <p:nvSpPr>
          <p:cNvPr id="8" name="内容占位符 7"/>
          <p:cNvSpPr>
            <a:spLocks noGrp="1"/>
          </p:cNvSpPr>
          <p:nvPr>
            <p:ph sz="quarter" idx="10"/>
          </p:nvPr>
        </p:nvSpPr>
        <p:spPr/>
        <p:txBody>
          <a:bodyPr/>
          <a:lstStyle/>
          <a:p>
            <a:endParaRPr lang="zh-CN" altLang="en-US"/>
          </a:p>
        </p:txBody>
      </p:sp>
      <p:sp>
        <p:nvSpPr>
          <p:cNvPr id="7" name="标题 6"/>
          <p:cNvSpPr>
            <a:spLocks noGrp="1"/>
          </p:cNvSpPr>
          <p:nvPr>
            <p:ph type="title"/>
          </p:nvPr>
        </p:nvSpPr>
        <p:spPr/>
        <p:txBody>
          <a:bodyPr/>
          <a:lstStyle/>
          <a:p>
            <a:r>
              <a:rPr lang="en-US" altLang="zh-CN" dirty="0" smtClean="0"/>
              <a:t>MyBatis</a:t>
            </a:r>
            <a:r>
              <a:rPr lang="zh-CN" altLang="en-US" dirty="0" smtClean="0"/>
              <a:t>案例</a:t>
            </a:r>
            <a:endParaRPr lang="zh-CN" altLang="en-US" dirty="0"/>
          </a:p>
        </p:txBody>
      </p:sp>
      <p:pic>
        <p:nvPicPr>
          <p:cNvPr id="9" name="图片 8"/>
          <p:cNvPicPr/>
          <p:nvPr/>
        </p:nvPicPr>
        <p:blipFill>
          <a:blip r:embed="rId2"/>
          <a:stretch>
            <a:fillRect/>
          </a:stretch>
        </p:blipFill>
        <p:spPr>
          <a:xfrm>
            <a:off x="5971528" y="913284"/>
            <a:ext cx="2056856" cy="4438734"/>
          </a:xfrm>
          <a:prstGeom prst="rect">
            <a:avLst/>
          </a:prstGeom>
        </p:spPr>
      </p:pic>
      <p:pic>
        <p:nvPicPr>
          <p:cNvPr id="10" name="图片 9"/>
          <p:cNvPicPr/>
          <p:nvPr/>
        </p:nvPicPr>
        <p:blipFill>
          <a:blip r:embed="rId3"/>
          <a:stretch>
            <a:fillRect/>
          </a:stretch>
        </p:blipFill>
        <p:spPr>
          <a:xfrm>
            <a:off x="467544" y="1039616"/>
            <a:ext cx="4255368" cy="2675180"/>
          </a:xfrm>
          <a:prstGeom prst="rect">
            <a:avLst/>
          </a:prstGeom>
        </p:spPr>
      </p:pic>
      <p:pic>
        <p:nvPicPr>
          <p:cNvPr id="11" name="图片 10"/>
          <p:cNvPicPr/>
          <p:nvPr/>
        </p:nvPicPr>
        <p:blipFill>
          <a:blip r:embed="rId4"/>
          <a:stretch>
            <a:fillRect/>
          </a:stretch>
        </p:blipFill>
        <p:spPr>
          <a:xfrm>
            <a:off x="880131" y="4009628"/>
            <a:ext cx="3856990" cy="1342390"/>
          </a:xfrm>
          <a:prstGeom prst="rect">
            <a:avLst/>
          </a:prstGeom>
        </p:spPr>
      </p:pic>
    </p:spTree>
    <p:extLst>
      <p:ext uri="{BB962C8B-B14F-4D97-AF65-F5344CB8AC3E}">
        <p14:creationId xmlns:p14="http://schemas.microsoft.com/office/powerpoint/2010/main" val="102216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2"/>
          </p:nvPr>
        </p:nvSpPr>
        <p:spPr>
          <a:xfrm>
            <a:off x="2887252" y="1484709"/>
            <a:ext cx="5410200" cy="2699906"/>
          </a:xfrm>
        </p:spPr>
        <p:txBody>
          <a:bodyPr/>
          <a:lstStyle/>
          <a:p>
            <a:r>
              <a:rPr lang="en-US" altLang="zh-CN" sz="2400" dirty="0"/>
              <a:t>MyBatis</a:t>
            </a:r>
            <a:r>
              <a:rPr lang="zh-CN" altLang="en-US" sz="2400" dirty="0"/>
              <a:t>的由来</a:t>
            </a:r>
          </a:p>
          <a:p>
            <a:r>
              <a:rPr lang="en-US" altLang="zh-CN" sz="2400" dirty="0" smtClean="0"/>
              <a:t>MyBatis</a:t>
            </a:r>
            <a:r>
              <a:rPr lang="zh-CN" altLang="en-US" sz="2400" dirty="0"/>
              <a:t>的特点</a:t>
            </a:r>
          </a:p>
          <a:p>
            <a:r>
              <a:rPr lang="en-US" altLang="zh-CN" sz="2400" dirty="0" smtClean="0"/>
              <a:t>MyBatis</a:t>
            </a:r>
            <a:r>
              <a:rPr lang="zh-CN" altLang="en-US" sz="2400" dirty="0"/>
              <a:t>的功能架构</a:t>
            </a:r>
          </a:p>
          <a:p>
            <a:r>
              <a:rPr lang="en-US" altLang="zh-CN" sz="2400" dirty="0" smtClean="0"/>
              <a:t>MyBatis</a:t>
            </a:r>
            <a:r>
              <a:rPr lang="zh-CN" altLang="en-US" sz="2400" dirty="0"/>
              <a:t>的框架架构</a:t>
            </a:r>
          </a:p>
          <a:p>
            <a:r>
              <a:rPr lang="zh-CN" altLang="en-US" sz="2400" dirty="0" smtClean="0"/>
              <a:t>动</a:t>
            </a:r>
            <a:r>
              <a:rPr lang="zh-CN" altLang="en-US" sz="2400" dirty="0"/>
              <a:t>态</a:t>
            </a:r>
            <a:r>
              <a:rPr lang="en-US" altLang="zh-CN" sz="2400" dirty="0"/>
              <a:t>SQL</a:t>
            </a:r>
          </a:p>
        </p:txBody>
      </p:sp>
      <p:sp>
        <p:nvSpPr>
          <p:cNvPr id="5" name="页脚占位符 4"/>
          <p:cNvSpPr>
            <a:spLocks noGrp="1"/>
          </p:cNvSpPr>
          <p:nvPr>
            <p:ph type="ftr" sz="quarter" idx="5"/>
          </p:nvPr>
        </p:nvSpPr>
        <p:spPr/>
        <p:txBody>
          <a:bodyPr/>
          <a:lstStyle/>
          <a:p>
            <a:r>
              <a:rPr lang="en-US" altLang="zh-CN" smtClean="0"/>
              <a:t>/23</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22</a:t>
            </a:fld>
            <a:endParaRPr lang="zh-CN" altLang="en-US" dirty="0"/>
          </a:p>
        </p:txBody>
      </p:sp>
    </p:spTree>
    <p:extLst>
      <p:ext uri="{BB962C8B-B14F-4D97-AF65-F5344CB8AC3E}">
        <p14:creationId xmlns:p14="http://schemas.microsoft.com/office/powerpoint/2010/main" val="21335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74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复习提问</a:t>
            </a:r>
            <a:endParaRPr lang="zh-CN" altLang="en-US" dirty="0"/>
          </a:p>
        </p:txBody>
      </p:sp>
      <p:sp>
        <p:nvSpPr>
          <p:cNvPr id="8" name="文本占位符 7"/>
          <p:cNvSpPr>
            <a:spLocks noGrp="1"/>
          </p:cNvSpPr>
          <p:nvPr>
            <p:ph type="body" sz="quarter" idx="12"/>
          </p:nvPr>
        </p:nvSpPr>
        <p:spPr>
          <a:xfrm>
            <a:off x="457200" y="1019037"/>
            <a:ext cx="8153400" cy="1538883"/>
          </a:xfrm>
        </p:spPr>
        <p:txBody>
          <a:bodyPr/>
          <a:lstStyle/>
          <a:p>
            <a:pPr>
              <a:buFont typeface="+mj-lt"/>
              <a:buAutoNum type="arabicPeriod" startAt="4"/>
            </a:pPr>
            <a:r>
              <a:rPr lang="zh-CN" altLang="en-US" dirty="0"/>
              <a:t>创建</a:t>
            </a:r>
            <a:r>
              <a:rPr lang="en-US" altLang="zh-CN" dirty="0"/>
              <a:t>Spring Boot</a:t>
            </a:r>
            <a:r>
              <a:rPr lang="zh-CN" altLang="en-US" dirty="0"/>
              <a:t>项目常用的</a:t>
            </a:r>
            <a:r>
              <a:rPr lang="en-US" altLang="zh-CN" dirty="0"/>
              <a:t>2</a:t>
            </a:r>
            <a:r>
              <a:rPr lang="zh-CN" altLang="en-US" dirty="0"/>
              <a:t>种方</a:t>
            </a:r>
            <a:r>
              <a:rPr lang="zh-CN" altLang="en-US" dirty="0" smtClean="0"/>
              <a:t>法，需要大家的参与</a:t>
            </a:r>
            <a:r>
              <a:rPr lang="zh-CN" altLang="en-US" dirty="0"/>
              <a:t>。</a:t>
            </a:r>
          </a:p>
          <a:p>
            <a:pPr>
              <a:buFont typeface="+mj-lt"/>
              <a:buAutoNum type="arabicPeriod" startAt="4"/>
            </a:pPr>
            <a:endParaRPr lang="zh-CN" altLang="en-US" dirty="0"/>
          </a:p>
        </p:txBody>
      </p:sp>
      <p:sp>
        <p:nvSpPr>
          <p:cNvPr id="9" name="文本占位符 8"/>
          <p:cNvSpPr>
            <a:spLocks noGrp="1"/>
          </p:cNvSpPr>
          <p:nvPr>
            <p:ph type="body" sz="quarter" idx="13"/>
          </p:nvPr>
        </p:nvSpPr>
        <p:spPr>
          <a:xfrm>
            <a:off x="814038" y="1538432"/>
            <a:ext cx="7796562" cy="1292662"/>
          </a:xfrm>
        </p:spPr>
        <p:txBody>
          <a:bodyPr/>
          <a:lstStyle/>
          <a:p>
            <a:pPr>
              <a:spcBef>
                <a:spcPts val="1200"/>
              </a:spcBef>
              <a:spcAft>
                <a:spcPts val="600"/>
              </a:spcAft>
            </a:pPr>
            <a:r>
              <a:rPr lang="zh-CN" altLang="en-US" dirty="0"/>
              <a:t>（</a:t>
            </a:r>
            <a:r>
              <a:rPr lang="en-US" altLang="zh-CN" dirty="0"/>
              <a:t>1</a:t>
            </a:r>
            <a:r>
              <a:rPr lang="zh-CN" altLang="en-US" dirty="0" smtClean="0"/>
              <a:t>）通过</a:t>
            </a:r>
            <a:r>
              <a:rPr lang="en-US" altLang="zh-CN" dirty="0" smtClean="0"/>
              <a:t>Spring </a:t>
            </a:r>
            <a:r>
              <a:rPr lang="en-US" altLang="zh-CN" dirty="0"/>
              <a:t>Initialize</a:t>
            </a:r>
            <a:r>
              <a:rPr lang="zh-CN" altLang="en-US" dirty="0"/>
              <a:t>官</a:t>
            </a:r>
            <a:r>
              <a:rPr lang="zh-CN" altLang="en-US" dirty="0" smtClean="0"/>
              <a:t>网</a:t>
            </a:r>
            <a:endParaRPr lang="en-US" altLang="zh-CN" dirty="0" smtClean="0"/>
          </a:p>
          <a:p>
            <a:pPr>
              <a:spcBef>
                <a:spcPts val="1200"/>
              </a:spcBef>
              <a:spcAft>
                <a:spcPts val="600"/>
              </a:spcAft>
            </a:pPr>
            <a:r>
              <a:rPr lang="zh-CN" altLang="en-US" dirty="0" smtClean="0"/>
              <a:t>（</a:t>
            </a:r>
            <a:r>
              <a:rPr lang="en-US" altLang="zh-CN" dirty="0"/>
              <a:t>2</a:t>
            </a:r>
            <a:r>
              <a:rPr lang="zh-CN" altLang="en-US" dirty="0" smtClean="0"/>
              <a:t>）通过</a:t>
            </a:r>
            <a:r>
              <a:rPr lang="en-US" altLang="zh-CN" dirty="0" err="1" smtClean="0"/>
              <a:t>Intellji</a:t>
            </a:r>
            <a:r>
              <a:rPr lang="en-US" altLang="zh-CN" smtClean="0"/>
              <a:t> </a:t>
            </a:r>
            <a:r>
              <a:rPr lang="en-US" altLang="zh-CN" smtClean="0"/>
              <a:t>IDEA</a:t>
            </a:r>
          </a:p>
          <a:p>
            <a:pPr>
              <a:spcBef>
                <a:spcPts val="1200"/>
              </a:spcBef>
              <a:spcAft>
                <a:spcPts val="600"/>
              </a:spcAft>
            </a:pPr>
            <a:endParaRPr lang="en-US" altLang="zh-CN" dirty="0"/>
          </a:p>
        </p:txBody>
      </p:sp>
      <p:sp>
        <p:nvSpPr>
          <p:cNvPr id="5" name="页脚占位符 4"/>
          <p:cNvSpPr>
            <a:spLocks noGrp="1"/>
          </p:cNvSpPr>
          <p:nvPr>
            <p:ph type="ftr" sz="quarter" idx="5"/>
          </p:nvPr>
        </p:nvSpPr>
        <p:spPr/>
        <p:txBody>
          <a:bodyPr/>
          <a:lstStyle/>
          <a:p>
            <a:r>
              <a:rPr lang="en-US" altLang="zh-CN" smtClean="0"/>
              <a:t>/23</a:t>
            </a:r>
            <a:endParaRPr lang="zh-CN" altLang="en-US" dirty="0"/>
          </a:p>
        </p:txBody>
      </p:sp>
      <p:sp>
        <p:nvSpPr>
          <p:cNvPr id="6" name="灯片编号占位符 5"/>
          <p:cNvSpPr>
            <a:spLocks noGrp="1"/>
          </p:cNvSpPr>
          <p:nvPr>
            <p:ph type="sldNum" sz="quarter" idx="7"/>
          </p:nvPr>
        </p:nvSpPr>
        <p:spPr/>
        <p:txBody>
          <a:bodyPr/>
          <a:lstStyle/>
          <a:p>
            <a:fld id="{B6F15528-21DE-4FAA-801E-634DDDAF4B2B}" type="slidenum">
              <a:rPr lang="en-US" altLang="zh-CN" smtClean="0"/>
              <a:pPr/>
              <a:t>3</a:t>
            </a:fld>
            <a:endParaRPr lang="zh-CN" altLang="en-US" dirty="0"/>
          </a:p>
        </p:txBody>
      </p:sp>
    </p:spTree>
    <p:extLst>
      <p:ext uri="{BB962C8B-B14F-4D97-AF65-F5344CB8AC3E}">
        <p14:creationId xmlns:p14="http://schemas.microsoft.com/office/powerpoint/2010/main" val="2637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5"/>
          </p:nvPr>
        </p:nvSpPr>
        <p:spPr/>
        <p:txBody>
          <a:bodyPr/>
          <a:lstStyle/>
          <a:p>
            <a:r>
              <a:rPr lang="en-US" altLang="zh-CN" smtClean="0"/>
              <a:t>/23</a:t>
            </a:r>
            <a:endParaRPr lang="zh-CN" altLang="en-US" dirty="0"/>
          </a:p>
        </p:txBody>
      </p:sp>
      <p:sp>
        <p:nvSpPr>
          <p:cNvPr id="5" name="灯片编号占位符 4"/>
          <p:cNvSpPr>
            <a:spLocks noGrp="1"/>
          </p:cNvSpPr>
          <p:nvPr>
            <p:ph type="sldNum" sz="quarter" idx="7"/>
          </p:nvPr>
        </p:nvSpPr>
        <p:spPr/>
        <p:txBody>
          <a:bodyPr/>
          <a:lstStyle/>
          <a:p>
            <a:fld id="{B6F15528-21DE-4FAA-801E-634DDDAF4B2B}" type="slidenum">
              <a:rPr lang="en-US" altLang="zh-CN" smtClean="0"/>
              <a:pPr/>
              <a:t>4</a:t>
            </a:fld>
            <a:endParaRPr lang="zh-CN" altLang="en-US" dirty="0"/>
          </a:p>
        </p:txBody>
      </p:sp>
      <p:sp>
        <p:nvSpPr>
          <p:cNvPr id="3" name="内容占位符 2"/>
          <p:cNvSpPr>
            <a:spLocks noGrp="1"/>
          </p:cNvSpPr>
          <p:nvPr>
            <p:ph sz="quarter" idx="10"/>
          </p:nvPr>
        </p:nvSpPr>
        <p:spPr>
          <a:xfrm>
            <a:off x="457200" y="952506"/>
            <a:ext cx="8229600" cy="403252"/>
          </a:xfrm>
        </p:spPr>
        <p:txBody>
          <a:bodyPr/>
          <a:lstStyle/>
          <a:p>
            <a:r>
              <a:rPr lang="zh-CN" altLang="en-US" dirty="0" smtClean="0"/>
              <a:t>根据你的知识或经验，解析以下的代码。</a:t>
            </a:r>
            <a:endParaRPr lang="zh-CN" altLang="en-US" dirty="0"/>
          </a:p>
        </p:txBody>
      </p:sp>
      <p:sp>
        <p:nvSpPr>
          <p:cNvPr id="2" name="标题 1"/>
          <p:cNvSpPr>
            <a:spLocks noGrp="1"/>
          </p:cNvSpPr>
          <p:nvPr>
            <p:ph type="title"/>
          </p:nvPr>
        </p:nvSpPr>
        <p:spPr/>
        <p:txBody>
          <a:bodyPr/>
          <a:lstStyle/>
          <a:p>
            <a:r>
              <a:rPr lang="zh-CN" altLang="en-US" dirty="0" smtClean="0"/>
              <a:t>导学新课</a:t>
            </a:r>
            <a:endParaRPr lang="zh-CN" altLang="en-US" dirty="0"/>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9348"/>
            <a:ext cx="5688632" cy="3843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450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fade">
                                      <p:cBhvr>
                                        <p:cTn id="7" dur="500"/>
                                        <p:tgtEl>
                                          <p:spTgt spid="87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2743200" y="2349500"/>
            <a:ext cx="5638800" cy="1477199"/>
          </a:xfrm>
        </p:spPr>
        <p:txBody>
          <a:bodyPr/>
          <a:lstStyle/>
          <a:p>
            <a:r>
              <a:rPr lang="en-US" altLang="zh-CN" dirty="0" smtClean="0"/>
              <a:t>Spring </a:t>
            </a:r>
            <a:r>
              <a:rPr lang="en-US" altLang="zh-CN" dirty="0"/>
              <a:t>Boot</a:t>
            </a:r>
            <a:r>
              <a:rPr lang="zh-CN" altLang="en-US" dirty="0"/>
              <a:t>集</a:t>
            </a:r>
            <a:r>
              <a:rPr lang="zh-CN" altLang="en-US" dirty="0" smtClean="0"/>
              <a:t>成</a:t>
            </a:r>
            <a:endParaRPr lang="en-US" altLang="zh-CN" dirty="0" smtClean="0"/>
          </a:p>
          <a:p>
            <a:r>
              <a:rPr lang="en-US" altLang="zh-CN" dirty="0" smtClean="0"/>
              <a:t>MyBatis</a:t>
            </a:r>
            <a:endParaRPr lang="zh-CN" altLang="en-US" dirty="0"/>
          </a:p>
        </p:txBody>
      </p:sp>
    </p:spTree>
    <p:extLst>
      <p:ext uri="{BB962C8B-B14F-4D97-AF65-F5344CB8AC3E}">
        <p14:creationId xmlns:p14="http://schemas.microsoft.com/office/powerpoint/2010/main" val="272351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7"/>
          <p:cNvSpPr>
            <a:spLocks noGrp="1"/>
          </p:cNvSpPr>
          <p:nvPr>
            <p:ph type="ftr" sz="quarter" idx="10"/>
          </p:nvPr>
        </p:nvSpPr>
        <p:spPr/>
        <p:txBody>
          <a:bodyPr/>
          <a:lstStyle/>
          <a:p>
            <a:r>
              <a:rPr lang="en-US" altLang="zh-CN" smtClean="0"/>
              <a:t>/23</a:t>
            </a:r>
            <a:endParaRPr lang="zh-CN" altLang="en-US" dirty="0"/>
          </a:p>
        </p:txBody>
      </p:sp>
      <p:sp>
        <p:nvSpPr>
          <p:cNvPr id="9" name="灯片编号占位符 8"/>
          <p:cNvSpPr>
            <a:spLocks noGrp="1"/>
          </p:cNvSpPr>
          <p:nvPr>
            <p:ph type="sldNum" sz="quarter" idx="11"/>
          </p:nvPr>
        </p:nvSpPr>
        <p:spPr/>
        <p:txBody>
          <a:bodyPr/>
          <a:lstStyle/>
          <a:p>
            <a:fld id="{B6F15528-21DE-4FAA-801E-634DDDAF4B2B}" type="slidenum">
              <a:rPr lang="en-US" altLang="zh-CN" smtClean="0"/>
              <a:pPr/>
              <a:t>6</a:t>
            </a:fld>
            <a:endParaRPr lang="zh-CN" altLang="en-US" dirty="0"/>
          </a:p>
        </p:txBody>
      </p:sp>
      <p:sp>
        <p:nvSpPr>
          <p:cNvPr id="5" name="文本占位符 4"/>
          <p:cNvSpPr>
            <a:spLocks noGrp="1"/>
          </p:cNvSpPr>
          <p:nvPr>
            <p:ph type="body" sz="quarter" idx="12"/>
          </p:nvPr>
        </p:nvSpPr>
        <p:spPr>
          <a:xfrm>
            <a:off x="949315" y="2333699"/>
            <a:ext cx="2183553" cy="307777"/>
          </a:xfrm>
        </p:spPr>
        <p:txBody>
          <a:bodyPr/>
          <a:lstStyle/>
          <a:p>
            <a:r>
              <a:rPr lang="en-US" altLang="zh-CN" dirty="0" smtClean="0"/>
              <a:t>MyBatis</a:t>
            </a:r>
            <a:r>
              <a:rPr lang="zh-CN" altLang="en-US" dirty="0" smtClean="0"/>
              <a:t>的由来</a:t>
            </a:r>
            <a:endParaRPr lang="zh-CN" altLang="en-US" dirty="0"/>
          </a:p>
        </p:txBody>
      </p:sp>
      <p:sp>
        <p:nvSpPr>
          <p:cNvPr id="6" name="文本占位符 5"/>
          <p:cNvSpPr>
            <a:spLocks noGrp="1"/>
          </p:cNvSpPr>
          <p:nvPr>
            <p:ph type="body" sz="quarter" idx="13"/>
          </p:nvPr>
        </p:nvSpPr>
        <p:spPr>
          <a:xfrm>
            <a:off x="5866434" y="1417340"/>
            <a:ext cx="2305966" cy="648072"/>
          </a:xfrm>
        </p:spPr>
        <p:txBody>
          <a:bodyPr/>
          <a:lstStyle/>
          <a:p>
            <a:r>
              <a:rPr lang="en-US" altLang="zh-CN" dirty="0"/>
              <a:t>MyBatis</a:t>
            </a:r>
            <a:r>
              <a:rPr lang="zh-CN" altLang="en-US" dirty="0"/>
              <a:t>的功能架构</a:t>
            </a:r>
            <a:endParaRPr lang="en-US" altLang="zh-CN" dirty="0"/>
          </a:p>
          <a:p>
            <a:r>
              <a:rPr lang="en-US" altLang="zh-CN" dirty="0" smtClean="0"/>
              <a:t>MyBatis</a:t>
            </a:r>
            <a:r>
              <a:rPr lang="zh-CN" altLang="en-US" dirty="0"/>
              <a:t>的框架架</a:t>
            </a:r>
            <a:r>
              <a:rPr lang="zh-CN" altLang="en-US" dirty="0" smtClean="0"/>
              <a:t>构</a:t>
            </a:r>
            <a:endParaRPr lang="en-US" altLang="zh-CN" dirty="0"/>
          </a:p>
        </p:txBody>
      </p:sp>
      <p:sp>
        <p:nvSpPr>
          <p:cNvPr id="7" name="文本占位符 6"/>
          <p:cNvSpPr>
            <a:spLocks noGrp="1"/>
          </p:cNvSpPr>
          <p:nvPr>
            <p:ph type="body" sz="quarter" idx="14"/>
          </p:nvPr>
        </p:nvSpPr>
        <p:spPr>
          <a:xfrm>
            <a:off x="5029199" y="4277915"/>
            <a:ext cx="3503241" cy="307777"/>
          </a:xfrm>
        </p:spPr>
        <p:txBody>
          <a:bodyPr/>
          <a:lstStyle/>
          <a:p>
            <a:r>
              <a:rPr lang="en-US" altLang="zh-CN" dirty="0"/>
              <a:t>Spring Boot </a:t>
            </a:r>
            <a:r>
              <a:rPr lang="zh-CN" altLang="zh-CN" dirty="0"/>
              <a:t>集成 </a:t>
            </a:r>
            <a:r>
              <a:rPr lang="en-US" altLang="zh-CN" dirty="0"/>
              <a:t>MyBatis</a:t>
            </a:r>
            <a:endParaRPr lang="zh-CN" altLang="en-US" dirty="0"/>
          </a:p>
        </p:txBody>
      </p:sp>
    </p:spTree>
    <p:extLst>
      <p:ext uri="{BB962C8B-B14F-4D97-AF65-F5344CB8AC3E}">
        <p14:creationId xmlns:p14="http://schemas.microsoft.com/office/powerpoint/2010/main" val="16356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1447800" y="985292"/>
            <a:ext cx="4420800" cy="721430"/>
          </a:xfrm>
          <a:prstGeom prst="round2DiagRect">
            <a:avLst>
              <a:gd name="adj1" fmla="val 20943"/>
              <a:gd name="adj2" fmla="val 0"/>
            </a:avLst>
          </a:prstGeom>
          <a:ln/>
          <a:scene3d>
            <a:camera prst="orthographicFront">
              <a:rot lat="0" lon="0" rev="0"/>
            </a:camera>
            <a:lightRig rig="threePt" dir="t">
              <a:rot lat="0" lon="0" rev="1200000"/>
            </a:lightRig>
          </a:scene3d>
          <a:sp3d>
            <a:bevelT w="63500" h="25400" prst="softRound"/>
            <a:bevelB w="139700" h="139700" prst="divot"/>
          </a:sp3d>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a:p>
        </p:txBody>
      </p:sp>
      <p:sp>
        <p:nvSpPr>
          <p:cNvPr id="7" name="内容占位符 6"/>
          <p:cNvSpPr>
            <a:spLocks noGrp="1"/>
          </p:cNvSpPr>
          <p:nvPr>
            <p:ph sz="quarter" idx="12"/>
          </p:nvPr>
        </p:nvSpPr>
        <p:spPr>
          <a:xfrm>
            <a:off x="1676400" y="1016005"/>
            <a:ext cx="6934200" cy="3231654"/>
          </a:xfrm>
        </p:spPr>
        <p:txBody>
          <a:bodyPr/>
          <a:lstStyle/>
          <a:p>
            <a:r>
              <a:rPr lang="en-US" altLang="zh-CN" dirty="0" smtClean="0"/>
              <a:t>1.1 MyBatis</a:t>
            </a:r>
            <a:r>
              <a:rPr lang="zh-CN" altLang="en-US" dirty="0" smtClean="0"/>
              <a:t>的由来</a:t>
            </a:r>
            <a:endParaRPr lang="en-US" altLang="zh-CN" dirty="0" smtClean="0"/>
          </a:p>
          <a:p>
            <a:r>
              <a:rPr lang="en-US" altLang="zh-CN" dirty="0" smtClean="0"/>
              <a:t>1.2 MyBatis</a:t>
            </a:r>
            <a:r>
              <a:rPr lang="zh-CN" altLang="en-US" dirty="0" smtClean="0"/>
              <a:t>的特点</a:t>
            </a:r>
            <a:endParaRPr lang="zh-CN" altLang="en-US" dirty="0"/>
          </a:p>
          <a:p>
            <a:r>
              <a:rPr lang="en-US" altLang="zh-CN" dirty="0"/>
              <a:t>1.3 MyBatis</a:t>
            </a:r>
            <a:r>
              <a:rPr lang="zh-CN" altLang="en-US" dirty="0"/>
              <a:t>的功能架</a:t>
            </a:r>
            <a:r>
              <a:rPr lang="zh-CN" altLang="en-US" dirty="0" smtClean="0"/>
              <a:t>构</a:t>
            </a:r>
            <a:endParaRPr lang="en-US" altLang="zh-CN" dirty="0" smtClean="0"/>
          </a:p>
          <a:p>
            <a:r>
              <a:rPr lang="en-US" altLang="zh-CN" dirty="0" smtClean="0"/>
              <a:t>1.4 MyBatis</a:t>
            </a:r>
            <a:r>
              <a:rPr lang="zh-CN" altLang="en-US" dirty="0" smtClean="0"/>
              <a:t>的框架架构</a:t>
            </a:r>
            <a:endParaRPr lang="en-US" altLang="zh-CN" dirty="0" smtClean="0"/>
          </a:p>
          <a:p>
            <a:r>
              <a:rPr lang="en-US" altLang="zh-CN" dirty="0"/>
              <a:t>1.5 </a:t>
            </a:r>
            <a:r>
              <a:rPr lang="zh-CN" altLang="en-US" dirty="0"/>
              <a:t>动态</a:t>
            </a:r>
            <a:r>
              <a:rPr lang="en-US" altLang="zh-CN" dirty="0"/>
              <a:t>SQL</a:t>
            </a:r>
          </a:p>
        </p:txBody>
      </p:sp>
      <p:sp>
        <p:nvSpPr>
          <p:cNvPr id="2" name="页脚占位符 1"/>
          <p:cNvSpPr>
            <a:spLocks noGrp="1"/>
          </p:cNvSpPr>
          <p:nvPr>
            <p:ph type="ftr" sz="quarter" idx="4294967295"/>
          </p:nvPr>
        </p:nvSpPr>
        <p:spPr>
          <a:xfrm>
            <a:off x="8199438" y="5483225"/>
            <a:ext cx="944562" cy="215900"/>
          </a:xfrm>
        </p:spPr>
        <p:txBody>
          <a:bodyPr/>
          <a:lstStyle/>
          <a:p>
            <a:r>
              <a:rPr lang="en-US" altLang="zh-CN" smtClean="0"/>
              <a:t>/23</a:t>
            </a:r>
            <a:endParaRPr lang="zh-CN" altLang="en-US" dirty="0"/>
          </a:p>
        </p:txBody>
      </p:sp>
      <p:sp>
        <p:nvSpPr>
          <p:cNvPr id="3" name="灯片编号占位符 2"/>
          <p:cNvSpPr>
            <a:spLocks noGrp="1"/>
          </p:cNvSpPr>
          <p:nvPr>
            <p:ph type="sldNum" sz="quarter" idx="4294967295"/>
          </p:nvPr>
        </p:nvSpPr>
        <p:spPr>
          <a:xfrm>
            <a:off x="8559800" y="5483225"/>
            <a:ext cx="584200" cy="215900"/>
          </a:xfrm>
        </p:spPr>
        <p:txBody>
          <a:bodyPr/>
          <a:lstStyle/>
          <a:p>
            <a:fld id="{B6F15528-21DE-4FAA-801E-634DDDAF4B2B}" type="slidenum">
              <a:rPr lang="en-US" altLang="zh-CN" smtClean="0"/>
              <a:pPr/>
              <a:t>7</a:t>
            </a:fld>
            <a:endParaRPr lang="zh-CN" altLang="en-US" dirty="0"/>
          </a:p>
        </p:txBody>
      </p:sp>
    </p:spTree>
    <p:extLst>
      <p:ext uri="{BB962C8B-B14F-4D97-AF65-F5344CB8AC3E}">
        <p14:creationId xmlns:p14="http://schemas.microsoft.com/office/powerpoint/2010/main" val="421786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542925" y="1129653"/>
            <a:ext cx="14866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charset="0"/>
              <a:buChar char="•"/>
              <a:defRPr sz="2400" b="1">
                <a:solidFill>
                  <a:schemeClr val="tx1"/>
                </a:solidFill>
                <a:latin typeface="黑体" pitchFamily="49" charset="-122"/>
                <a:ea typeface="黑体" pitchFamily="49" charset="-122"/>
              </a:defRPr>
            </a:lvl1pPr>
            <a:lvl2pPr marL="742950" indent="-285750">
              <a:spcBef>
                <a:spcPct val="20000"/>
              </a:spcBef>
              <a:buFont typeface="Arial" charset="0"/>
              <a:buChar char="–"/>
              <a:defRPr sz="2400" b="1">
                <a:solidFill>
                  <a:schemeClr val="tx1"/>
                </a:solidFill>
                <a:latin typeface="黑体" pitchFamily="49" charset="-122"/>
                <a:ea typeface="黑体" pitchFamily="49" charset="-122"/>
              </a:defRPr>
            </a:lvl2pPr>
            <a:lvl3pPr marL="1143000" indent="-228600">
              <a:spcBef>
                <a:spcPct val="20000"/>
              </a:spcBef>
              <a:buFont typeface="Arial" charset="0"/>
              <a:buChar char="•"/>
              <a:defRPr sz="2400" b="1">
                <a:solidFill>
                  <a:schemeClr val="tx1"/>
                </a:solidFill>
                <a:latin typeface="黑体" pitchFamily="49" charset="-122"/>
                <a:ea typeface="黑体" pitchFamily="49" charset="-122"/>
              </a:defRPr>
            </a:lvl3pPr>
            <a:lvl4pPr marL="1600200" indent="-228600">
              <a:spcBef>
                <a:spcPct val="20000"/>
              </a:spcBef>
              <a:buFont typeface="Arial" charset="0"/>
              <a:buChar char="–"/>
              <a:defRPr sz="2400" b="1">
                <a:solidFill>
                  <a:schemeClr val="tx1"/>
                </a:solidFill>
                <a:latin typeface="黑体" pitchFamily="49" charset="-122"/>
                <a:ea typeface="黑体" pitchFamily="49" charset="-122"/>
              </a:defRPr>
            </a:lvl4pPr>
            <a:lvl5pPr marL="2057400" indent="-228600">
              <a:spcBef>
                <a:spcPct val="20000"/>
              </a:spcBef>
              <a:buFont typeface="Arial" charset="0"/>
              <a:buChar char="»"/>
              <a:defRPr sz="2400" b="1">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9pPr>
          </a:lstStyle>
          <a:p>
            <a:pPr>
              <a:spcBef>
                <a:spcPct val="0"/>
              </a:spcBef>
              <a:buFontTx/>
              <a:buNone/>
            </a:pPr>
            <a:endParaRPr lang="zh-CN" altLang="en-US" sz="1800" b="0">
              <a:latin typeface="Arial" charset="0"/>
              <a:ea typeface="宋体" charset="-122"/>
            </a:endParaRPr>
          </a:p>
        </p:txBody>
      </p:sp>
      <p:sp>
        <p:nvSpPr>
          <p:cNvPr id="4" name="页脚占位符 3"/>
          <p:cNvSpPr>
            <a:spLocks noGrp="1"/>
          </p:cNvSpPr>
          <p:nvPr>
            <p:ph type="ftr" sz="quarter" idx="5"/>
          </p:nvPr>
        </p:nvSpPr>
        <p:spPr/>
        <p:txBody>
          <a:bodyPr/>
          <a:lstStyle/>
          <a:p>
            <a:r>
              <a:rPr lang="en-US" altLang="zh-CN" smtClean="0"/>
              <a:t>/23</a:t>
            </a:r>
            <a:endParaRPr lang="zh-CN" altLang="en-US" dirty="0"/>
          </a:p>
        </p:txBody>
      </p:sp>
      <p:sp>
        <p:nvSpPr>
          <p:cNvPr id="5" name="灯片编号占位符 4"/>
          <p:cNvSpPr>
            <a:spLocks noGrp="1"/>
          </p:cNvSpPr>
          <p:nvPr>
            <p:ph type="sldNum" sz="quarter" idx="7"/>
          </p:nvPr>
        </p:nvSpPr>
        <p:spPr/>
        <p:txBody>
          <a:bodyPr/>
          <a:lstStyle/>
          <a:p>
            <a:fld id="{B6F15528-21DE-4FAA-801E-634DDDAF4B2B}" type="slidenum">
              <a:rPr lang="en-US" altLang="zh-CN" smtClean="0"/>
              <a:pPr/>
              <a:t>8</a:t>
            </a:fld>
            <a:endParaRPr lang="zh-CN" altLang="en-US" dirty="0"/>
          </a:p>
        </p:txBody>
      </p:sp>
      <p:sp>
        <p:nvSpPr>
          <p:cNvPr id="6" name="内容占位符 5"/>
          <p:cNvSpPr>
            <a:spLocks noGrp="1"/>
          </p:cNvSpPr>
          <p:nvPr>
            <p:ph sz="quarter" idx="10"/>
          </p:nvPr>
        </p:nvSpPr>
        <p:spPr>
          <a:xfrm>
            <a:off x="457200" y="952508"/>
            <a:ext cx="8229600" cy="923330"/>
          </a:xfrm>
        </p:spPr>
        <p:txBody>
          <a:bodyPr/>
          <a:lstStyle/>
          <a:p>
            <a:pPr marL="0" indent="0">
              <a:buNone/>
            </a:pPr>
            <a:r>
              <a:rPr lang="zh-CN" altLang="en-US" dirty="0" smtClean="0">
                <a:hlinkClick r:id="rId2" action="ppaction://hlinkfile"/>
              </a:rPr>
              <a:t>百度百科</a:t>
            </a:r>
            <a:r>
              <a:rPr lang="zh-CN" altLang="en-US" dirty="0" smtClean="0"/>
              <a:t>：</a:t>
            </a:r>
            <a:endParaRPr lang="en-US" altLang="zh-CN" dirty="0" smtClean="0"/>
          </a:p>
          <a:p>
            <a:pPr marL="0" indent="0">
              <a:buNone/>
            </a:pPr>
            <a:r>
              <a:rPr lang="en-US" altLang="zh-CN" dirty="0"/>
              <a:t>	</a:t>
            </a:r>
            <a:endParaRPr lang="zh-CN" altLang="en-US" dirty="0"/>
          </a:p>
        </p:txBody>
      </p:sp>
      <p:sp>
        <p:nvSpPr>
          <p:cNvPr id="2" name="标题 1"/>
          <p:cNvSpPr>
            <a:spLocks noGrp="1"/>
          </p:cNvSpPr>
          <p:nvPr>
            <p:ph type="title"/>
          </p:nvPr>
        </p:nvSpPr>
        <p:spPr/>
        <p:txBody>
          <a:bodyPr/>
          <a:lstStyle/>
          <a:p>
            <a:r>
              <a:rPr lang="en-US" altLang="zh-CN" dirty="0"/>
              <a:t>1.1 MyBatis</a:t>
            </a:r>
            <a:r>
              <a:rPr lang="zh-CN" altLang="en-US" dirty="0"/>
              <a:t>的由来</a:t>
            </a:r>
            <a:endParaRPr lang="en-US" altLang="zh-CN" dirty="0"/>
          </a:p>
        </p:txBody>
      </p:sp>
      <p:pic>
        <p:nvPicPr>
          <p:cNvPr id="83970"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100263"/>
            <a:ext cx="792480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971" name="Picture 3">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5710" y="1002911"/>
            <a:ext cx="2491264" cy="622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fade">
                                      <p:cBhvr>
                                        <p:cTn id="7"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542925" y="1129653"/>
            <a:ext cx="14866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charset="0"/>
              <a:buChar char="•"/>
              <a:defRPr sz="2400" b="1">
                <a:solidFill>
                  <a:schemeClr val="tx1"/>
                </a:solidFill>
                <a:latin typeface="黑体" pitchFamily="49" charset="-122"/>
                <a:ea typeface="黑体" pitchFamily="49" charset="-122"/>
              </a:defRPr>
            </a:lvl1pPr>
            <a:lvl2pPr marL="742950" indent="-285750">
              <a:spcBef>
                <a:spcPct val="20000"/>
              </a:spcBef>
              <a:buFont typeface="Arial" charset="0"/>
              <a:buChar char="–"/>
              <a:defRPr sz="2400" b="1">
                <a:solidFill>
                  <a:schemeClr val="tx1"/>
                </a:solidFill>
                <a:latin typeface="黑体" pitchFamily="49" charset="-122"/>
                <a:ea typeface="黑体" pitchFamily="49" charset="-122"/>
              </a:defRPr>
            </a:lvl2pPr>
            <a:lvl3pPr marL="1143000" indent="-228600">
              <a:spcBef>
                <a:spcPct val="20000"/>
              </a:spcBef>
              <a:buFont typeface="Arial" charset="0"/>
              <a:buChar char="•"/>
              <a:defRPr sz="2400" b="1">
                <a:solidFill>
                  <a:schemeClr val="tx1"/>
                </a:solidFill>
                <a:latin typeface="黑体" pitchFamily="49" charset="-122"/>
                <a:ea typeface="黑体" pitchFamily="49" charset="-122"/>
              </a:defRPr>
            </a:lvl3pPr>
            <a:lvl4pPr marL="1600200" indent="-228600">
              <a:spcBef>
                <a:spcPct val="20000"/>
              </a:spcBef>
              <a:buFont typeface="Arial" charset="0"/>
              <a:buChar char="–"/>
              <a:defRPr sz="2400" b="1">
                <a:solidFill>
                  <a:schemeClr val="tx1"/>
                </a:solidFill>
                <a:latin typeface="黑体" pitchFamily="49" charset="-122"/>
                <a:ea typeface="黑体" pitchFamily="49" charset="-122"/>
              </a:defRPr>
            </a:lvl4pPr>
            <a:lvl5pPr marL="2057400" indent="-228600">
              <a:spcBef>
                <a:spcPct val="20000"/>
              </a:spcBef>
              <a:buFont typeface="Arial" charset="0"/>
              <a:buChar char="»"/>
              <a:defRPr sz="2400" b="1">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Arial" charset="0"/>
              <a:buChar char="»"/>
              <a:defRPr sz="2400" b="1">
                <a:solidFill>
                  <a:schemeClr val="tx1"/>
                </a:solidFill>
                <a:latin typeface="黑体" pitchFamily="49" charset="-122"/>
                <a:ea typeface="黑体" pitchFamily="49" charset="-122"/>
              </a:defRPr>
            </a:lvl9pPr>
          </a:lstStyle>
          <a:p>
            <a:pPr>
              <a:spcBef>
                <a:spcPct val="0"/>
              </a:spcBef>
              <a:buFontTx/>
              <a:buNone/>
            </a:pPr>
            <a:endParaRPr lang="zh-CN" altLang="en-US" sz="1800" b="0">
              <a:latin typeface="Arial" charset="0"/>
              <a:ea typeface="宋体" charset="-122"/>
            </a:endParaRPr>
          </a:p>
        </p:txBody>
      </p:sp>
      <p:sp>
        <p:nvSpPr>
          <p:cNvPr id="4" name="页脚占位符 3"/>
          <p:cNvSpPr>
            <a:spLocks noGrp="1"/>
          </p:cNvSpPr>
          <p:nvPr>
            <p:ph type="ftr" sz="quarter" idx="5"/>
          </p:nvPr>
        </p:nvSpPr>
        <p:spPr/>
        <p:txBody>
          <a:bodyPr/>
          <a:lstStyle/>
          <a:p>
            <a:r>
              <a:rPr lang="en-US" altLang="zh-CN" smtClean="0"/>
              <a:t>/23</a:t>
            </a:r>
            <a:endParaRPr lang="zh-CN" altLang="en-US" dirty="0"/>
          </a:p>
        </p:txBody>
      </p:sp>
      <p:sp>
        <p:nvSpPr>
          <p:cNvPr id="5" name="灯片编号占位符 4"/>
          <p:cNvSpPr>
            <a:spLocks noGrp="1"/>
          </p:cNvSpPr>
          <p:nvPr>
            <p:ph type="sldNum" sz="quarter" idx="7"/>
          </p:nvPr>
        </p:nvSpPr>
        <p:spPr/>
        <p:txBody>
          <a:bodyPr/>
          <a:lstStyle/>
          <a:p>
            <a:fld id="{B6F15528-21DE-4FAA-801E-634DDDAF4B2B}" type="slidenum">
              <a:rPr lang="en-US" altLang="zh-CN" smtClean="0"/>
              <a:pPr/>
              <a:t>9</a:t>
            </a:fld>
            <a:endParaRPr lang="zh-CN" altLang="en-US" dirty="0"/>
          </a:p>
        </p:txBody>
      </p:sp>
      <p:sp>
        <p:nvSpPr>
          <p:cNvPr id="6" name="内容占位符 5"/>
          <p:cNvSpPr>
            <a:spLocks noGrp="1"/>
          </p:cNvSpPr>
          <p:nvPr>
            <p:ph sz="quarter" idx="10"/>
          </p:nvPr>
        </p:nvSpPr>
        <p:spPr>
          <a:xfrm>
            <a:off x="457200" y="952508"/>
            <a:ext cx="8229600" cy="923330"/>
          </a:xfrm>
        </p:spPr>
        <p:txBody>
          <a:bodyPr/>
          <a:lstStyle/>
          <a:p>
            <a:pPr marL="0" indent="0">
              <a:buNone/>
            </a:pPr>
            <a:r>
              <a:rPr lang="en-US" altLang="zh-CN" dirty="0">
                <a:hlinkClick r:id="rId2"/>
              </a:rPr>
              <a:t>MyBatis</a:t>
            </a:r>
            <a:r>
              <a:rPr lang="zh-CN" altLang="en-US" dirty="0">
                <a:hlinkClick r:id="rId2"/>
              </a:rPr>
              <a:t>官网</a:t>
            </a:r>
            <a:r>
              <a:rPr lang="zh-CN" altLang="en-US" dirty="0"/>
              <a:t>：</a:t>
            </a:r>
            <a:endParaRPr lang="en-US" altLang="zh-CN" dirty="0" smtClean="0"/>
          </a:p>
          <a:p>
            <a:pPr marL="0" indent="0">
              <a:buNone/>
            </a:pPr>
            <a:r>
              <a:rPr lang="en-US" altLang="zh-CN" dirty="0"/>
              <a:t>	</a:t>
            </a:r>
            <a:endParaRPr lang="zh-CN" altLang="en-US" dirty="0"/>
          </a:p>
        </p:txBody>
      </p:sp>
      <p:sp>
        <p:nvSpPr>
          <p:cNvPr id="2" name="标题 1"/>
          <p:cNvSpPr>
            <a:spLocks noGrp="1"/>
          </p:cNvSpPr>
          <p:nvPr>
            <p:ph type="title"/>
          </p:nvPr>
        </p:nvSpPr>
        <p:spPr/>
        <p:txBody>
          <a:bodyPr/>
          <a:lstStyle/>
          <a:p>
            <a:r>
              <a:rPr lang="en-US" altLang="zh-CN" dirty="0"/>
              <a:t>1.1 MyBatis</a:t>
            </a:r>
            <a:r>
              <a:rPr lang="zh-CN" altLang="en-US" dirty="0"/>
              <a:t>的由来</a:t>
            </a:r>
            <a:endParaRPr lang="en-US" altLang="zh-CN" dirty="0"/>
          </a:p>
        </p:txBody>
      </p:sp>
      <p:pic>
        <p:nvPicPr>
          <p:cNvPr id="83971"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710" y="1002911"/>
            <a:ext cx="2491264" cy="622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18" name="Picture 2">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921396"/>
            <a:ext cx="8026153" cy="1621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19" name="Picture 3">
            <a:hlinkClick r:id="rId6" action="ppaction://hlinkfil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789" y="3822775"/>
            <a:ext cx="7748627" cy="1431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2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fade">
                                      <p:cBhvr>
                                        <p:cTn id="7" dur="500"/>
                                        <p:tgtEl>
                                          <p:spTgt spid="860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019"/>
                                        </p:tgtEl>
                                        <p:attrNameLst>
                                          <p:attrName>style.visibility</p:attrName>
                                        </p:attrNameLst>
                                      </p:cBhvr>
                                      <p:to>
                                        <p:strVal val="visible"/>
                                      </p:to>
                                    </p:set>
                                    <p:animEffect transition="in" filter="fade">
                                      <p:cBhvr>
                                        <p:cTn id="12"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2986</TotalTime>
  <Words>989</Words>
  <Application>Microsoft Office PowerPoint</Application>
  <PresentationFormat>全屏显示(16:10)</PresentationFormat>
  <Paragraphs>132</Paragraphs>
  <Slides>23</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5" baseType="lpstr">
      <vt:lpstr>MS Gothic</vt:lpstr>
      <vt:lpstr>等线</vt:lpstr>
      <vt:lpstr>黑体</vt:lpstr>
      <vt:lpstr>楷体</vt:lpstr>
      <vt:lpstr>宋体</vt:lpstr>
      <vt:lpstr>微软雅黑</vt:lpstr>
      <vt:lpstr>Arial</vt:lpstr>
      <vt:lpstr>Calibri</vt:lpstr>
      <vt:lpstr>Times New Roman</vt:lpstr>
      <vt:lpstr>Wingdings</vt:lpstr>
      <vt:lpstr>4_Office Theme</vt:lpstr>
      <vt:lpstr>Microsoft Excel 图表</vt:lpstr>
      <vt:lpstr>PowerPoint 演示文稿</vt:lpstr>
      <vt:lpstr>复习提问</vt:lpstr>
      <vt:lpstr>复习提问</vt:lpstr>
      <vt:lpstr>导学新课</vt:lpstr>
      <vt:lpstr>PowerPoint 演示文稿</vt:lpstr>
      <vt:lpstr>PowerPoint 演示文稿</vt:lpstr>
      <vt:lpstr>PowerPoint 演示文稿</vt:lpstr>
      <vt:lpstr>1.1 MyBatis的由来</vt:lpstr>
      <vt:lpstr>1.1 MyBatis的由来</vt:lpstr>
      <vt:lpstr>PowerPoint 演示文稿</vt:lpstr>
      <vt:lpstr>1.2 MyBatis的特点</vt:lpstr>
      <vt:lpstr>1.2 MyBatis的特点</vt:lpstr>
      <vt:lpstr>PowerPoint 演示文稿</vt:lpstr>
      <vt:lpstr>1.3 MyBatis的功能架构</vt:lpstr>
      <vt:lpstr>1.3 MyBatis的功能架构</vt:lpstr>
      <vt:lpstr>PowerPoint 演示文稿</vt:lpstr>
      <vt:lpstr>1.4 MyBatis的框架架构</vt:lpstr>
      <vt:lpstr>1.4 MyBatis的框架架构</vt:lpstr>
      <vt:lpstr>PowerPoint 演示文稿</vt:lpstr>
      <vt:lpstr>1.5 动态SQL</vt:lpstr>
      <vt:lpstr>MyBatis案例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Peter Su</dc:creator>
  <cp:lastModifiedBy>培正百度云智学院</cp:lastModifiedBy>
  <cp:revision>318</cp:revision>
  <dcterms:modified xsi:type="dcterms:W3CDTF">2021-10-28T00:16:58Z</dcterms:modified>
</cp:coreProperties>
</file>