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3"/>
  </p:notesMasterIdLst>
  <p:sldIdLst>
    <p:sldId id="256" r:id="rId2"/>
    <p:sldId id="271" r:id="rId3"/>
    <p:sldId id="258" r:id="rId4"/>
    <p:sldId id="261" r:id="rId5"/>
    <p:sldId id="259" r:id="rId6"/>
    <p:sldId id="262" r:id="rId7"/>
    <p:sldId id="266" r:id="rId8"/>
    <p:sldId id="270" r:id="rId9"/>
    <p:sldId id="263" r:id="rId10"/>
    <p:sldId id="260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6" autoAdjust="0"/>
    <p:restoredTop sz="94674"/>
  </p:normalViewPr>
  <p:slideViewPr>
    <p:cSldViewPr snapToGrid="0">
      <p:cViewPr varScale="1">
        <p:scale>
          <a:sx n="70" d="100"/>
          <a:sy n="70" d="100"/>
        </p:scale>
        <p:origin x="208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6.svg"/><Relationship Id="rId9" Type="http://schemas.openxmlformats.org/officeDocument/2006/relationships/image" Target="../media/image1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6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5EE730-7FF1-4676-B132-8C27FC559365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5C1B13B-C6BE-4C0F-81EE-A28986259A57}">
      <dgm:prSet/>
      <dgm:spPr/>
      <dgm:t>
        <a:bodyPr/>
        <a:lstStyle/>
        <a:p>
          <a:r>
            <a:rPr lang="en-GB"/>
            <a:t>Purpose</a:t>
          </a:r>
          <a:endParaRPr lang="en-US"/>
        </a:p>
      </dgm:t>
    </dgm:pt>
    <dgm:pt modelId="{72E02B94-2752-4DB3-8063-D0B284F2C6CB}" type="parTrans" cxnId="{F5BA6BD4-3FCC-49A6-8B93-135EAB167AC5}">
      <dgm:prSet/>
      <dgm:spPr/>
      <dgm:t>
        <a:bodyPr/>
        <a:lstStyle/>
        <a:p>
          <a:endParaRPr lang="en-US"/>
        </a:p>
      </dgm:t>
    </dgm:pt>
    <dgm:pt modelId="{E2A34556-2EED-417D-8197-31F3472F71C9}" type="sibTrans" cxnId="{F5BA6BD4-3FCC-49A6-8B93-135EAB167AC5}">
      <dgm:prSet/>
      <dgm:spPr/>
      <dgm:t>
        <a:bodyPr/>
        <a:lstStyle/>
        <a:p>
          <a:endParaRPr lang="en-US"/>
        </a:p>
      </dgm:t>
    </dgm:pt>
    <dgm:pt modelId="{238D31FF-65CF-4744-89A7-C49EDF8EE8DB}">
      <dgm:prSet/>
      <dgm:spPr/>
      <dgm:t>
        <a:bodyPr/>
        <a:lstStyle/>
        <a:p>
          <a:r>
            <a:rPr lang="en-GB"/>
            <a:t>Inform policy and the general public of the differences in transport usage to travel to work across England and Wales</a:t>
          </a:r>
          <a:endParaRPr lang="en-US"/>
        </a:p>
      </dgm:t>
    </dgm:pt>
    <dgm:pt modelId="{595EFC2F-037B-488A-8ABE-1EC713CA17E5}" type="parTrans" cxnId="{61B3EAF0-06D7-4F2B-B531-57888492091C}">
      <dgm:prSet/>
      <dgm:spPr/>
      <dgm:t>
        <a:bodyPr/>
        <a:lstStyle/>
        <a:p>
          <a:endParaRPr lang="en-US"/>
        </a:p>
      </dgm:t>
    </dgm:pt>
    <dgm:pt modelId="{688D478F-3E93-42E9-86D2-E8414ED54921}" type="sibTrans" cxnId="{61B3EAF0-06D7-4F2B-B531-57888492091C}">
      <dgm:prSet/>
      <dgm:spPr/>
      <dgm:t>
        <a:bodyPr/>
        <a:lstStyle/>
        <a:p>
          <a:endParaRPr lang="en-US"/>
        </a:p>
      </dgm:t>
    </dgm:pt>
    <dgm:pt modelId="{2E97EA98-3AA6-4B30-BCB4-55D84E1BD8B2}">
      <dgm:prSet/>
      <dgm:spPr/>
      <dgm:t>
        <a:bodyPr/>
        <a:lstStyle/>
        <a:p>
          <a:r>
            <a:rPr lang="en-GB"/>
            <a:t>Aims</a:t>
          </a:r>
          <a:endParaRPr lang="en-US"/>
        </a:p>
      </dgm:t>
    </dgm:pt>
    <dgm:pt modelId="{E02DE879-B46C-4B8E-B12A-2382F7950001}" type="parTrans" cxnId="{628A20F2-6A13-469B-BE59-E735AE9F0DAF}">
      <dgm:prSet/>
      <dgm:spPr/>
      <dgm:t>
        <a:bodyPr/>
        <a:lstStyle/>
        <a:p>
          <a:endParaRPr lang="en-US"/>
        </a:p>
      </dgm:t>
    </dgm:pt>
    <dgm:pt modelId="{B41BFB0D-4868-4EEA-A71D-87404F135E78}" type="sibTrans" cxnId="{628A20F2-6A13-469B-BE59-E735AE9F0DAF}">
      <dgm:prSet/>
      <dgm:spPr/>
      <dgm:t>
        <a:bodyPr/>
        <a:lstStyle/>
        <a:p>
          <a:endParaRPr lang="en-US"/>
        </a:p>
      </dgm:t>
    </dgm:pt>
    <dgm:pt modelId="{7C674C4B-3F03-41E3-893A-AC38ADAFBFF7}">
      <dgm:prSet/>
      <dgm:spPr/>
      <dgm:t>
        <a:bodyPr/>
        <a:lstStyle/>
        <a:p>
          <a:r>
            <a:rPr lang="en-US"/>
            <a:t>Identify different transport profiles</a:t>
          </a:r>
        </a:p>
      </dgm:t>
    </dgm:pt>
    <dgm:pt modelId="{5B0735CC-800B-4898-BACA-13B8AD75D232}" type="parTrans" cxnId="{20C406C8-28E7-4A41-A570-77E2E63FEA85}">
      <dgm:prSet/>
      <dgm:spPr/>
      <dgm:t>
        <a:bodyPr/>
        <a:lstStyle/>
        <a:p>
          <a:endParaRPr lang="en-US"/>
        </a:p>
      </dgm:t>
    </dgm:pt>
    <dgm:pt modelId="{9404CB9C-4CE0-4CB9-888C-56ADB781809A}" type="sibTrans" cxnId="{20C406C8-28E7-4A41-A570-77E2E63FEA85}">
      <dgm:prSet/>
      <dgm:spPr/>
      <dgm:t>
        <a:bodyPr/>
        <a:lstStyle/>
        <a:p>
          <a:endParaRPr lang="en-US"/>
        </a:p>
      </dgm:t>
    </dgm:pt>
    <dgm:pt modelId="{07D5597E-0EA9-4CE7-BC60-4B25F05B4A3E}">
      <dgm:prSet/>
      <dgm:spPr/>
      <dgm:t>
        <a:bodyPr/>
        <a:lstStyle/>
        <a:p>
          <a:r>
            <a:rPr lang="en-US"/>
            <a:t>Map the different transport profiles and flows</a:t>
          </a:r>
        </a:p>
      </dgm:t>
    </dgm:pt>
    <dgm:pt modelId="{EB7FBB9D-A6AE-4455-8B7C-C3902CC2C15C}" type="parTrans" cxnId="{D88B8CB7-0472-4499-8C7C-9B2137B1E9D3}">
      <dgm:prSet/>
      <dgm:spPr/>
      <dgm:t>
        <a:bodyPr/>
        <a:lstStyle/>
        <a:p>
          <a:endParaRPr lang="en-US"/>
        </a:p>
      </dgm:t>
    </dgm:pt>
    <dgm:pt modelId="{F88C998E-1EF8-41FC-A31D-1745AF3A7A7A}" type="sibTrans" cxnId="{D88B8CB7-0472-4499-8C7C-9B2137B1E9D3}">
      <dgm:prSet/>
      <dgm:spPr/>
      <dgm:t>
        <a:bodyPr/>
        <a:lstStyle/>
        <a:p>
          <a:endParaRPr lang="en-US"/>
        </a:p>
      </dgm:t>
    </dgm:pt>
    <dgm:pt modelId="{6B686E98-122D-42F2-90EB-6589C79076C6}">
      <dgm:prSet/>
      <dgm:spPr/>
      <dgm:t>
        <a:bodyPr/>
        <a:lstStyle/>
        <a:p>
          <a:r>
            <a:rPr lang="en-US"/>
            <a:t>Look at how demographic factors are related to these transport profiles</a:t>
          </a:r>
        </a:p>
      </dgm:t>
    </dgm:pt>
    <dgm:pt modelId="{58B28E89-7980-4C02-BC75-F72CFF481E7D}" type="parTrans" cxnId="{009441F7-FC41-43BE-8B28-5C5AFE3D3DD9}">
      <dgm:prSet/>
      <dgm:spPr/>
      <dgm:t>
        <a:bodyPr/>
        <a:lstStyle/>
        <a:p>
          <a:endParaRPr lang="en-US"/>
        </a:p>
      </dgm:t>
    </dgm:pt>
    <dgm:pt modelId="{7061DF5D-D432-4F90-827D-FA412E911601}" type="sibTrans" cxnId="{009441F7-FC41-43BE-8B28-5C5AFE3D3DD9}">
      <dgm:prSet/>
      <dgm:spPr/>
      <dgm:t>
        <a:bodyPr/>
        <a:lstStyle/>
        <a:p>
          <a:endParaRPr lang="en-US"/>
        </a:p>
      </dgm:t>
    </dgm:pt>
    <dgm:pt modelId="{4E641AB2-05E7-1E42-A3EF-4E42951554EE}" type="pres">
      <dgm:prSet presAssocID="{C15EE730-7FF1-4676-B132-8C27FC559365}" presName="linear" presStyleCnt="0">
        <dgm:presLayoutVars>
          <dgm:dir/>
          <dgm:animLvl val="lvl"/>
          <dgm:resizeHandles val="exact"/>
        </dgm:presLayoutVars>
      </dgm:prSet>
      <dgm:spPr/>
    </dgm:pt>
    <dgm:pt modelId="{2E2FD4BD-96C9-2542-9666-427140D18D11}" type="pres">
      <dgm:prSet presAssocID="{A5C1B13B-C6BE-4C0F-81EE-A28986259A57}" presName="parentLin" presStyleCnt="0"/>
      <dgm:spPr/>
    </dgm:pt>
    <dgm:pt modelId="{385046D1-E92B-DD46-92FC-07E6A1120616}" type="pres">
      <dgm:prSet presAssocID="{A5C1B13B-C6BE-4C0F-81EE-A28986259A57}" presName="parentLeftMargin" presStyleLbl="node1" presStyleIdx="0" presStyleCnt="2"/>
      <dgm:spPr/>
    </dgm:pt>
    <dgm:pt modelId="{BFEA1BDE-E5EF-824E-81DC-DEB0AF9E6425}" type="pres">
      <dgm:prSet presAssocID="{A5C1B13B-C6BE-4C0F-81EE-A28986259A5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DCFDD10-B2F5-8146-9C77-313004F248E8}" type="pres">
      <dgm:prSet presAssocID="{A5C1B13B-C6BE-4C0F-81EE-A28986259A57}" presName="negativeSpace" presStyleCnt="0"/>
      <dgm:spPr/>
    </dgm:pt>
    <dgm:pt modelId="{503863BF-CFC1-7B47-87A5-39177013FA1F}" type="pres">
      <dgm:prSet presAssocID="{A5C1B13B-C6BE-4C0F-81EE-A28986259A57}" presName="childText" presStyleLbl="conFgAcc1" presStyleIdx="0" presStyleCnt="2">
        <dgm:presLayoutVars>
          <dgm:bulletEnabled val="1"/>
        </dgm:presLayoutVars>
      </dgm:prSet>
      <dgm:spPr/>
    </dgm:pt>
    <dgm:pt modelId="{3304F37A-9B35-7546-BB1F-054853C206A0}" type="pres">
      <dgm:prSet presAssocID="{E2A34556-2EED-417D-8197-31F3472F71C9}" presName="spaceBetweenRectangles" presStyleCnt="0"/>
      <dgm:spPr/>
    </dgm:pt>
    <dgm:pt modelId="{E75FB4CE-6C3C-F14D-AEF1-5D9E870ACEED}" type="pres">
      <dgm:prSet presAssocID="{2E97EA98-3AA6-4B30-BCB4-55D84E1BD8B2}" presName="parentLin" presStyleCnt="0"/>
      <dgm:spPr/>
    </dgm:pt>
    <dgm:pt modelId="{48AD30DB-9FDE-C140-A591-004BA5B20605}" type="pres">
      <dgm:prSet presAssocID="{2E97EA98-3AA6-4B30-BCB4-55D84E1BD8B2}" presName="parentLeftMargin" presStyleLbl="node1" presStyleIdx="0" presStyleCnt="2"/>
      <dgm:spPr/>
    </dgm:pt>
    <dgm:pt modelId="{27973ACC-F4E6-5F4D-BAA2-923E25EDEFD9}" type="pres">
      <dgm:prSet presAssocID="{2E97EA98-3AA6-4B30-BCB4-55D84E1BD8B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860FF08-A75A-DA47-AF48-457B7BE52468}" type="pres">
      <dgm:prSet presAssocID="{2E97EA98-3AA6-4B30-BCB4-55D84E1BD8B2}" presName="negativeSpace" presStyleCnt="0"/>
      <dgm:spPr/>
    </dgm:pt>
    <dgm:pt modelId="{8248139D-0976-B349-95C9-D61ECFBAB6A2}" type="pres">
      <dgm:prSet presAssocID="{2E97EA98-3AA6-4B30-BCB4-55D84E1BD8B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84CEC10-2F4C-834C-A2B5-5A5195D47B96}" type="presOf" srcId="{2E97EA98-3AA6-4B30-BCB4-55D84E1BD8B2}" destId="{27973ACC-F4E6-5F4D-BAA2-923E25EDEFD9}" srcOrd="1" destOrd="0" presId="urn:microsoft.com/office/officeart/2005/8/layout/list1"/>
    <dgm:cxn modelId="{7205C41F-E710-054A-A7B3-8B4397E254C3}" type="presOf" srcId="{A5C1B13B-C6BE-4C0F-81EE-A28986259A57}" destId="{385046D1-E92B-DD46-92FC-07E6A1120616}" srcOrd="0" destOrd="0" presId="urn:microsoft.com/office/officeart/2005/8/layout/list1"/>
    <dgm:cxn modelId="{48895A31-83F6-A941-BDB3-EFF3B81A75E2}" type="presOf" srcId="{07D5597E-0EA9-4CE7-BC60-4B25F05B4A3E}" destId="{8248139D-0976-B349-95C9-D61ECFBAB6A2}" srcOrd="0" destOrd="1" presId="urn:microsoft.com/office/officeart/2005/8/layout/list1"/>
    <dgm:cxn modelId="{CC06703D-1BA7-D34A-BFAA-FF56819DA506}" type="presOf" srcId="{A5C1B13B-C6BE-4C0F-81EE-A28986259A57}" destId="{BFEA1BDE-E5EF-824E-81DC-DEB0AF9E6425}" srcOrd="1" destOrd="0" presId="urn:microsoft.com/office/officeart/2005/8/layout/list1"/>
    <dgm:cxn modelId="{91F4C940-4C5B-F443-8A3A-826E530EFDDC}" type="presOf" srcId="{7C674C4B-3F03-41E3-893A-AC38ADAFBFF7}" destId="{8248139D-0976-B349-95C9-D61ECFBAB6A2}" srcOrd="0" destOrd="0" presId="urn:microsoft.com/office/officeart/2005/8/layout/list1"/>
    <dgm:cxn modelId="{29CDF86A-37D6-0B40-9F8A-945A9EB665FF}" type="presOf" srcId="{2E97EA98-3AA6-4B30-BCB4-55D84E1BD8B2}" destId="{48AD30DB-9FDE-C140-A591-004BA5B20605}" srcOrd="0" destOrd="0" presId="urn:microsoft.com/office/officeart/2005/8/layout/list1"/>
    <dgm:cxn modelId="{EA86E59A-89E7-D04D-AA72-7353E8431121}" type="presOf" srcId="{C15EE730-7FF1-4676-B132-8C27FC559365}" destId="{4E641AB2-05E7-1E42-A3EF-4E42951554EE}" srcOrd="0" destOrd="0" presId="urn:microsoft.com/office/officeart/2005/8/layout/list1"/>
    <dgm:cxn modelId="{D88B8CB7-0472-4499-8C7C-9B2137B1E9D3}" srcId="{2E97EA98-3AA6-4B30-BCB4-55D84E1BD8B2}" destId="{07D5597E-0EA9-4CE7-BC60-4B25F05B4A3E}" srcOrd="1" destOrd="0" parTransId="{EB7FBB9D-A6AE-4455-8B7C-C3902CC2C15C}" sibTransId="{F88C998E-1EF8-41FC-A31D-1745AF3A7A7A}"/>
    <dgm:cxn modelId="{20C406C8-28E7-4A41-A570-77E2E63FEA85}" srcId="{2E97EA98-3AA6-4B30-BCB4-55D84E1BD8B2}" destId="{7C674C4B-3F03-41E3-893A-AC38ADAFBFF7}" srcOrd="0" destOrd="0" parTransId="{5B0735CC-800B-4898-BACA-13B8AD75D232}" sibTransId="{9404CB9C-4CE0-4CB9-888C-56ADB781809A}"/>
    <dgm:cxn modelId="{2DEF18CF-A90B-E34C-8FE0-A9CD91ED41F6}" type="presOf" srcId="{238D31FF-65CF-4744-89A7-C49EDF8EE8DB}" destId="{503863BF-CFC1-7B47-87A5-39177013FA1F}" srcOrd="0" destOrd="0" presId="urn:microsoft.com/office/officeart/2005/8/layout/list1"/>
    <dgm:cxn modelId="{F5BA6BD4-3FCC-49A6-8B93-135EAB167AC5}" srcId="{C15EE730-7FF1-4676-B132-8C27FC559365}" destId="{A5C1B13B-C6BE-4C0F-81EE-A28986259A57}" srcOrd="0" destOrd="0" parTransId="{72E02B94-2752-4DB3-8063-D0B284F2C6CB}" sibTransId="{E2A34556-2EED-417D-8197-31F3472F71C9}"/>
    <dgm:cxn modelId="{3BEF5CDC-969D-F641-8E77-54EB62000B5A}" type="presOf" srcId="{6B686E98-122D-42F2-90EB-6589C79076C6}" destId="{8248139D-0976-B349-95C9-D61ECFBAB6A2}" srcOrd="0" destOrd="2" presId="urn:microsoft.com/office/officeart/2005/8/layout/list1"/>
    <dgm:cxn modelId="{61B3EAF0-06D7-4F2B-B531-57888492091C}" srcId="{A5C1B13B-C6BE-4C0F-81EE-A28986259A57}" destId="{238D31FF-65CF-4744-89A7-C49EDF8EE8DB}" srcOrd="0" destOrd="0" parTransId="{595EFC2F-037B-488A-8ABE-1EC713CA17E5}" sibTransId="{688D478F-3E93-42E9-86D2-E8414ED54921}"/>
    <dgm:cxn modelId="{628A20F2-6A13-469B-BE59-E735AE9F0DAF}" srcId="{C15EE730-7FF1-4676-B132-8C27FC559365}" destId="{2E97EA98-3AA6-4B30-BCB4-55D84E1BD8B2}" srcOrd="1" destOrd="0" parTransId="{E02DE879-B46C-4B8E-B12A-2382F7950001}" sibTransId="{B41BFB0D-4868-4EEA-A71D-87404F135E78}"/>
    <dgm:cxn modelId="{009441F7-FC41-43BE-8B28-5C5AFE3D3DD9}" srcId="{2E97EA98-3AA6-4B30-BCB4-55D84E1BD8B2}" destId="{6B686E98-122D-42F2-90EB-6589C79076C6}" srcOrd="2" destOrd="0" parTransId="{58B28E89-7980-4C02-BC75-F72CFF481E7D}" sibTransId="{7061DF5D-D432-4F90-827D-FA412E911601}"/>
    <dgm:cxn modelId="{669F64A2-8CDE-5148-9666-1B03CD11DE29}" type="presParOf" srcId="{4E641AB2-05E7-1E42-A3EF-4E42951554EE}" destId="{2E2FD4BD-96C9-2542-9666-427140D18D11}" srcOrd="0" destOrd="0" presId="urn:microsoft.com/office/officeart/2005/8/layout/list1"/>
    <dgm:cxn modelId="{FDF9A16F-6A63-F644-B2AA-21B61F4499B1}" type="presParOf" srcId="{2E2FD4BD-96C9-2542-9666-427140D18D11}" destId="{385046D1-E92B-DD46-92FC-07E6A1120616}" srcOrd="0" destOrd="0" presId="urn:microsoft.com/office/officeart/2005/8/layout/list1"/>
    <dgm:cxn modelId="{E5DC887A-9B4A-164D-9D16-AD8443030E0E}" type="presParOf" srcId="{2E2FD4BD-96C9-2542-9666-427140D18D11}" destId="{BFEA1BDE-E5EF-824E-81DC-DEB0AF9E6425}" srcOrd="1" destOrd="0" presId="urn:microsoft.com/office/officeart/2005/8/layout/list1"/>
    <dgm:cxn modelId="{5C703772-15F4-E84B-B59A-63033E48D432}" type="presParOf" srcId="{4E641AB2-05E7-1E42-A3EF-4E42951554EE}" destId="{6DCFDD10-B2F5-8146-9C77-313004F248E8}" srcOrd="1" destOrd="0" presId="urn:microsoft.com/office/officeart/2005/8/layout/list1"/>
    <dgm:cxn modelId="{84EED32B-9ADB-8743-9FCF-ABC9DCDA2871}" type="presParOf" srcId="{4E641AB2-05E7-1E42-A3EF-4E42951554EE}" destId="{503863BF-CFC1-7B47-87A5-39177013FA1F}" srcOrd="2" destOrd="0" presId="urn:microsoft.com/office/officeart/2005/8/layout/list1"/>
    <dgm:cxn modelId="{2C772976-0FCD-F54B-9CB0-931B6EF7AB89}" type="presParOf" srcId="{4E641AB2-05E7-1E42-A3EF-4E42951554EE}" destId="{3304F37A-9B35-7546-BB1F-054853C206A0}" srcOrd="3" destOrd="0" presId="urn:microsoft.com/office/officeart/2005/8/layout/list1"/>
    <dgm:cxn modelId="{83B48FA5-4E99-5D4E-9B0C-33A8A27A384C}" type="presParOf" srcId="{4E641AB2-05E7-1E42-A3EF-4E42951554EE}" destId="{E75FB4CE-6C3C-F14D-AEF1-5D9E870ACEED}" srcOrd="4" destOrd="0" presId="urn:microsoft.com/office/officeart/2005/8/layout/list1"/>
    <dgm:cxn modelId="{617BEEF1-0E6C-9742-AA24-9FC63DE283C9}" type="presParOf" srcId="{E75FB4CE-6C3C-F14D-AEF1-5D9E870ACEED}" destId="{48AD30DB-9FDE-C140-A591-004BA5B20605}" srcOrd="0" destOrd="0" presId="urn:microsoft.com/office/officeart/2005/8/layout/list1"/>
    <dgm:cxn modelId="{26F3EC2A-763D-1A40-9148-19F637EABB31}" type="presParOf" srcId="{E75FB4CE-6C3C-F14D-AEF1-5D9E870ACEED}" destId="{27973ACC-F4E6-5F4D-BAA2-923E25EDEFD9}" srcOrd="1" destOrd="0" presId="urn:microsoft.com/office/officeart/2005/8/layout/list1"/>
    <dgm:cxn modelId="{5CBB175E-16C5-AD4C-BFC5-6F0AB2F79041}" type="presParOf" srcId="{4E641AB2-05E7-1E42-A3EF-4E42951554EE}" destId="{6860FF08-A75A-DA47-AF48-457B7BE52468}" srcOrd="5" destOrd="0" presId="urn:microsoft.com/office/officeart/2005/8/layout/list1"/>
    <dgm:cxn modelId="{B85756F0-F6C7-5944-8FAF-04001B3F6F2C}" type="presParOf" srcId="{4E641AB2-05E7-1E42-A3EF-4E42951554EE}" destId="{8248139D-0976-B349-95C9-D61ECFBAB6A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5310A5-5DA2-498B-AF63-C559744A805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FC0DBE2-E4FD-44DE-9CD1-7B43B31AF21F}">
      <dgm:prSet/>
      <dgm:spPr/>
      <dgm:t>
        <a:bodyPr/>
        <a:lstStyle/>
        <a:p>
          <a:r>
            <a:rPr lang="en-GB"/>
            <a:t>Public transport stops – Department of travel (2014)</a:t>
          </a:r>
          <a:endParaRPr lang="en-US"/>
        </a:p>
      </dgm:t>
    </dgm:pt>
    <dgm:pt modelId="{841D2595-98F1-4DED-9CF5-EB161BF04FCC}" type="parTrans" cxnId="{8F406171-1139-441B-A832-E6AF7C9BCC00}">
      <dgm:prSet/>
      <dgm:spPr/>
      <dgm:t>
        <a:bodyPr/>
        <a:lstStyle/>
        <a:p>
          <a:endParaRPr lang="en-US"/>
        </a:p>
      </dgm:t>
    </dgm:pt>
    <dgm:pt modelId="{9979F5D4-E5E3-4FB9-B1CD-1DC94AD6EB1B}" type="sibTrans" cxnId="{8F406171-1139-441B-A832-E6AF7C9BCC00}">
      <dgm:prSet/>
      <dgm:spPr/>
      <dgm:t>
        <a:bodyPr/>
        <a:lstStyle/>
        <a:p>
          <a:endParaRPr lang="en-US"/>
        </a:p>
      </dgm:t>
    </dgm:pt>
    <dgm:pt modelId="{7F750084-42EA-4577-B90F-847025EB7593}">
      <dgm:prSet/>
      <dgm:spPr/>
      <dgm:t>
        <a:bodyPr/>
        <a:lstStyle/>
        <a:p>
          <a:r>
            <a:rPr lang="en-GB"/>
            <a:t>Car ownership – 2011 census</a:t>
          </a:r>
          <a:endParaRPr lang="en-US"/>
        </a:p>
      </dgm:t>
    </dgm:pt>
    <dgm:pt modelId="{218ECC3E-D3F5-4491-A391-48677F6DA9D4}" type="parTrans" cxnId="{FA76CD8B-1D5D-40A4-89EA-2B5581032D5D}">
      <dgm:prSet/>
      <dgm:spPr/>
      <dgm:t>
        <a:bodyPr/>
        <a:lstStyle/>
        <a:p>
          <a:endParaRPr lang="en-US"/>
        </a:p>
      </dgm:t>
    </dgm:pt>
    <dgm:pt modelId="{10055B17-ED2E-4C68-956F-00FEDAA89AAA}" type="sibTrans" cxnId="{FA76CD8B-1D5D-40A4-89EA-2B5581032D5D}">
      <dgm:prSet/>
      <dgm:spPr/>
      <dgm:t>
        <a:bodyPr/>
        <a:lstStyle/>
        <a:p>
          <a:endParaRPr lang="en-US"/>
        </a:p>
      </dgm:t>
    </dgm:pt>
    <dgm:pt modelId="{8CF1C6C5-6CD4-4470-B606-AD98465F0A6E}">
      <dgm:prSet/>
      <dgm:spPr/>
      <dgm:t>
        <a:bodyPr/>
        <a:lstStyle/>
        <a:p>
          <a:r>
            <a:rPr lang="en-GB"/>
            <a:t>Commuter Flow Data – 2011 census</a:t>
          </a:r>
          <a:endParaRPr lang="en-US"/>
        </a:p>
      </dgm:t>
    </dgm:pt>
    <dgm:pt modelId="{FDA866DE-B0D5-4D71-BB51-65CB6E5534DF}" type="parTrans" cxnId="{1920BB50-797F-485E-A4AA-6E60095C9D3A}">
      <dgm:prSet/>
      <dgm:spPr/>
      <dgm:t>
        <a:bodyPr/>
        <a:lstStyle/>
        <a:p>
          <a:endParaRPr lang="en-US"/>
        </a:p>
      </dgm:t>
    </dgm:pt>
    <dgm:pt modelId="{49A74DEB-30D5-42ED-9CC5-30DC4DAACD92}" type="sibTrans" cxnId="{1920BB50-797F-485E-A4AA-6E60095C9D3A}">
      <dgm:prSet/>
      <dgm:spPr/>
      <dgm:t>
        <a:bodyPr/>
        <a:lstStyle/>
        <a:p>
          <a:endParaRPr lang="en-US"/>
        </a:p>
      </dgm:t>
    </dgm:pt>
    <dgm:pt modelId="{C53810AD-0D2C-476E-9238-9937B1EFF56B}">
      <dgm:prSet/>
      <dgm:spPr/>
      <dgm:t>
        <a:bodyPr/>
        <a:lstStyle/>
        <a:p>
          <a:r>
            <a:rPr lang="en-GB"/>
            <a:t>Travel Time Data – Quant Project CASA</a:t>
          </a:r>
          <a:endParaRPr lang="en-US"/>
        </a:p>
      </dgm:t>
    </dgm:pt>
    <dgm:pt modelId="{B638028B-849B-4A6F-8045-524A342CF68A}" type="parTrans" cxnId="{F0C03E52-194B-4C0F-9ED5-0752755D91DA}">
      <dgm:prSet/>
      <dgm:spPr/>
      <dgm:t>
        <a:bodyPr/>
        <a:lstStyle/>
        <a:p>
          <a:endParaRPr lang="en-US"/>
        </a:p>
      </dgm:t>
    </dgm:pt>
    <dgm:pt modelId="{E90E5BF5-D3E8-40B0-9FAA-680351DEA38E}" type="sibTrans" cxnId="{F0C03E52-194B-4C0F-9ED5-0752755D91DA}">
      <dgm:prSet/>
      <dgm:spPr/>
      <dgm:t>
        <a:bodyPr/>
        <a:lstStyle/>
        <a:p>
          <a:endParaRPr lang="en-US"/>
        </a:p>
      </dgm:t>
    </dgm:pt>
    <dgm:pt modelId="{551A8D04-7312-4B5F-8B76-1A94826DAD68}" type="pres">
      <dgm:prSet presAssocID="{3C5310A5-5DA2-498B-AF63-C559744A8050}" presName="root" presStyleCnt="0">
        <dgm:presLayoutVars>
          <dgm:dir/>
          <dgm:resizeHandles val="exact"/>
        </dgm:presLayoutVars>
      </dgm:prSet>
      <dgm:spPr/>
    </dgm:pt>
    <dgm:pt modelId="{2DD1977A-7772-4E0B-8737-15FD87695040}" type="pres">
      <dgm:prSet presAssocID="{EFC0DBE2-E4FD-44DE-9CD1-7B43B31AF21F}" presName="compNode" presStyleCnt="0"/>
      <dgm:spPr/>
    </dgm:pt>
    <dgm:pt modelId="{ADE34548-8630-4724-A382-07E5E67D00F2}" type="pres">
      <dgm:prSet presAssocID="{EFC0DBE2-E4FD-44DE-9CD1-7B43B31AF21F}" presName="bgRect" presStyleLbl="bgShp" presStyleIdx="0" presStyleCnt="4"/>
      <dgm:spPr/>
    </dgm:pt>
    <dgm:pt modelId="{9A78F917-B25F-47B3-8FD8-5F35E5C975AF}" type="pres">
      <dgm:prSet presAssocID="{EFC0DBE2-E4FD-44DE-9CD1-7B43B31AF21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641F39A8-9020-4099-A025-DC45C2FE9036}" type="pres">
      <dgm:prSet presAssocID="{EFC0DBE2-E4FD-44DE-9CD1-7B43B31AF21F}" presName="spaceRect" presStyleCnt="0"/>
      <dgm:spPr/>
    </dgm:pt>
    <dgm:pt modelId="{C7C09F2C-F811-4648-B972-027319181A27}" type="pres">
      <dgm:prSet presAssocID="{EFC0DBE2-E4FD-44DE-9CD1-7B43B31AF21F}" presName="parTx" presStyleLbl="revTx" presStyleIdx="0" presStyleCnt="4">
        <dgm:presLayoutVars>
          <dgm:chMax val="0"/>
          <dgm:chPref val="0"/>
        </dgm:presLayoutVars>
      </dgm:prSet>
      <dgm:spPr/>
    </dgm:pt>
    <dgm:pt modelId="{B150533E-DEAD-45B9-A1EB-306C4B156B2A}" type="pres">
      <dgm:prSet presAssocID="{9979F5D4-E5E3-4FB9-B1CD-1DC94AD6EB1B}" presName="sibTrans" presStyleCnt="0"/>
      <dgm:spPr/>
    </dgm:pt>
    <dgm:pt modelId="{1BE84BD9-4B31-4D83-8D7F-19C80C3AFB73}" type="pres">
      <dgm:prSet presAssocID="{7F750084-42EA-4577-B90F-847025EB7593}" presName="compNode" presStyleCnt="0"/>
      <dgm:spPr/>
    </dgm:pt>
    <dgm:pt modelId="{101C0B6A-E698-4FDA-A9BA-2FBE95CC9F26}" type="pres">
      <dgm:prSet presAssocID="{7F750084-42EA-4577-B90F-847025EB7593}" presName="bgRect" presStyleLbl="bgShp" presStyleIdx="1" presStyleCnt="4"/>
      <dgm:spPr/>
    </dgm:pt>
    <dgm:pt modelId="{6096AE22-0113-441A-8F3B-DC5FCC0F762F}" type="pres">
      <dgm:prSet presAssocID="{7F750084-42EA-4577-B90F-847025EB759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A1017241-5A37-49AD-97CE-B355F132547A}" type="pres">
      <dgm:prSet presAssocID="{7F750084-42EA-4577-B90F-847025EB7593}" presName="spaceRect" presStyleCnt="0"/>
      <dgm:spPr/>
    </dgm:pt>
    <dgm:pt modelId="{BB209859-DC38-40F3-AD2A-AAA91738C07B}" type="pres">
      <dgm:prSet presAssocID="{7F750084-42EA-4577-B90F-847025EB7593}" presName="parTx" presStyleLbl="revTx" presStyleIdx="1" presStyleCnt="4">
        <dgm:presLayoutVars>
          <dgm:chMax val="0"/>
          <dgm:chPref val="0"/>
        </dgm:presLayoutVars>
      </dgm:prSet>
      <dgm:spPr/>
    </dgm:pt>
    <dgm:pt modelId="{BFEE14AE-628E-4FB4-8B9A-2095575D3EC6}" type="pres">
      <dgm:prSet presAssocID="{10055B17-ED2E-4C68-956F-00FEDAA89AAA}" presName="sibTrans" presStyleCnt="0"/>
      <dgm:spPr/>
    </dgm:pt>
    <dgm:pt modelId="{E2F039CB-3C5B-465F-BEC0-959CCFC26305}" type="pres">
      <dgm:prSet presAssocID="{8CF1C6C5-6CD4-4470-B606-AD98465F0A6E}" presName="compNode" presStyleCnt="0"/>
      <dgm:spPr/>
    </dgm:pt>
    <dgm:pt modelId="{360CBAB0-4D69-4EB0-B0D6-BB545C642FD3}" type="pres">
      <dgm:prSet presAssocID="{8CF1C6C5-6CD4-4470-B606-AD98465F0A6E}" presName="bgRect" presStyleLbl="bgShp" presStyleIdx="2" presStyleCnt="4"/>
      <dgm:spPr/>
    </dgm:pt>
    <dgm:pt modelId="{B5DF6E14-7E3E-447A-8F43-769E330593A1}" type="pres">
      <dgm:prSet presAssocID="{8CF1C6C5-6CD4-4470-B606-AD98465F0A6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B94BF2E4-8FDE-4BD2-ACF8-24324883BC9B}" type="pres">
      <dgm:prSet presAssocID="{8CF1C6C5-6CD4-4470-B606-AD98465F0A6E}" presName="spaceRect" presStyleCnt="0"/>
      <dgm:spPr/>
    </dgm:pt>
    <dgm:pt modelId="{10A93BDF-D7A8-4D29-B99D-7CF2EA3DECFF}" type="pres">
      <dgm:prSet presAssocID="{8CF1C6C5-6CD4-4470-B606-AD98465F0A6E}" presName="parTx" presStyleLbl="revTx" presStyleIdx="2" presStyleCnt="4">
        <dgm:presLayoutVars>
          <dgm:chMax val="0"/>
          <dgm:chPref val="0"/>
        </dgm:presLayoutVars>
      </dgm:prSet>
      <dgm:spPr/>
    </dgm:pt>
    <dgm:pt modelId="{020C34B2-9CAB-4892-A253-67798BE37ED1}" type="pres">
      <dgm:prSet presAssocID="{49A74DEB-30D5-42ED-9CC5-30DC4DAACD92}" presName="sibTrans" presStyleCnt="0"/>
      <dgm:spPr/>
    </dgm:pt>
    <dgm:pt modelId="{BAE640B4-EBA2-4A24-97B4-9F543568F2F6}" type="pres">
      <dgm:prSet presAssocID="{C53810AD-0D2C-476E-9238-9937B1EFF56B}" presName="compNode" presStyleCnt="0"/>
      <dgm:spPr/>
    </dgm:pt>
    <dgm:pt modelId="{31F2D5FB-7FA5-45D9-8D7E-0867AF20F2D1}" type="pres">
      <dgm:prSet presAssocID="{C53810AD-0D2C-476E-9238-9937B1EFF56B}" presName="bgRect" presStyleLbl="bgShp" presStyleIdx="3" presStyleCnt="4"/>
      <dgm:spPr/>
    </dgm:pt>
    <dgm:pt modelId="{E66B3C74-600B-49DC-AB95-7508476A5AB8}" type="pres">
      <dgm:prSet presAssocID="{C53810AD-0D2C-476E-9238-9937B1EFF56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CA713060-9940-48FE-9C13-30A6C8DB3469}" type="pres">
      <dgm:prSet presAssocID="{C53810AD-0D2C-476E-9238-9937B1EFF56B}" presName="spaceRect" presStyleCnt="0"/>
      <dgm:spPr/>
    </dgm:pt>
    <dgm:pt modelId="{96CC9E2E-472E-4EF8-A2A8-33EB8E70B8C7}" type="pres">
      <dgm:prSet presAssocID="{C53810AD-0D2C-476E-9238-9937B1EFF56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849D50A-6C4D-4C98-9053-544EE0588558}" type="presOf" srcId="{7F750084-42EA-4577-B90F-847025EB7593}" destId="{BB209859-DC38-40F3-AD2A-AAA91738C07B}" srcOrd="0" destOrd="0" presId="urn:microsoft.com/office/officeart/2018/2/layout/IconVerticalSolidList"/>
    <dgm:cxn modelId="{8740BD46-BBFF-43FE-A6F6-74AC50EB719D}" type="presOf" srcId="{8CF1C6C5-6CD4-4470-B606-AD98465F0A6E}" destId="{10A93BDF-D7A8-4D29-B99D-7CF2EA3DECFF}" srcOrd="0" destOrd="0" presId="urn:microsoft.com/office/officeart/2018/2/layout/IconVerticalSolidList"/>
    <dgm:cxn modelId="{1920BB50-797F-485E-A4AA-6E60095C9D3A}" srcId="{3C5310A5-5DA2-498B-AF63-C559744A8050}" destId="{8CF1C6C5-6CD4-4470-B606-AD98465F0A6E}" srcOrd="2" destOrd="0" parTransId="{FDA866DE-B0D5-4D71-BB51-65CB6E5534DF}" sibTransId="{49A74DEB-30D5-42ED-9CC5-30DC4DAACD92}"/>
    <dgm:cxn modelId="{F0C03E52-194B-4C0F-9ED5-0752755D91DA}" srcId="{3C5310A5-5DA2-498B-AF63-C559744A8050}" destId="{C53810AD-0D2C-476E-9238-9937B1EFF56B}" srcOrd="3" destOrd="0" parTransId="{B638028B-849B-4A6F-8045-524A342CF68A}" sibTransId="{E90E5BF5-D3E8-40B0-9FAA-680351DEA38E}"/>
    <dgm:cxn modelId="{8F406171-1139-441B-A832-E6AF7C9BCC00}" srcId="{3C5310A5-5DA2-498B-AF63-C559744A8050}" destId="{EFC0DBE2-E4FD-44DE-9CD1-7B43B31AF21F}" srcOrd="0" destOrd="0" parTransId="{841D2595-98F1-4DED-9CF5-EB161BF04FCC}" sibTransId="{9979F5D4-E5E3-4FB9-B1CD-1DC94AD6EB1B}"/>
    <dgm:cxn modelId="{BA53717A-79AC-4647-AD35-D233A94A73B4}" type="presOf" srcId="{C53810AD-0D2C-476E-9238-9937B1EFF56B}" destId="{96CC9E2E-472E-4EF8-A2A8-33EB8E70B8C7}" srcOrd="0" destOrd="0" presId="urn:microsoft.com/office/officeart/2018/2/layout/IconVerticalSolidList"/>
    <dgm:cxn modelId="{FA76CD8B-1D5D-40A4-89EA-2B5581032D5D}" srcId="{3C5310A5-5DA2-498B-AF63-C559744A8050}" destId="{7F750084-42EA-4577-B90F-847025EB7593}" srcOrd="1" destOrd="0" parTransId="{218ECC3E-D3F5-4491-A391-48677F6DA9D4}" sibTransId="{10055B17-ED2E-4C68-956F-00FEDAA89AAA}"/>
    <dgm:cxn modelId="{3FDCADAB-B5E1-4267-8DC4-AA50C4D2435A}" type="presOf" srcId="{3C5310A5-5DA2-498B-AF63-C559744A8050}" destId="{551A8D04-7312-4B5F-8B76-1A94826DAD68}" srcOrd="0" destOrd="0" presId="urn:microsoft.com/office/officeart/2018/2/layout/IconVerticalSolidList"/>
    <dgm:cxn modelId="{4DB6E6E4-0720-419D-AB27-6B0DBB47595B}" type="presOf" srcId="{EFC0DBE2-E4FD-44DE-9CD1-7B43B31AF21F}" destId="{C7C09F2C-F811-4648-B972-027319181A27}" srcOrd="0" destOrd="0" presId="urn:microsoft.com/office/officeart/2018/2/layout/IconVerticalSolidList"/>
    <dgm:cxn modelId="{9E2489D6-DAE6-4F8B-B6D0-D217D61A9E43}" type="presParOf" srcId="{551A8D04-7312-4B5F-8B76-1A94826DAD68}" destId="{2DD1977A-7772-4E0B-8737-15FD87695040}" srcOrd="0" destOrd="0" presId="urn:microsoft.com/office/officeart/2018/2/layout/IconVerticalSolidList"/>
    <dgm:cxn modelId="{4A3537FF-CC2B-4D7C-A095-F8EA0EF82760}" type="presParOf" srcId="{2DD1977A-7772-4E0B-8737-15FD87695040}" destId="{ADE34548-8630-4724-A382-07E5E67D00F2}" srcOrd="0" destOrd="0" presId="urn:microsoft.com/office/officeart/2018/2/layout/IconVerticalSolidList"/>
    <dgm:cxn modelId="{114E2A09-A434-4763-9155-9D0F00186BE8}" type="presParOf" srcId="{2DD1977A-7772-4E0B-8737-15FD87695040}" destId="{9A78F917-B25F-47B3-8FD8-5F35E5C975AF}" srcOrd="1" destOrd="0" presId="urn:microsoft.com/office/officeart/2018/2/layout/IconVerticalSolidList"/>
    <dgm:cxn modelId="{388F4257-CFB1-4B09-B899-82F4E5984EAA}" type="presParOf" srcId="{2DD1977A-7772-4E0B-8737-15FD87695040}" destId="{641F39A8-9020-4099-A025-DC45C2FE9036}" srcOrd="2" destOrd="0" presId="urn:microsoft.com/office/officeart/2018/2/layout/IconVerticalSolidList"/>
    <dgm:cxn modelId="{87E6F079-6C63-410F-8D85-3922F3C70941}" type="presParOf" srcId="{2DD1977A-7772-4E0B-8737-15FD87695040}" destId="{C7C09F2C-F811-4648-B972-027319181A27}" srcOrd="3" destOrd="0" presId="urn:microsoft.com/office/officeart/2018/2/layout/IconVerticalSolidList"/>
    <dgm:cxn modelId="{E31194D8-0757-4D7B-AB48-3F91221CFECB}" type="presParOf" srcId="{551A8D04-7312-4B5F-8B76-1A94826DAD68}" destId="{B150533E-DEAD-45B9-A1EB-306C4B156B2A}" srcOrd="1" destOrd="0" presId="urn:microsoft.com/office/officeart/2018/2/layout/IconVerticalSolidList"/>
    <dgm:cxn modelId="{3904CD41-6652-4ED9-8724-3398E2944A65}" type="presParOf" srcId="{551A8D04-7312-4B5F-8B76-1A94826DAD68}" destId="{1BE84BD9-4B31-4D83-8D7F-19C80C3AFB73}" srcOrd="2" destOrd="0" presId="urn:microsoft.com/office/officeart/2018/2/layout/IconVerticalSolidList"/>
    <dgm:cxn modelId="{0481FC01-CE7D-498C-A991-CF578F296708}" type="presParOf" srcId="{1BE84BD9-4B31-4D83-8D7F-19C80C3AFB73}" destId="{101C0B6A-E698-4FDA-A9BA-2FBE95CC9F26}" srcOrd="0" destOrd="0" presId="urn:microsoft.com/office/officeart/2018/2/layout/IconVerticalSolidList"/>
    <dgm:cxn modelId="{37476117-57D7-4609-BB35-A13C3145EF92}" type="presParOf" srcId="{1BE84BD9-4B31-4D83-8D7F-19C80C3AFB73}" destId="{6096AE22-0113-441A-8F3B-DC5FCC0F762F}" srcOrd="1" destOrd="0" presId="urn:microsoft.com/office/officeart/2018/2/layout/IconVerticalSolidList"/>
    <dgm:cxn modelId="{BA164135-A047-4931-AD4B-4B2DA4B75DC5}" type="presParOf" srcId="{1BE84BD9-4B31-4D83-8D7F-19C80C3AFB73}" destId="{A1017241-5A37-49AD-97CE-B355F132547A}" srcOrd="2" destOrd="0" presId="urn:microsoft.com/office/officeart/2018/2/layout/IconVerticalSolidList"/>
    <dgm:cxn modelId="{42BB445D-C7BA-4CC9-A1F1-9426866976DB}" type="presParOf" srcId="{1BE84BD9-4B31-4D83-8D7F-19C80C3AFB73}" destId="{BB209859-DC38-40F3-AD2A-AAA91738C07B}" srcOrd="3" destOrd="0" presId="urn:microsoft.com/office/officeart/2018/2/layout/IconVerticalSolidList"/>
    <dgm:cxn modelId="{1A211ABC-841D-4CD1-BB81-7D7BF81CFD4A}" type="presParOf" srcId="{551A8D04-7312-4B5F-8B76-1A94826DAD68}" destId="{BFEE14AE-628E-4FB4-8B9A-2095575D3EC6}" srcOrd="3" destOrd="0" presId="urn:microsoft.com/office/officeart/2018/2/layout/IconVerticalSolidList"/>
    <dgm:cxn modelId="{BCE64852-3A5C-43D2-8B08-73B4F8292CEB}" type="presParOf" srcId="{551A8D04-7312-4B5F-8B76-1A94826DAD68}" destId="{E2F039CB-3C5B-465F-BEC0-959CCFC26305}" srcOrd="4" destOrd="0" presId="urn:microsoft.com/office/officeart/2018/2/layout/IconVerticalSolidList"/>
    <dgm:cxn modelId="{D77934C8-E8C2-4FB3-9901-FBA26114A10B}" type="presParOf" srcId="{E2F039CB-3C5B-465F-BEC0-959CCFC26305}" destId="{360CBAB0-4D69-4EB0-B0D6-BB545C642FD3}" srcOrd="0" destOrd="0" presId="urn:microsoft.com/office/officeart/2018/2/layout/IconVerticalSolidList"/>
    <dgm:cxn modelId="{26A7D7F8-7E30-4D3D-BBE7-6CEB6A2AEEFC}" type="presParOf" srcId="{E2F039CB-3C5B-465F-BEC0-959CCFC26305}" destId="{B5DF6E14-7E3E-447A-8F43-769E330593A1}" srcOrd="1" destOrd="0" presId="urn:microsoft.com/office/officeart/2018/2/layout/IconVerticalSolidList"/>
    <dgm:cxn modelId="{6C4FA1C0-FECD-4990-AA25-E01C9BCA0F35}" type="presParOf" srcId="{E2F039CB-3C5B-465F-BEC0-959CCFC26305}" destId="{B94BF2E4-8FDE-4BD2-ACF8-24324883BC9B}" srcOrd="2" destOrd="0" presId="urn:microsoft.com/office/officeart/2018/2/layout/IconVerticalSolidList"/>
    <dgm:cxn modelId="{F30969CC-E6E9-40D3-B3A5-E66F50DFD1E2}" type="presParOf" srcId="{E2F039CB-3C5B-465F-BEC0-959CCFC26305}" destId="{10A93BDF-D7A8-4D29-B99D-7CF2EA3DECFF}" srcOrd="3" destOrd="0" presId="urn:microsoft.com/office/officeart/2018/2/layout/IconVerticalSolidList"/>
    <dgm:cxn modelId="{D7681830-B6A4-46AD-AF72-1A182FADDDCA}" type="presParOf" srcId="{551A8D04-7312-4B5F-8B76-1A94826DAD68}" destId="{020C34B2-9CAB-4892-A253-67798BE37ED1}" srcOrd="5" destOrd="0" presId="urn:microsoft.com/office/officeart/2018/2/layout/IconVerticalSolidList"/>
    <dgm:cxn modelId="{DCF09E2B-A750-4CB0-B449-4004EEBEE849}" type="presParOf" srcId="{551A8D04-7312-4B5F-8B76-1A94826DAD68}" destId="{BAE640B4-EBA2-4A24-97B4-9F543568F2F6}" srcOrd="6" destOrd="0" presId="urn:microsoft.com/office/officeart/2018/2/layout/IconVerticalSolidList"/>
    <dgm:cxn modelId="{436B64A8-340A-438D-879B-B88FBBB254D7}" type="presParOf" srcId="{BAE640B4-EBA2-4A24-97B4-9F543568F2F6}" destId="{31F2D5FB-7FA5-45D9-8D7E-0867AF20F2D1}" srcOrd="0" destOrd="0" presId="urn:microsoft.com/office/officeart/2018/2/layout/IconVerticalSolidList"/>
    <dgm:cxn modelId="{55A97588-70BC-4567-9B0E-AF3566BDB721}" type="presParOf" srcId="{BAE640B4-EBA2-4A24-97B4-9F543568F2F6}" destId="{E66B3C74-600B-49DC-AB95-7508476A5AB8}" srcOrd="1" destOrd="0" presId="urn:microsoft.com/office/officeart/2018/2/layout/IconVerticalSolidList"/>
    <dgm:cxn modelId="{5E7138AF-E3EF-4BF8-BF56-9758AD08A711}" type="presParOf" srcId="{BAE640B4-EBA2-4A24-97B4-9F543568F2F6}" destId="{CA713060-9940-48FE-9C13-30A6C8DB3469}" srcOrd="2" destOrd="0" presId="urn:microsoft.com/office/officeart/2018/2/layout/IconVerticalSolidList"/>
    <dgm:cxn modelId="{7A4BDBF4-49C7-4689-B7BA-788D9EC785CD}" type="presParOf" srcId="{BAE640B4-EBA2-4A24-97B4-9F543568F2F6}" destId="{96CC9E2E-472E-4EF8-A2A8-33EB8E70B8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B133DD-52F6-450B-87FE-35BA84430AF5}" type="doc">
      <dgm:prSet loTypeId="urn:microsoft.com/office/officeart/2005/8/layout/vProcess5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1B63C73-A618-4303-9799-5F0168B55659}">
      <dgm:prSet/>
      <dgm:spPr/>
      <dgm:t>
        <a:bodyPr/>
        <a:lstStyle/>
        <a:p>
          <a:r>
            <a:rPr lang="en-GB" i="1"/>
            <a:t>Cleaning</a:t>
          </a:r>
          <a:r>
            <a:rPr lang="en-GB"/>
            <a:t>: get data in the correct format and units</a:t>
          </a:r>
          <a:endParaRPr lang="en-US"/>
        </a:p>
      </dgm:t>
    </dgm:pt>
    <dgm:pt modelId="{B5CBAA6F-5B34-40FF-8D3D-2C03D474DE6F}" type="parTrans" cxnId="{BA41AC71-C28F-4875-8EAE-66DB62D0F808}">
      <dgm:prSet/>
      <dgm:spPr/>
      <dgm:t>
        <a:bodyPr/>
        <a:lstStyle/>
        <a:p>
          <a:endParaRPr lang="en-US"/>
        </a:p>
      </dgm:t>
    </dgm:pt>
    <dgm:pt modelId="{6A555637-DCBD-4ADD-AA84-6DE18CD4A2BA}" type="sibTrans" cxnId="{BA41AC71-C28F-4875-8EAE-66DB62D0F808}">
      <dgm:prSet/>
      <dgm:spPr/>
      <dgm:t>
        <a:bodyPr/>
        <a:lstStyle/>
        <a:p>
          <a:endParaRPr lang="en-US"/>
        </a:p>
      </dgm:t>
    </dgm:pt>
    <dgm:pt modelId="{54D8BD8E-178B-41F7-95C5-EB3E360AF081}">
      <dgm:prSet/>
      <dgm:spPr/>
      <dgm:t>
        <a:bodyPr/>
        <a:lstStyle/>
        <a:p>
          <a:r>
            <a:rPr lang="en-GB" i="1"/>
            <a:t>Transformation</a:t>
          </a:r>
          <a:r>
            <a:rPr lang="en-GB"/>
            <a:t>: reduce skewness of the data</a:t>
          </a:r>
          <a:endParaRPr lang="en-US"/>
        </a:p>
      </dgm:t>
    </dgm:pt>
    <dgm:pt modelId="{904723E9-1A34-47B7-9B5C-BD1354257F6C}" type="parTrans" cxnId="{CFA2DD7A-917F-4FD9-80EC-CAFA3E2C86AC}">
      <dgm:prSet/>
      <dgm:spPr/>
      <dgm:t>
        <a:bodyPr/>
        <a:lstStyle/>
        <a:p>
          <a:endParaRPr lang="en-US"/>
        </a:p>
      </dgm:t>
    </dgm:pt>
    <dgm:pt modelId="{1114FF3C-F60B-4E81-A4D0-2DF5E7F473F8}" type="sibTrans" cxnId="{CFA2DD7A-917F-4FD9-80EC-CAFA3E2C86AC}">
      <dgm:prSet/>
      <dgm:spPr/>
      <dgm:t>
        <a:bodyPr/>
        <a:lstStyle/>
        <a:p>
          <a:endParaRPr lang="en-US"/>
        </a:p>
      </dgm:t>
    </dgm:pt>
    <dgm:pt modelId="{5C80F983-E1CF-4808-935C-816EC534A695}">
      <dgm:prSet/>
      <dgm:spPr/>
      <dgm:t>
        <a:bodyPr/>
        <a:lstStyle/>
        <a:p>
          <a:r>
            <a:rPr lang="en-GB" i="1"/>
            <a:t>Standardisation</a:t>
          </a:r>
          <a:r>
            <a:rPr lang="en-GB"/>
            <a:t>: Put variables in the same units and scale</a:t>
          </a:r>
          <a:endParaRPr lang="en-US"/>
        </a:p>
      </dgm:t>
    </dgm:pt>
    <dgm:pt modelId="{E5D4E5F2-2BE7-4890-8619-10A8135375CA}" type="parTrans" cxnId="{28EF39A7-E4E9-4769-AD53-395D0128FB18}">
      <dgm:prSet/>
      <dgm:spPr/>
      <dgm:t>
        <a:bodyPr/>
        <a:lstStyle/>
        <a:p>
          <a:endParaRPr lang="en-US"/>
        </a:p>
      </dgm:t>
    </dgm:pt>
    <dgm:pt modelId="{890389D1-3FD2-4DFA-B684-52F508338290}" type="sibTrans" cxnId="{28EF39A7-E4E9-4769-AD53-395D0128FB18}">
      <dgm:prSet/>
      <dgm:spPr/>
      <dgm:t>
        <a:bodyPr/>
        <a:lstStyle/>
        <a:p>
          <a:endParaRPr lang="en-US"/>
        </a:p>
      </dgm:t>
    </dgm:pt>
    <dgm:pt modelId="{5B0EB52C-06FC-844D-8205-D079420156CD}" type="pres">
      <dgm:prSet presAssocID="{49B133DD-52F6-450B-87FE-35BA84430AF5}" presName="outerComposite" presStyleCnt="0">
        <dgm:presLayoutVars>
          <dgm:chMax val="5"/>
          <dgm:dir/>
          <dgm:resizeHandles val="exact"/>
        </dgm:presLayoutVars>
      </dgm:prSet>
      <dgm:spPr/>
    </dgm:pt>
    <dgm:pt modelId="{339E38B7-53CB-844F-B310-2861E4E8EAAD}" type="pres">
      <dgm:prSet presAssocID="{49B133DD-52F6-450B-87FE-35BA84430AF5}" presName="dummyMaxCanvas" presStyleCnt="0">
        <dgm:presLayoutVars/>
      </dgm:prSet>
      <dgm:spPr/>
    </dgm:pt>
    <dgm:pt modelId="{4B7706A5-A536-CB44-9D78-CAEAA273EC15}" type="pres">
      <dgm:prSet presAssocID="{49B133DD-52F6-450B-87FE-35BA84430AF5}" presName="ThreeNodes_1" presStyleLbl="node1" presStyleIdx="0" presStyleCnt="3">
        <dgm:presLayoutVars>
          <dgm:bulletEnabled val="1"/>
        </dgm:presLayoutVars>
      </dgm:prSet>
      <dgm:spPr/>
    </dgm:pt>
    <dgm:pt modelId="{4B602E9F-33C0-5E46-9CE9-23F8956FE0DC}" type="pres">
      <dgm:prSet presAssocID="{49B133DD-52F6-450B-87FE-35BA84430AF5}" presName="ThreeNodes_2" presStyleLbl="node1" presStyleIdx="1" presStyleCnt="3">
        <dgm:presLayoutVars>
          <dgm:bulletEnabled val="1"/>
        </dgm:presLayoutVars>
      </dgm:prSet>
      <dgm:spPr/>
    </dgm:pt>
    <dgm:pt modelId="{B1950248-03B8-DB4D-8BCE-E9B640133D75}" type="pres">
      <dgm:prSet presAssocID="{49B133DD-52F6-450B-87FE-35BA84430AF5}" presName="ThreeNodes_3" presStyleLbl="node1" presStyleIdx="2" presStyleCnt="3">
        <dgm:presLayoutVars>
          <dgm:bulletEnabled val="1"/>
        </dgm:presLayoutVars>
      </dgm:prSet>
      <dgm:spPr/>
    </dgm:pt>
    <dgm:pt modelId="{10367C68-02FD-A44E-93AB-A36D8D2CE20E}" type="pres">
      <dgm:prSet presAssocID="{49B133DD-52F6-450B-87FE-35BA84430AF5}" presName="ThreeConn_1-2" presStyleLbl="fgAccFollowNode1" presStyleIdx="0" presStyleCnt="2">
        <dgm:presLayoutVars>
          <dgm:bulletEnabled val="1"/>
        </dgm:presLayoutVars>
      </dgm:prSet>
      <dgm:spPr/>
    </dgm:pt>
    <dgm:pt modelId="{BC08CC6E-958D-7D42-9ACB-BB8D54A08A7C}" type="pres">
      <dgm:prSet presAssocID="{49B133DD-52F6-450B-87FE-35BA84430AF5}" presName="ThreeConn_2-3" presStyleLbl="fgAccFollowNode1" presStyleIdx="1" presStyleCnt="2">
        <dgm:presLayoutVars>
          <dgm:bulletEnabled val="1"/>
        </dgm:presLayoutVars>
      </dgm:prSet>
      <dgm:spPr/>
    </dgm:pt>
    <dgm:pt modelId="{811517A3-CEAE-D541-8CBA-82E0D330410B}" type="pres">
      <dgm:prSet presAssocID="{49B133DD-52F6-450B-87FE-35BA84430AF5}" presName="ThreeNodes_1_text" presStyleLbl="node1" presStyleIdx="2" presStyleCnt="3">
        <dgm:presLayoutVars>
          <dgm:bulletEnabled val="1"/>
        </dgm:presLayoutVars>
      </dgm:prSet>
      <dgm:spPr/>
    </dgm:pt>
    <dgm:pt modelId="{F6182DF5-BC35-3748-B519-063545FAAB45}" type="pres">
      <dgm:prSet presAssocID="{49B133DD-52F6-450B-87FE-35BA84430AF5}" presName="ThreeNodes_2_text" presStyleLbl="node1" presStyleIdx="2" presStyleCnt="3">
        <dgm:presLayoutVars>
          <dgm:bulletEnabled val="1"/>
        </dgm:presLayoutVars>
      </dgm:prSet>
      <dgm:spPr/>
    </dgm:pt>
    <dgm:pt modelId="{34C756B5-6AD9-7241-961E-162E03C55705}" type="pres">
      <dgm:prSet presAssocID="{49B133DD-52F6-450B-87FE-35BA84430AF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E5C9E0C-AE00-CD45-890F-4A77F022B9FB}" type="presOf" srcId="{1114FF3C-F60B-4E81-A4D0-2DF5E7F473F8}" destId="{BC08CC6E-958D-7D42-9ACB-BB8D54A08A7C}" srcOrd="0" destOrd="0" presId="urn:microsoft.com/office/officeart/2005/8/layout/vProcess5"/>
    <dgm:cxn modelId="{6803B614-8CC0-5C4C-AAD3-B80AD78D7ADF}" type="presOf" srcId="{81B63C73-A618-4303-9799-5F0168B55659}" destId="{4B7706A5-A536-CB44-9D78-CAEAA273EC15}" srcOrd="0" destOrd="0" presId="urn:microsoft.com/office/officeart/2005/8/layout/vProcess5"/>
    <dgm:cxn modelId="{3E9E982D-D684-0841-BB3A-16BF92E88140}" type="presOf" srcId="{54D8BD8E-178B-41F7-95C5-EB3E360AF081}" destId="{4B602E9F-33C0-5E46-9CE9-23F8956FE0DC}" srcOrd="0" destOrd="0" presId="urn:microsoft.com/office/officeart/2005/8/layout/vProcess5"/>
    <dgm:cxn modelId="{9484382F-6C8D-9B4D-A267-197D5C62EDA3}" type="presOf" srcId="{6A555637-DCBD-4ADD-AA84-6DE18CD4A2BA}" destId="{10367C68-02FD-A44E-93AB-A36D8D2CE20E}" srcOrd="0" destOrd="0" presId="urn:microsoft.com/office/officeart/2005/8/layout/vProcess5"/>
    <dgm:cxn modelId="{D7FB2247-DC0A-184B-9A4D-45A4856579D4}" type="presOf" srcId="{5C80F983-E1CF-4808-935C-816EC534A695}" destId="{34C756B5-6AD9-7241-961E-162E03C55705}" srcOrd="1" destOrd="0" presId="urn:microsoft.com/office/officeart/2005/8/layout/vProcess5"/>
    <dgm:cxn modelId="{BA41AC71-C28F-4875-8EAE-66DB62D0F808}" srcId="{49B133DD-52F6-450B-87FE-35BA84430AF5}" destId="{81B63C73-A618-4303-9799-5F0168B55659}" srcOrd="0" destOrd="0" parTransId="{B5CBAA6F-5B34-40FF-8D3D-2C03D474DE6F}" sibTransId="{6A555637-DCBD-4ADD-AA84-6DE18CD4A2BA}"/>
    <dgm:cxn modelId="{CFA2DD7A-917F-4FD9-80EC-CAFA3E2C86AC}" srcId="{49B133DD-52F6-450B-87FE-35BA84430AF5}" destId="{54D8BD8E-178B-41F7-95C5-EB3E360AF081}" srcOrd="1" destOrd="0" parTransId="{904723E9-1A34-47B7-9B5C-BD1354257F6C}" sibTransId="{1114FF3C-F60B-4E81-A4D0-2DF5E7F473F8}"/>
    <dgm:cxn modelId="{FA5C899B-C7F0-FB40-957F-83BD897A7ECB}" type="presOf" srcId="{81B63C73-A618-4303-9799-5F0168B55659}" destId="{811517A3-CEAE-D541-8CBA-82E0D330410B}" srcOrd="1" destOrd="0" presId="urn:microsoft.com/office/officeart/2005/8/layout/vProcess5"/>
    <dgm:cxn modelId="{28EF39A7-E4E9-4769-AD53-395D0128FB18}" srcId="{49B133DD-52F6-450B-87FE-35BA84430AF5}" destId="{5C80F983-E1CF-4808-935C-816EC534A695}" srcOrd="2" destOrd="0" parTransId="{E5D4E5F2-2BE7-4890-8619-10A8135375CA}" sibTransId="{890389D1-3FD2-4DFA-B684-52F508338290}"/>
    <dgm:cxn modelId="{964A1ABF-F8FA-6643-8675-82A9FDDEF821}" type="presOf" srcId="{49B133DD-52F6-450B-87FE-35BA84430AF5}" destId="{5B0EB52C-06FC-844D-8205-D079420156CD}" srcOrd="0" destOrd="0" presId="urn:microsoft.com/office/officeart/2005/8/layout/vProcess5"/>
    <dgm:cxn modelId="{194DC1C0-D170-3F42-BD98-B13EC19088B3}" type="presOf" srcId="{5C80F983-E1CF-4808-935C-816EC534A695}" destId="{B1950248-03B8-DB4D-8BCE-E9B640133D75}" srcOrd="0" destOrd="0" presId="urn:microsoft.com/office/officeart/2005/8/layout/vProcess5"/>
    <dgm:cxn modelId="{0C5DF0C4-E881-7044-B26F-93D266C388F3}" type="presOf" srcId="{54D8BD8E-178B-41F7-95C5-EB3E360AF081}" destId="{F6182DF5-BC35-3748-B519-063545FAAB45}" srcOrd="1" destOrd="0" presId="urn:microsoft.com/office/officeart/2005/8/layout/vProcess5"/>
    <dgm:cxn modelId="{D1208407-6CC2-5440-BFF4-14098FF94934}" type="presParOf" srcId="{5B0EB52C-06FC-844D-8205-D079420156CD}" destId="{339E38B7-53CB-844F-B310-2861E4E8EAAD}" srcOrd="0" destOrd="0" presId="urn:microsoft.com/office/officeart/2005/8/layout/vProcess5"/>
    <dgm:cxn modelId="{6C340576-D6C6-A547-91EA-BFC397BD9732}" type="presParOf" srcId="{5B0EB52C-06FC-844D-8205-D079420156CD}" destId="{4B7706A5-A536-CB44-9D78-CAEAA273EC15}" srcOrd="1" destOrd="0" presId="urn:microsoft.com/office/officeart/2005/8/layout/vProcess5"/>
    <dgm:cxn modelId="{36F74854-57B1-EE42-B55D-E90E3AEBA6C1}" type="presParOf" srcId="{5B0EB52C-06FC-844D-8205-D079420156CD}" destId="{4B602E9F-33C0-5E46-9CE9-23F8956FE0DC}" srcOrd="2" destOrd="0" presId="urn:microsoft.com/office/officeart/2005/8/layout/vProcess5"/>
    <dgm:cxn modelId="{1151D39A-647D-0443-80FE-81D2914A9BDC}" type="presParOf" srcId="{5B0EB52C-06FC-844D-8205-D079420156CD}" destId="{B1950248-03B8-DB4D-8BCE-E9B640133D75}" srcOrd="3" destOrd="0" presId="urn:microsoft.com/office/officeart/2005/8/layout/vProcess5"/>
    <dgm:cxn modelId="{1AB83E2C-62D1-0C47-9EDE-DF5515ACCA97}" type="presParOf" srcId="{5B0EB52C-06FC-844D-8205-D079420156CD}" destId="{10367C68-02FD-A44E-93AB-A36D8D2CE20E}" srcOrd="4" destOrd="0" presId="urn:microsoft.com/office/officeart/2005/8/layout/vProcess5"/>
    <dgm:cxn modelId="{08FCC59B-42F6-6F4A-AB5C-899FEA11F95C}" type="presParOf" srcId="{5B0EB52C-06FC-844D-8205-D079420156CD}" destId="{BC08CC6E-958D-7D42-9ACB-BB8D54A08A7C}" srcOrd="5" destOrd="0" presId="urn:microsoft.com/office/officeart/2005/8/layout/vProcess5"/>
    <dgm:cxn modelId="{9CA91B06-66F8-4640-81FD-AF75E1ED649C}" type="presParOf" srcId="{5B0EB52C-06FC-844D-8205-D079420156CD}" destId="{811517A3-CEAE-D541-8CBA-82E0D330410B}" srcOrd="6" destOrd="0" presId="urn:microsoft.com/office/officeart/2005/8/layout/vProcess5"/>
    <dgm:cxn modelId="{52932FC3-2F08-F84B-932E-AF6FB47FEA07}" type="presParOf" srcId="{5B0EB52C-06FC-844D-8205-D079420156CD}" destId="{F6182DF5-BC35-3748-B519-063545FAAB45}" srcOrd="7" destOrd="0" presId="urn:microsoft.com/office/officeart/2005/8/layout/vProcess5"/>
    <dgm:cxn modelId="{AC06B712-9BBF-3D44-ADF6-7469B72D27BA}" type="presParOf" srcId="{5B0EB52C-06FC-844D-8205-D079420156CD}" destId="{34C756B5-6AD9-7241-961E-162E03C5570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CB5FC7-6D9C-AB43-99FA-EDB87E49A6E4}" type="doc">
      <dgm:prSet loTypeId="urn:microsoft.com/office/officeart/2005/8/layout/vProcess5" loCatId="process" qsTypeId="urn:microsoft.com/office/officeart/2005/8/quickstyle/simple2" qsCatId="simple" csTypeId="urn:microsoft.com/office/officeart/2005/8/colors/colorful1" csCatId="colorful" phldr="1"/>
      <dgm:spPr/>
    </dgm:pt>
    <dgm:pt modelId="{EB678718-4F94-464A-8576-3EA18FE3354E}">
      <dgm:prSet phldrT="[Text]"/>
      <dgm:spPr/>
      <dgm:t>
        <a:bodyPr/>
        <a:lstStyle/>
        <a:p>
          <a:pPr>
            <a:defRPr cap="all"/>
          </a:pPr>
          <a:r>
            <a:rPr lang="en-US" dirty="0"/>
            <a:t>log transformation</a:t>
          </a:r>
        </a:p>
      </dgm:t>
    </dgm:pt>
    <dgm:pt modelId="{E6095335-294F-B444-9D60-87523BA9F1A1}" type="parTrans" cxnId="{E81EA8FD-20C8-9B47-A17D-D89E58CFB578}">
      <dgm:prSet/>
      <dgm:spPr/>
      <dgm:t>
        <a:bodyPr/>
        <a:lstStyle/>
        <a:p>
          <a:endParaRPr lang="en-US"/>
        </a:p>
      </dgm:t>
    </dgm:pt>
    <dgm:pt modelId="{6DFE8C6C-A3E5-EF4C-8A4B-D3F6BECE9579}" type="sibTrans" cxnId="{E81EA8FD-20C8-9B47-A17D-D89E58CFB578}">
      <dgm:prSet/>
      <dgm:spPr/>
      <dgm:t>
        <a:bodyPr/>
        <a:lstStyle/>
        <a:p>
          <a:endParaRPr lang="en-US"/>
        </a:p>
      </dgm:t>
    </dgm:pt>
    <dgm:pt modelId="{EF7569F5-65BC-6443-B42D-E7209D9631AD}">
      <dgm:prSet phldrT="[Text]"/>
      <dgm:spPr/>
      <dgm:t>
        <a:bodyPr/>
        <a:lstStyle/>
        <a:p>
          <a:pPr>
            <a:defRPr cap="all"/>
          </a:pPr>
          <a:r>
            <a:rPr lang="en-US"/>
            <a:t>z-score standardization</a:t>
          </a:r>
        </a:p>
      </dgm:t>
    </dgm:pt>
    <dgm:pt modelId="{BFB29190-C555-1646-AD0A-C74EA8B96C92}" type="parTrans" cxnId="{01ECC52B-0AC1-D841-9E34-FCE7CB878150}">
      <dgm:prSet/>
      <dgm:spPr/>
      <dgm:t>
        <a:bodyPr/>
        <a:lstStyle/>
        <a:p>
          <a:endParaRPr lang="en-US"/>
        </a:p>
      </dgm:t>
    </dgm:pt>
    <dgm:pt modelId="{21512EBD-C7D8-594C-AAF1-6CF2A5D739F2}" type="sibTrans" cxnId="{01ECC52B-0AC1-D841-9E34-FCE7CB878150}">
      <dgm:prSet/>
      <dgm:spPr/>
      <dgm:t>
        <a:bodyPr/>
        <a:lstStyle/>
        <a:p>
          <a:endParaRPr lang="en-US"/>
        </a:p>
      </dgm:t>
    </dgm:pt>
    <dgm:pt modelId="{0BED33FE-B597-7744-B59C-D96641552031}">
      <dgm:prSet phldrT="[Text]"/>
      <dgm:spPr/>
      <dgm:t>
        <a:bodyPr/>
        <a:lstStyle/>
        <a:p>
          <a:pPr>
            <a:defRPr cap="all"/>
          </a:pPr>
          <a:r>
            <a:rPr lang="en-US" dirty="0"/>
            <a:t>k-means clustering</a:t>
          </a:r>
        </a:p>
      </dgm:t>
    </dgm:pt>
    <dgm:pt modelId="{A3E18C62-F4D0-5B48-818C-DD76D85D75DE}" type="parTrans" cxnId="{666FDD3B-0F89-D840-81C1-30D2689CF563}">
      <dgm:prSet/>
      <dgm:spPr/>
      <dgm:t>
        <a:bodyPr/>
        <a:lstStyle/>
        <a:p>
          <a:endParaRPr lang="en-US"/>
        </a:p>
      </dgm:t>
    </dgm:pt>
    <dgm:pt modelId="{A8868289-2AE8-614A-A292-BA40A7626D9F}" type="sibTrans" cxnId="{666FDD3B-0F89-D840-81C1-30D2689CF563}">
      <dgm:prSet/>
      <dgm:spPr/>
      <dgm:t>
        <a:bodyPr/>
        <a:lstStyle/>
        <a:p>
          <a:endParaRPr lang="en-US"/>
        </a:p>
      </dgm:t>
    </dgm:pt>
    <dgm:pt modelId="{3A4F09B2-5E8F-6049-A990-ED356F40BFBE}" type="pres">
      <dgm:prSet presAssocID="{D5CB5FC7-6D9C-AB43-99FA-EDB87E49A6E4}" presName="outerComposite" presStyleCnt="0">
        <dgm:presLayoutVars>
          <dgm:chMax val="5"/>
          <dgm:dir/>
          <dgm:resizeHandles val="exact"/>
        </dgm:presLayoutVars>
      </dgm:prSet>
      <dgm:spPr/>
    </dgm:pt>
    <dgm:pt modelId="{AFF68EC0-5CCE-E143-BCB1-0337583E08A6}" type="pres">
      <dgm:prSet presAssocID="{D5CB5FC7-6D9C-AB43-99FA-EDB87E49A6E4}" presName="dummyMaxCanvas" presStyleCnt="0">
        <dgm:presLayoutVars/>
      </dgm:prSet>
      <dgm:spPr/>
    </dgm:pt>
    <dgm:pt modelId="{1DDA97F2-C2E0-D84D-874A-3EC9F949D6D0}" type="pres">
      <dgm:prSet presAssocID="{D5CB5FC7-6D9C-AB43-99FA-EDB87E49A6E4}" presName="ThreeNodes_1" presStyleLbl="node1" presStyleIdx="0" presStyleCnt="3">
        <dgm:presLayoutVars>
          <dgm:bulletEnabled val="1"/>
        </dgm:presLayoutVars>
      </dgm:prSet>
      <dgm:spPr/>
    </dgm:pt>
    <dgm:pt modelId="{02BD17D4-AC24-7E49-BB8C-DA08C5E22D00}" type="pres">
      <dgm:prSet presAssocID="{D5CB5FC7-6D9C-AB43-99FA-EDB87E49A6E4}" presName="ThreeNodes_2" presStyleLbl="node1" presStyleIdx="1" presStyleCnt="3">
        <dgm:presLayoutVars>
          <dgm:bulletEnabled val="1"/>
        </dgm:presLayoutVars>
      </dgm:prSet>
      <dgm:spPr/>
    </dgm:pt>
    <dgm:pt modelId="{1DB0DFAB-70AA-6440-B486-2873AE850D66}" type="pres">
      <dgm:prSet presAssocID="{D5CB5FC7-6D9C-AB43-99FA-EDB87E49A6E4}" presName="ThreeNodes_3" presStyleLbl="node1" presStyleIdx="2" presStyleCnt="3">
        <dgm:presLayoutVars>
          <dgm:bulletEnabled val="1"/>
        </dgm:presLayoutVars>
      </dgm:prSet>
      <dgm:spPr/>
    </dgm:pt>
    <dgm:pt modelId="{15F164CF-1FC9-4D42-83F9-F9DACF582EE3}" type="pres">
      <dgm:prSet presAssocID="{D5CB5FC7-6D9C-AB43-99FA-EDB87E49A6E4}" presName="ThreeConn_1-2" presStyleLbl="fgAccFollowNode1" presStyleIdx="0" presStyleCnt="2">
        <dgm:presLayoutVars>
          <dgm:bulletEnabled val="1"/>
        </dgm:presLayoutVars>
      </dgm:prSet>
      <dgm:spPr/>
    </dgm:pt>
    <dgm:pt modelId="{1CBBDF5E-330E-914A-80AC-7CF7A75884B4}" type="pres">
      <dgm:prSet presAssocID="{D5CB5FC7-6D9C-AB43-99FA-EDB87E49A6E4}" presName="ThreeConn_2-3" presStyleLbl="fgAccFollowNode1" presStyleIdx="1" presStyleCnt="2">
        <dgm:presLayoutVars>
          <dgm:bulletEnabled val="1"/>
        </dgm:presLayoutVars>
      </dgm:prSet>
      <dgm:spPr/>
    </dgm:pt>
    <dgm:pt modelId="{67C05E22-93CA-2840-99A4-7C60C04C7AB9}" type="pres">
      <dgm:prSet presAssocID="{D5CB5FC7-6D9C-AB43-99FA-EDB87E49A6E4}" presName="ThreeNodes_1_text" presStyleLbl="node1" presStyleIdx="2" presStyleCnt="3">
        <dgm:presLayoutVars>
          <dgm:bulletEnabled val="1"/>
        </dgm:presLayoutVars>
      </dgm:prSet>
      <dgm:spPr/>
    </dgm:pt>
    <dgm:pt modelId="{684284C5-4E83-EA43-92E3-72EF82E095B4}" type="pres">
      <dgm:prSet presAssocID="{D5CB5FC7-6D9C-AB43-99FA-EDB87E49A6E4}" presName="ThreeNodes_2_text" presStyleLbl="node1" presStyleIdx="2" presStyleCnt="3">
        <dgm:presLayoutVars>
          <dgm:bulletEnabled val="1"/>
        </dgm:presLayoutVars>
      </dgm:prSet>
      <dgm:spPr/>
    </dgm:pt>
    <dgm:pt modelId="{757761CC-F348-C445-85FE-BB5FAB3A44EB}" type="pres">
      <dgm:prSet presAssocID="{D5CB5FC7-6D9C-AB43-99FA-EDB87E49A6E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20DFA00-5F80-2149-BD60-7BFA083F88FF}" type="presOf" srcId="{6DFE8C6C-A3E5-EF4C-8A4B-D3F6BECE9579}" destId="{15F164CF-1FC9-4D42-83F9-F9DACF582EE3}" srcOrd="0" destOrd="0" presId="urn:microsoft.com/office/officeart/2005/8/layout/vProcess5"/>
    <dgm:cxn modelId="{B5846211-5381-8C40-8C87-B826502A59E7}" type="presOf" srcId="{D5CB5FC7-6D9C-AB43-99FA-EDB87E49A6E4}" destId="{3A4F09B2-5E8F-6049-A990-ED356F40BFBE}" srcOrd="0" destOrd="0" presId="urn:microsoft.com/office/officeart/2005/8/layout/vProcess5"/>
    <dgm:cxn modelId="{01ECC52B-0AC1-D841-9E34-FCE7CB878150}" srcId="{D5CB5FC7-6D9C-AB43-99FA-EDB87E49A6E4}" destId="{EF7569F5-65BC-6443-B42D-E7209D9631AD}" srcOrd="1" destOrd="0" parTransId="{BFB29190-C555-1646-AD0A-C74EA8B96C92}" sibTransId="{21512EBD-C7D8-594C-AAF1-6CF2A5D739F2}"/>
    <dgm:cxn modelId="{666FDD3B-0F89-D840-81C1-30D2689CF563}" srcId="{D5CB5FC7-6D9C-AB43-99FA-EDB87E49A6E4}" destId="{0BED33FE-B597-7744-B59C-D96641552031}" srcOrd="2" destOrd="0" parTransId="{A3E18C62-F4D0-5B48-818C-DD76D85D75DE}" sibTransId="{A8868289-2AE8-614A-A292-BA40A7626D9F}"/>
    <dgm:cxn modelId="{FCC9F23E-C189-4645-BEE2-E661BC404859}" type="presOf" srcId="{EB678718-4F94-464A-8576-3EA18FE3354E}" destId="{67C05E22-93CA-2840-99A4-7C60C04C7AB9}" srcOrd="1" destOrd="0" presId="urn:microsoft.com/office/officeart/2005/8/layout/vProcess5"/>
    <dgm:cxn modelId="{0D36A465-C256-B745-A088-1AC8148B5689}" type="presOf" srcId="{0BED33FE-B597-7744-B59C-D96641552031}" destId="{757761CC-F348-C445-85FE-BB5FAB3A44EB}" srcOrd="1" destOrd="0" presId="urn:microsoft.com/office/officeart/2005/8/layout/vProcess5"/>
    <dgm:cxn modelId="{FE1FB877-AD08-474C-9512-AD224E2FB8BE}" type="presOf" srcId="{EB678718-4F94-464A-8576-3EA18FE3354E}" destId="{1DDA97F2-C2E0-D84D-874A-3EC9F949D6D0}" srcOrd="0" destOrd="0" presId="urn:microsoft.com/office/officeart/2005/8/layout/vProcess5"/>
    <dgm:cxn modelId="{184137A4-682F-E64D-A9AC-C88DF0ECA916}" type="presOf" srcId="{0BED33FE-B597-7744-B59C-D96641552031}" destId="{1DB0DFAB-70AA-6440-B486-2873AE850D66}" srcOrd="0" destOrd="0" presId="urn:microsoft.com/office/officeart/2005/8/layout/vProcess5"/>
    <dgm:cxn modelId="{EE8E99C0-E887-444D-8CE3-7046DF7453AE}" type="presOf" srcId="{EF7569F5-65BC-6443-B42D-E7209D9631AD}" destId="{02BD17D4-AC24-7E49-BB8C-DA08C5E22D00}" srcOrd="0" destOrd="0" presId="urn:microsoft.com/office/officeart/2005/8/layout/vProcess5"/>
    <dgm:cxn modelId="{5BF6CDD1-4430-774F-85D3-AAE0AC9A0142}" type="presOf" srcId="{21512EBD-C7D8-594C-AAF1-6CF2A5D739F2}" destId="{1CBBDF5E-330E-914A-80AC-7CF7A75884B4}" srcOrd="0" destOrd="0" presId="urn:microsoft.com/office/officeart/2005/8/layout/vProcess5"/>
    <dgm:cxn modelId="{FC9E8AED-0435-3641-87BD-5A7804246998}" type="presOf" srcId="{EF7569F5-65BC-6443-B42D-E7209D9631AD}" destId="{684284C5-4E83-EA43-92E3-72EF82E095B4}" srcOrd="1" destOrd="0" presId="urn:microsoft.com/office/officeart/2005/8/layout/vProcess5"/>
    <dgm:cxn modelId="{E81EA8FD-20C8-9B47-A17D-D89E58CFB578}" srcId="{D5CB5FC7-6D9C-AB43-99FA-EDB87E49A6E4}" destId="{EB678718-4F94-464A-8576-3EA18FE3354E}" srcOrd="0" destOrd="0" parTransId="{E6095335-294F-B444-9D60-87523BA9F1A1}" sibTransId="{6DFE8C6C-A3E5-EF4C-8A4B-D3F6BECE9579}"/>
    <dgm:cxn modelId="{3DF7E72C-EDA9-764B-AABC-CB9E72238AE6}" type="presParOf" srcId="{3A4F09B2-5E8F-6049-A990-ED356F40BFBE}" destId="{AFF68EC0-5CCE-E143-BCB1-0337583E08A6}" srcOrd="0" destOrd="0" presId="urn:microsoft.com/office/officeart/2005/8/layout/vProcess5"/>
    <dgm:cxn modelId="{6363B7D4-0FAB-1C4C-A2AA-5B575062B261}" type="presParOf" srcId="{3A4F09B2-5E8F-6049-A990-ED356F40BFBE}" destId="{1DDA97F2-C2E0-D84D-874A-3EC9F949D6D0}" srcOrd="1" destOrd="0" presId="urn:microsoft.com/office/officeart/2005/8/layout/vProcess5"/>
    <dgm:cxn modelId="{F8B78906-B332-2B4A-A773-CFE6D0A003A4}" type="presParOf" srcId="{3A4F09B2-5E8F-6049-A990-ED356F40BFBE}" destId="{02BD17D4-AC24-7E49-BB8C-DA08C5E22D00}" srcOrd="2" destOrd="0" presId="urn:microsoft.com/office/officeart/2005/8/layout/vProcess5"/>
    <dgm:cxn modelId="{99E2525F-CC59-F645-B67D-082103B7E6E8}" type="presParOf" srcId="{3A4F09B2-5E8F-6049-A990-ED356F40BFBE}" destId="{1DB0DFAB-70AA-6440-B486-2873AE850D66}" srcOrd="3" destOrd="0" presId="urn:microsoft.com/office/officeart/2005/8/layout/vProcess5"/>
    <dgm:cxn modelId="{C33A5853-6669-FD4C-B9A7-F27D7A927131}" type="presParOf" srcId="{3A4F09B2-5E8F-6049-A990-ED356F40BFBE}" destId="{15F164CF-1FC9-4D42-83F9-F9DACF582EE3}" srcOrd="4" destOrd="0" presId="urn:microsoft.com/office/officeart/2005/8/layout/vProcess5"/>
    <dgm:cxn modelId="{BA0C00B2-ADB9-E343-82C1-3B7A8A60DF10}" type="presParOf" srcId="{3A4F09B2-5E8F-6049-A990-ED356F40BFBE}" destId="{1CBBDF5E-330E-914A-80AC-7CF7A75884B4}" srcOrd="5" destOrd="0" presId="urn:microsoft.com/office/officeart/2005/8/layout/vProcess5"/>
    <dgm:cxn modelId="{CC471F8F-2810-C44F-AEAF-F261B4A9D474}" type="presParOf" srcId="{3A4F09B2-5E8F-6049-A990-ED356F40BFBE}" destId="{67C05E22-93CA-2840-99A4-7C60C04C7AB9}" srcOrd="6" destOrd="0" presId="urn:microsoft.com/office/officeart/2005/8/layout/vProcess5"/>
    <dgm:cxn modelId="{B86D8E72-DE22-F04A-9912-66A5F9EF8802}" type="presParOf" srcId="{3A4F09B2-5E8F-6049-A990-ED356F40BFBE}" destId="{684284C5-4E83-EA43-92E3-72EF82E095B4}" srcOrd="7" destOrd="0" presId="urn:microsoft.com/office/officeart/2005/8/layout/vProcess5"/>
    <dgm:cxn modelId="{B29CC779-E794-BF46-8974-8AD81FA9ACDB}" type="presParOf" srcId="{3A4F09B2-5E8F-6049-A990-ED356F40BFBE}" destId="{757761CC-F348-C445-85FE-BB5FAB3A44E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B4CAC3B-F099-486B-9C31-B05446A1524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DDA5DF5-FE51-4B5F-9712-BE18FFCADF6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Profile 1:  </a:t>
          </a:r>
          <a:r>
            <a:rPr lang="en-GB" b="1" dirty="0">
              <a:solidFill>
                <a:schemeClr val="tx1"/>
              </a:solidFill>
            </a:rPr>
            <a:t>Good </a:t>
          </a:r>
          <a:r>
            <a:rPr lang="en-US" b="1" dirty="0">
              <a:solidFill>
                <a:schemeClr val="tx1"/>
              </a:solidFill>
            </a:rPr>
            <a:t>t</a:t>
          </a:r>
          <a:r>
            <a:rPr lang="en-GB" b="1" dirty="0">
              <a:solidFill>
                <a:schemeClr val="tx1"/>
              </a:solidFill>
            </a:rPr>
            <a:t>rain </a:t>
          </a:r>
          <a:r>
            <a:rPr lang="en-US" b="1" dirty="0">
              <a:solidFill>
                <a:schemeClr val="tx1"/>
              </a:solidFill>
            </a:rPr>
            <a:t>a</a:t>
          </a:r>
          <a:r>
            <a:rPr lang="en-GB" b="1" dirty="0" err="1">
              <a:solidFill>
                <a:schemeClr val="tx1"/>
              </a:solidFill>
            </a:rPr>
            <a:t>ccessibility</a:t>
          </a:r>
          <a:r>
            <a:rPr lang="en-GB" b="1" dirty="0">
              <a:solidFill>
                <a:schemeClr val="tx1"/>
              </a:solidFill>
            </a:rPr>
            <a:t> but </a:t>
          </a:r>
          <a:r>
            <a:rPr lang="en-US" b="1" dirty="0">
              <a:solidFill>
                <a:schemeClr val="tx1"/>
              </a:solidFill>
            </a:rPr>
            <a:t>c</a:t>
          </a:r>
          <a:r>
            <a:rPr lang="en-GB" b="1" dirty="0" err="1">
              <a:solidFill>
                <a:schemeClr val="tx1"/>
              </a:solidFill>
            </a:rPr>
            <a:t>ar</a:t>
          </a:r>
          <a:r>
            <a:rPr lang="en-GB" b="1" dirty="0">
              <a:solidFill>
                <a:schemeClr val="tx1"/>
              </a:solidFill>
            </a:rPr>
            <a:t> </a:t>
          </a:r>
          <a:r>
            <a:rPr lang="en-US" b="1" dirty="0">
              <a:solidFill>
                <a:schemeClr val="tx1"/>
              </a:solidFill>
            </a:rPr>
            <a:t>d</a:t>
          </a:r>
          <a:r>
            <a:rPr lang="en-GB" b="1" dirty="0" err="1">
              <a:solidFill>
                <a:schemeClr val="tx1"/>
              </a:solidFill>
            </a:rPr>
            <a:t>ependant</a:t>
          </a:r>
          <a:endParaRPr lang="en-US" dirty="0">
            <a:solidFill>
              <a:schemeClr val="tx1"/>
            </a:solidFill>
          </a:endParaRPr>
        </a:p>
      </dgm:t>
    </dgm:pt>
    <dgm:pt modelId="{A789B275-5EE5-460A-AFF4-F693020EFB38}" type="parTrans" cxnId="{4E993A3D-F9F4-4377-AD3E-1A89B84DF114}">
      <dgm:prSet/>
      <dgm:spPr/>
      <dgm:t>
        <a:bodyPr/>
        <a:lstStyle/>
        <a:p>
          <a:endParaRPr lang="en-US"/>
        </a:p>
      </dgm:t>
    </dgm:pt>
    <dgm:pt modelId="{429A6B94-A803-44F1-8CF9-433A2016CA4E}" type="sibTrans" cxnId="{4E993A3D-F9F4-4377-AD3E-1A89B84DF114}">
      <dgm:prSet/>
      <dgm:spPr/>
      <dgm:t>
        <a:bodyPr/>
        <a:lstStyle/>
        <a:p>
          <a:endParaRPr lang="en-US"/>
        </a:p>
      </dgm:t>
    </dgm:pt>
    <dgm:pt modelId="{A7C5A5A9-AB58-4F41-B2BD-0EF52ACF583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900" b="1" kern="1200" dirty="0"/>
            <a:t>Profile 2:  </a:t>
          </a:r>
          <a:r>
            <a:rPr lang="en-GB" sz="1900" b="1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Solely </a:t>
          </a:r>
          <a:r>
            <a:rPr lang="en-US" sz="1900" b="1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c</a:t>
          </a:r>
          <a:r>
            <a:rPr lang="en-GB" sz="1900" b="1" kern="1200" dirty="0" err="1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ar</a:t>
          </a:r>
          <a:r>
            <a:rPr lang="en-GB" sz="1900" b="1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 </a:t>
          </a:r>
          <a:r>
            <a:rPr lang="en-US" sz="1900" b="1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d</a:t>
          </a:r>
          <a:r>
            <a:rPr lang="en-GB" sz="1900" b="1" kern="1200" dirty="0" err="1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ependant</a:t>
          </a:r>
          <a:r>
            <a:rPr lang="en-GB" sz="1900" b="1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 </a:t>
          </a:r>
          <a:endParaRPr lang="en-US" sz="1900" b="1" kern="1200" dirty="0">
            <a:solidFill>
              <a:prstClr val="white"/>
            </a:solidFill>
            <a:latin typeface="Gill Sans MT" panose="020B0502020104020203"/>
            <a:ea typeface="+mn-ea"/>
            <a:cs typeface="+mn-cs"/>
          </a:endParaRPr>
        </a:p>
      </dgm:t>
    </dgm:pt>
    <dgm:pt modelId="{7C125992-8252-440D-BF54-372E7DB97AF0}" type="parTrans" cxnId="{649A6B8D-596B-4668-B2A2-142D198B0184}">
      <dgm:prSet/>
      <dgm:spPr/>
      <dgm:t>
        <a:bodyPr/>
        <a:lstStyle/>
        <a:p>
          <a:endParaRPr lang="en-US"/>
        </a:p>
      </dgm:t>
    </dgm:pt>
    <dgm:pt modelId="{351A7FAF-3797-4044-A7FF-661F9774EB3F}" type="sibTrans" cxnId="{649A6B8D-596B-4668-B2A2-142D198B0184}">
      <dgm:prSet/>
      <dgm:spPr/>
      <dgm:t>
        <a:bodyPr/>
        <a:lstStyle/>
        <a:p>
          <a:endParaRPr lang="en-US"/>
        </a:p>
      </dgm:t>
    </dgm:pt>
    <dgm:pt modelId="{27219D13-BFBA-4AE6-911D-596149A5B8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900" b="1" kern="1200" dirty="0"/>
            <a:t>Profile 3:  </a:t>
          </a:r>
          <a:r>
            <a:rPr lang="en-GB" sz="1900" b="1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Lack of accessibility across all Transport mode</a:t>
          </a:r>
          <a:r>
            <a:rPr lang="en-EG" sz="1900" b="1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 </a:t>
          </a:r>
          <a:endParaRPr lang="en-US" sz="1900" b="1" kern="1200" dirty="0">
            <a:solidFill>
              <a:prstClr val="white"/>
            </a:solidFill>
            <a:latin typeface="Gill Sans MT" panose="020B0502020104020203"/>
            <a:ea typeface="+mn-ea"/>
            <a:cs typeface="+mn-cs"/>
          </a:endParaRPr>
        </a:p>
      </dgm:t>
    </dgm:pt>
    <dgm:pt modelId="{84B811DD-1543-40E4-B124-05F4102F006D}" type="parTrans" cxnId="{85831A3C-2245-4D81-B036-34040D71B573}">
      <dgm:prSet/>
      <dgm:spPr/>
      <dgm:t>
        <a:bodyPr/>
        <a:lstStyle/>
        <a:p>
          <a:endParaRPr lang="en-US"/>
        </a:p>
      </dgm:t>
    </dgm:pt>
    <dgm:pt modelId="{F68A6DDA-00C8-48C2-9807-79D17C450FDF}" type="sibTrans" cxnId="{85831A3C-2245-4D81-B036-34040D71B573}">
      <dgm:prSet/>
      <dgm:spPr/>
      <dgm:t>
        <a:bodyPr/>
        <a:lstStyle/>
        <a:p>
          <a:endParaRPr lang="en-US"/>
        </a:p>
      </dgm:t>
    </dgm:pt>
    <dgm:pt modelId="{82356B97-B3FD-4A43-BFB5-22F1F466C05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900" b="1" kern="1200" dirty="0"/>
            <a:t>Profile 4:  </a:t>
          </a:r>
          <a:r>
            <a:rPr lang="en-GB" sz="1900" b="1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High public transport and good accessibility </a:t>
          </a:r>
          <a:endParaRPr lang="en-US" sz="1900" b="1" kern="1200" dirty="0">
            <a:solidFill>
              <a:prstClr val="white"/>
            </a:solidFill>
            <a:latin typeface="Gill Sans MT" panose="020B0502020104020203"/>
            <a:ea typeface="+mn-ea"/>
            <a:cs typeface="+mn-cs"/>
          </a:endParaRPr>
        </a:p>
      </dgm:t>
    </dgm:pt>
    <dgm:pt modelId="{F7266C86-08AE-4F4F-ACB9-5CC238C66296}" type="parTrans" cxnId="{7A467EB7-3E1F-4AE8-9E5D-D6A450DCC5A5}">
      <dgm:prSet/>
      <dgm:spPr/>
      <dgm:t>
        <a:bodyPr/>
        <a:lstStyle/>
        <a:p>
          <a:endParaRPr lang="en-US"/>
        </a:p>
      </dgm:t>
    </dgm:pt>
    <dgm:pt modelId="{C2A900EB-2939-4014-A62A-89815EAC44E5}" type="sibTrans" cxnId="{7A467EB7-3E1F-4AE8-9E5D-D6A450DCC5A5}">
      <dgm:prSet/>
      <dgm:spPr/>
      <dgm:t>
        <a:bodyPr/>
        <a:lstStyle/>
        <a:p>
          <a:endParaRPr lang="en-US"/>
        </a:p>
      </dgm:t>
    </dgm:pt>
    <dgm:pt modelId="{DC5972A2-5830-4DAB-B659-D3585E50A11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900" b="1" kern="1200" dirty="0"/>
            <a:t>Profile 5:  </a:t>
          </a:r>
          <a:r>
            <a:rPr lang="en-GB" sz="1900" b="1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Car reliant but high public transport </a:t>
          </a:r>
          <a:endParaRPr lang="en-US" sz="1900" b="1" kern="1200" dirty="0">
            <a:solidFill>
              <a:prstClr val="white"/>
            </a:solidFill>
            <a:latin typeface="Gill Sans MT" panose="020B0502020104020203"/>
            <a:ea typeface="+mn-ea"/>
            <a:cs typeface="+mn-cs"/>
          </a:endParaRPr>
        </a:p>
      </dgm:t>
    </dgm:pt>
    <dgm:pt modelId="{E47E453A-31E3-4606-A587-2965D6827A4C}" type="parTrans" cxnId="{881857A1-0D24-48BB-942D-EF78E6E18E81}">
      <dgm:prSet/>
      <dgm:spPr/>
      <dgm:t>
        <a:bodyPr/>
        <a:lstStyle/>
        <a:p>
          <a:endParaRPr lang="en-US"/>
        </a:p>
      </dgm:t>
    </dgm:pt>
    <dgm:pt modelId="{5E2CDF50-339B-415B-80B3-BE8CCF198DC4}" type="sibTrans" cxnId="{881857A1-0D24-48BB-942D-EF78E6E18E81}">
      <dgm:prSet/>
      <dgm:spPr/>
      <dgm:t>
        <a:bodyPr/>
        <a:lstStyle/>
        <a:p>
          <a:endParaRPr lang="en-US"/>
        </a:p>
      </dgm:t>
    </dgm:pt>
    <dgm:pt modelId="{3863EE8F-AD0C-4904-A0D4-6DBEAFA905BD}" type="pres">
      <dgm:prSet presAssocID="{BB4CAC3B-F099-486B-9C31-B05446A1524C}" presName="root" presStyleCnt="0">
        <dgm:presLayoutVars>
          <dgm:dir/>
          <dgm:resizeHandles val="exact"/>
        </dgm:presLayoutVars>
      </dgm:prSet>
      <dgm:spPr/>
    </dgm:pt>
    <dgm:pt modelId="{6ED9B0A1-2C39-4BBD-8444-8235D98FA876}" type="pres">
      <dgm:prSet presAssocID="{0DDA5DF5-FE51-4B5F-9712-BE18FFCADF6D}" presName="compNode" presStyleCnt="0"/>
      <dgm:spPr/>
    </dgm:pt>
    <dgm:pt modelId="{90618527-108B-4213-AC0C-F35D5F0E94CA}" type="pres">
      <dgm:prSet presAssocID="{0DDA5DF5-FE51-4B5F-9712-BE18FFCADF6D}" presName="bgRect" presStyleLbl="bgShp" presStyleIdx="0" presStyleCnt="5"/>
      <dgm:spPr/>
    </dgm:pt>
    <dgm:pt modelId="{AEA09FF4-C0D9-4CA4-863F-80493BAF43ED}" type="pres">
      <dgm:prSet presAssocID="{0DDA5DF5-FE51-4B5F-9712-BE18FFCADF6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F9E3B120-F7CA-44BC-8BEB-9357146AFCDD}" type="pres">
      <dgm:prSet presAssocID="{0DDA5DF5-FE51-4B5F-9712-BE18FFCADF6D}" presName="spaceRect" presStyleCnt="0"/>
      <dgm:spPr/>
    </dgm:pt>
    <dgm:pt modelId="{AE1F5567-443E-4F7C-B5A3-94D443D6955F}" type="pres">
      <dgm:prSet presAssocID="{0DDA5DF5-FE51-4B5F-9712-BE18FFCADF6D}" presName="parTx" presStyleLbl="revTx" presStyleIdx="0" presStyleCnt="5">
        <dgm:presLayoutVars>
          <dgm:chMax val="0"/>
          <dgm:chPref val="0"/>
        </dgm:presLayoutVars>
      </dgm:prSet>
      <dgm:spPr/>
    </dgm:pt>
    <dgm:pt modelId="{8D3A94C2-61A8-4A21-90FE-9EFF26F93C14}" type="pres">
      <dgm:prSet presAssocID="{429A6B94-A803-44F1-8CF9-433A2016CA4E}" presName="sibTrans" presStyleCnt="0"/>
      <dgm:spPr/>
    </dgm:pt>
    <dgm:pt modelId="{27445B6C-209E-42BF-8520-2C5F126102BF}" type="pres">
      <dgm:prSet presAssocID="{A7C5A5A9-AB58-4F41-B2BD-0EF52ACF5831}" presName="compNode" presStyleCnt="0"/>
      <dgm:spPr/>
    </dgm:pt>
    <dgm:pt modelId="{497793CD-2EA3-4451-8D1A-64D7AC6B8C1A}" type="pres">
      <dgm:prSet presAssocID="{A7C5A5A9-AB58-4F41-B2BD-0EF52ACF5831}" presName="bgRect" presStyleLbl="bgShp" presStyleIdx="1" presStyleCnt="5"/>
      <dgm:spPr/>
    </dgm:pt>
    <dgm:pt modelId="{D6971533-FC42-4BA7-8B42-EB5252E16B3C}" type="pres">
      <dgm:prSet presAssocID="{A7C5A5A9-AB58-4F41-B2BD-0EF52ACF583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674047C7-A76F-44FB-8F19-52D947D2A063}" type="pres">
      <dgm:prSet presAssocID="{A7C5A5A9-AB58-4F41-B2BD-0EF52ACF5831}" presName="spaceRect" presStyleCnt="0"/>
      <dgm:spPr/>
    </dgm:pt>
    <dgm:pt modelId="{71C17C4E-1629-48AB-836F-90A4B0F47059}" type="pres">
      <dgm:prSet presAssocID="{A7C5A5A9-AB58-4F41-B2BD-0EF52ACF5831}" presName="parTx" presStyleLbl="revTx" presStyleIdx="1" presStyleCnt="5">
        <dgm:presLayoutVars>
          <dgm:chMax val="0"/>
          <dgm:chPref val="0"/>
        </dgm:presLayoutVars>
      </dgm:prSet>
      <dgm:spPr/>
    </dgm:pt>
    <dgm:pt modelId="{C7B17595-745B-4851-978F-0D329F49A83F}" type="pres">
      <dgm:prSet presAssocID="{351A7FAF-3797-4044-A7FF-661F9774EB3F}" presName="sibTrans" presStyleCnt="0"/>
      <dgm:spPr/>
    </dgm:pt>
    <dgm:pt modelId="{0918C8FB-4C31-44CB-9434-9B4BF8CC3BFF}" type="pres">
      <dgm:prSet presAssocID="{27219D13-BFBA-4AE6-911D-596149A5B84A}" presName="compNode" presStyleCnt="0"/>
      <dgm:spPr/>
    </dgm:pt>
    <dgm:pt modelId="{E6EFD36D-4851-4E00-928A-98814683DE88}" type="pres">
      <dgm:prSet presAssocID="{27219D13-BFBA-4AE6-911D-596149A5B84A}" presName="bgRect" presStyleLbl="bgShp" presStyleIdx="2" presStyleCnt="5"/>
      <dgm:spPr/>
    </dgm:pt>
    <dgm:pt modelId="{7FB50860-DAC3-4E26-8C87-81AAAFD28B12}" type="pres">
      <dgm:prSet presAssocID="{27219D13-BFBA-4AE6-911D-596149A5B84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BB212237-E77A-4372-A90D-CF4CCD3EE821}" type="pres">
      <dgm:prSet presAssocID="{27219D13-BFBA-4AE6-911D-596149A5B84A}" presName="spaceRect" presStyleCnt="0"/>
      <dgm:spPr/>
    </dgm:pt>
    <dgm:pt modelId="{40ED1348-D01A-4A42-83F7-C5B5343552EB}" type="pres">
      <dgm:prSet presAssocID="{27219D13-BFBA-4AE6-911D-596149A5B84A}" presName="parTx" presStyleLbl="revTx" presStyleIdx="2" presStyleCnt="5">
        <dgm:presLayoutVars>
          <dgm:chMax val="0"/>
          <dgm:chPref val="0"/>
        </dgm:presLayoutVars>
      </dgm:prSet>
      <dgm:spPr/>
    </dgm:pt>
    <dgm:pt modelId="{F12D2A14-72B8-4F01-BDCF-62EA3C084E36}" type="pres">
      <dgm:prSet presAssocID="{F68A6DDA-00C8-48C2-9807-79D17C450FDF}" presName="sibTrans" presStyleCnt="0"/>
      <dgm:spPr/>
    </dgm:pt>
    <dgm:pt modelId="{D8B25103-C3BD-42F7-B9D2-EBE4396BB3C1}" type="pres">
      <dgm:prSet presAssocID="{82356B97-B3FD-4A43-BFB5-22F1F466C05B}" presName="compNode" presStyleCnt="0"/>
      <dgm:spPr/>
    </dgm:pt>
    <dgm:pt modelId="{4BDBF962-3754-4ADE-9D0A-1BD0F43C2BF0}" type="pres">
      <dgm:prSet presAssocID="{82356B97-B3FD-4A43-BFB5-22F1F466C05B}" presName="bgRect" presStyleLbl="bgShp" presStyleIdx="3" presStyleCnt="5"/>
      <dgm:spPr/>
    </dgm:pt>
    <dgm:pt modelId="{A6A3130F-D292-44A3-8D2E-89009F64C404}" type="pres">
      <dgm:prSet presAssocID="{82356B97-B3FD-4A43-BFB5-22F1F466C05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50B5F508-124C-4568-8171-CB73C8811278}" type="pres">
      <dgm:prSet presAssocID="{82356B97-B3FD-4A43-BFB5-22F1F466C05B}" presName="spaceRect" presStyleCnt="0"/>
      <dgm:spPr/>
    </dgm:pt>
    <dgm:pt modelId="{7F6D151E-F372-4122-BB24-A9011BF868A4}" type="pres">
      <dgm:prSet presAssocID="{82356B97-B3FD-4A43-BFB5-22F1F466C05B}" presName="parTx" presStyleLbl="revTx" presStyleIdx="3" presStyleCnt="5">
        <dgm:presLayoutVars>
          <dgm:chMax val="0"/>
          <dgm:chPref val="0"/>
        </dgm:presLayoutVars>
      </dgm:prSet>
      <dgm:spPr/>
    </dgm:pt>
    <dgm:pt modelId="{5AFEBAB7-7614-4730-9934-50C2CB6D1C8C}" type="pres">
      <dgm:prSet presAssocID="{C2A900EB-2939-4014-A62A-89815EAC44E5}" presName="sibTrans" presStyleCnt="0"/>
      <dgm:spPr/>
    </dgm:pt>
    <dgm:pt modelId="{2E01EB4F-D4CE-4DEF-B974-8204AD1C2F84}" type="pres">
      <dgm:prSet presAssocID="{DC5972A2-5830-4DAB-B659-D3585E50A11C}" presName="compNode" presStyleCnt="0"/>
      <dgm:spPr/>
    </dgm:pt>
    <dgm:pt modelId="{61C8D7EC-2FB8-4270-981E-786C47BBC218}" type="pres">
      <dgm:prSet presAssocID="{DC5972A2-5830-4DAB-B659-D3585E50A11C}" presName="bgRect" presStyleLbl="bgShp" presStyleIdx="4" presStyleCnt="5"/>
      <dgm:spPr/>
    </dgm:pt>
    <dgm:pt modelId="{8598BA9A-84EA-486B-8356-C41DD7A005FE}" type="pres">
      <dgm:prSet presAssocID="{DC5972A2-5830-4DAB-B659-D3585E50A11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etcar"/>
        </a:ext>
      </dgm:extLst>
    </dgm:pt>
    <dgm:pt modelId="{2A658FE3-E3D6-407D-961B-E00AFA425406}" type="pres">
      <dgm:prSet presAssocID="{DC5972A2-5830-4DAB-B659-D3585E50A11C}" presName="spaceRect" presStyleCnt="0"/>
      <dgm:spPr/>
    </dgm:pt>
    <dgm:pt modelId="{4116A036-7E54-4B91-9FCF-A8423F0AA2DE}" type="pres">
      <dgm:prSet presAssocID="{DC5972A2-5830-4DAB-B659-D3585E50A11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C4C860C-D51F-B64A-8CA0-0DCCC827BC9A}" type="presOf" srcId="{BB4CAC3B-F099-486B-9C31-B05446A1524C}" destId="{3863EE8F-AD0C-4904-A0D4-6DBEAFA905BD}" srcOrd="0" destOrd="0" presId="urn:microsoft.com/office/officeart/2018/2/layout/IconVerticalSolidList"/>
    <dgm:cxn modelId="{2FA8C10E-5451-3F4A-A285-85DB714E6507}" type="presOf" srcId="{27219D13-BFBA-4AE6-911D-596149A5B84A}" destId="{40ED1348-D01A-4A42-83F7-C5B5343552EB}" srcOrd="0" destOrd="0" presId="urn:microsoft.com/office/officeart/2018/2/layout/IconVerticalSolidList"/>
    <dgm:cxn modelId="{85831A3C-2245-4D81-B036-34040D71B573}" srcId="{BB4CAC3B-F099-486B-9C31-B05446A1524C}" destId="{27219D13-BFBA-4AE6-911D-596149A5B84A}" srcOrd="2" destOrd="0" parTransId="{84B811DD-1543-40E4-B124-05F4102F006D}" sibTransId="{F68A6DDA-00C8-48C2-9807-79D17C450FDF}"/>
    <dgm:cxn modelId="{4E993A3D-F9F4-4377-AD3E-1A89B84DF114}" srcId="{BB4CAC3B-F099-486B-9C31-B05446A1524C}" destId="{0DDA5DF5-FE51-4B5F-9712-BE18FFCADF6D}" srcOrd="0" destOrd="0" parTransId="{A789B275-5EE5-460A-AFF4-F693020EFB38}" sibTransId="{429A6B94-A803-44F1-8CF9-433A2016CA4E}"/>
    <dgm:cxn modelId="{9497A054-91AD-824D-A257-1E282442C14D}" type="presOf" srcId="{A7C5A5A9-AB58-4F41-B2BD-0EF52ACF5831}" destId="{71C17C4E-1629-48AB-836F-90A4B0F47059}" srcOrd="0" destOrd="0" presId="urn:microsoft.com/office/officeart/2018/2/layout/IconVerticalSolidList"/>
    <dgm:cxn modelId="{575AE957-E21A-E441-BC10-4D1BF7687102}" type="presOf" srcId="{DC5972A2-5830-4DAB-B659-D3585E50A11C}" destId="{4116A036-7E54-4B91-9FCF-A8423F0AA2DE}" srcOrd="0" destOrd="0" presId="urn:microsoft.com/office/officeart/2018/2/layout/IconVerticalSolidList"/>
    <dgm:cxn modelId="{AFCD3F74-3F3D-2D41-8B02-BF33DB7A0693}" type="presOf" srcId="{0DDA5DF5-FE51-4B5F-9712-BE18FFCADF6D}" destId="{AE1F5567-443E-4F7C-B5A3-94D443D6955F}" srcOrd="0" destOrd="0" presId="urn:microsoft.com/office/officeart/2018/2/layout/IconVerticalSolidList"/>
    <dgm:cxn modelId="{649A6B8D-596B-4668-B2A2-142D198B0184}" srcId="{BB4CAC3B-F099-486B-9C31-B05446A1524C}" destId="{A7C5A5A9-AB58-4F41-B2BD-0EF52ACF5831}" srcOrd="1" destOrd="0" parTransId="{7C125992-8252-440D-BF54-372E7DB97AF0}" sibTransId="{351A7FAF-3797-4044-A7FF-661F9774EB3F}"/>
    <dgm:cxn modelId="{881857A1-0D24-48BB-942D-EF78E6E18E81}" srcId="{BB4CAC3B-F099-486B-9C31-B05446A1524C}" destId="{DC5972A2-5830-4DAB-B659-D3585E50A11C}" srcOrd="4" destOrd="0" parTransId="{E47E453A-31E3-4606-A587-2965D6827A4C}" sibTransId="{5E2CDF50-339B-415B-80B3-BE8CCF198DC4}"/>
    <dgm:cxn modelId="{7A467EB7-3E1F-4AE8-9E5D-D6A450DCC5A5}" srcId="{BB4CAC3B-F099-486B-9C31-B05446A1524C}" destId="{82356B97-B3FD-4A43-BFB5-22F1F466C05B}" srcOrd="3" destOrd="0" parTransId="{F7266C86-08AE-4F4F-ACB9-5CC238C66296}" sibTransId="{C2A900EB-2939-4014-A62A-89815EAC44E5}"/>
    <dgm:cxn modelId="{D0F30BFE-96E6-9944-A04F-FB82D8E8BDC6}" type="presOf" srcId="{82356B97-B3FD-4A43-BFB5-22F1F466C05B}" destId="{7F6D151E-F372-4122-BB24-A9011BF868A4}" srcOrd="0" destOrd="0" presId="urn:microsoft.com/office/officeart/2018/2/layout/IconVerticalSolidList"/>
    <dgm:cxn modelId="{32FBDB12-7A1E-FD40-82E5-ED33BCDEFC62}" type="presParOf" srcId="{3863EE8F-AD0C-4904-A0D4-6DBEAFA905BD}" destId="{6ED9B0A1-2C39-4BBD-8444-8235D98FA876}" srcOrd="0" destOrd="0" presId="urn:microsoft.com/office/officeart/2018/2/layout/IconVerticalSolidList"/>
    <dgm:cxn modelId="{714E7E6F-84BA-5643-B6C5-DF9FFFFF1416}" type="presParOf" srcId="{6ED9B0A1-2C39-4BBD-8444-8235D98FA876}" destId="{90618527-108B-4213-AC0C-F35D5F0E94CA}" srcOrd="0" destOrd="0" presId="urn:microsoft.com/office/officeart/2018/2/layout/IconVerticalSolidList"/>
    <dgm:cxn modelId="{6C147907-D379-EF4A-8D13-774CB1E89DA3}" type="presParOf" srcId="{6ED9B0A1-2C39-4BBD-8444-8235D98FA876}" destId="{AEA09FF4-C0D9-4CA4-863F-80493BAF43ED}" srcOrd="1" destOrd="0" presId="urn:microsoft.com/office/officeart/2018/2/layout/IconVerticalSolidList"/>
    <dgm:cxn modelId="{EBE06A69-5CCC-DA44-BFD6-E370133D1872}" type="presParOf" srcId="{6ED9B0A1-2C39-4BBD-8444-8235D98FA876}" destId="{F9E3B120-F7CA-44BC-8BEB-9357146AFCDD}" srcOrd="2" destOrd="0" presId="urn:microsoft.com/office/officeart/2018/2/layout/IconVerticalSolidList"/>
    <dgm:cxn modelId="{50FE7B51-9208-394B-97C4-1C6362FDFAF2}" type="presParOf" srcId="{6ED9B0A1-2C39-4BBD-8444-8235D98FA876}" destId="{AE1F5567-443E-4F7C-B5A3-94D443D6955F}" srcOrd="3" destOrd="0" presId="urn:microsoft.com/office/officeart/2018/2/layout/IconVerticalSolidList"/>
    <dgm:cxn modelId="{1F332044-B1FE-CA48-8128-EE833909FCCA}" type="presParOf" srcId="{3863EE8F-AD0C-4904-A0D4-6DBEAFA905BD}" destId="{8D3A94C2-61A8-4A21-90FE-9EFF26F93C14}" srcOrd="1" destOrd="0" presId="urn:microsoft.com/office/officeart/2018/2/layout/IconVerticalSolidList"/>
    <dgm:cxn modelId="{0E190656-F674-5741-BBAD-A6E481A83A07}" type="presParOf" srcId="{3863EE8F-AD0C-4904-A0D4-6DBEAFA905BD}" destId="{27445B6C-209E-42BF-8520-2C5F126102BF}" srcOrd="2" destOrd="0" presId="urn:microsoft.com/office/officeart/2018/2/layout/IconVerticalSolidList"/>
    <dgm:cxn modelId="{D9339ED7-A3EA-2041-8125-090FC0CB61F7}" type="presParOf" srcId="{27445B6C-209E-42BF-8520-2C5F126102BF}" destId="{497793CD-2EA3-4451-8D1A-64D7AC6B8C1A}" srcOrd="0" destOrd="0" presId="urn:microsoft.com/office/officeart/2018/2/layout/IconVerticalSolidList"/>
    <dgm:cxn modelId="{130EB301-89AA-DD4F-B17C-D33E6C202921}" type="presParOf" srcId="{27445B6C-209E-42BF-8520-2C5F126102BF}" destId="{D6971533-FC42-4BA7-8B42-EB5252E16B3C}" srcOrd="1" destOrd="0" presId="urn:microsoft.com/office/officeart/2018/2/layout/IconVerticalSolidList"/>
    <dgm:cxn modelId="{A1D01554-7E36-7B4A-AD55-1810303440E3}" type="presParOf" srcId="{27445B6C-209E-42BF-8520-2C5F126102BF}" destId="{674047C7-A76F-44FB-8F19-52D947D2A063}" srcOrd="2" destOrd="0" presId="urn:microsoft.com/office/officeart/2018/2/layout/IconVerticalSolidList"/>
    <dgm:cxn modelId="{EB61E614-57CF-D849-9866-8F8B37B81A78}" type="presParOf" srcId="{27445B6C-209E-42BF-8520-2C5F126102BF}" destId="{71C17C4E-1629-48AB-836F-90A4B0F47059}" srcOrd="3" destOrd="0" presId="urn:microsoft.com/office/officeart/2018/2/layout/IconVerticalSolidList"/>
    <dgm:cxn modelId="{6A00613B-79AE-F246-A504-5DB5A8938C00}" type="presParOf" srcId="{3863EE8F-AD0C-4904-A0D4-6DBEAFA905BD}" destId="{C7B17595-745B-4851-978F-0D329F49A83F}" srcOrd="3" destOrd="0" presId="urn:microsoft.com/office/officeart/2018/2/layout/IconVerticalSolidList"/>
    <dgm:cxn modelId="{C967A0BD-1763-0642-88BD-F57F0E6D8B03}" type="presParOf" srcId="{3863EE8F-AD0C-4904-A0D4-6DBEAFA905BD}" destId="{0918C8FB-4C31-44CB-9434-9B4BF8CC3BFF}" srcOrd="4" destOrd="0" presId="urn:microsoft.com/office/officeart/2018/2/layout/IconVerticalSolidList"/>
    <dgm:cxn modelId="{E76E561B-D7B5-E748-AA67-2A15C5333C62}" type="presParOf" srcId="{0918C8FB-4C31-44CB-9434-9B4BF8CC3BFF}" destId="{E6EFD36D-4851-4E00-928A-98814683DE88}" srcOrd="0" destOrd="0" presId="urn:microsoft.com/office/officeart/2018/2/layout/IconVerticalSolidList"/>
    <dgm:cxn modelId="{4EDDB706-4176-444A-A2C0-155739A5C802}" type="presParOf" srcId="{0918C8FB-4C31-44CB-9434-9B4BF8CC3BFF}" destId="{7FB50860-DAC3-4E26-8C87-81AAAFD28B12}" srcOrd="1" destOrd="0" presId="urn:microsoft.com/office/officeart/2018/2/layout/IconVerticalSolidList"/>
    <dgm:cxn modelId="{35D8383E-E92B-694A-9A18-CA3532DCAEB7}" type="presParOf" srcId="{0918C8FB-4C31-44CB-9434-9B4BF8CC3BFF}" destId="{BB212237-E77A-4372-A90D-CF4CCD3EE821}" srcOrd="2" destOrd="0" presId="urn:microsoft.com/office/officeart/2018/2/layout/IconVerticalSolidList"/>
    <dgm:cxn modelId="{AF9B002C-0889-DD4D-9AF1-4A4514EC792E}" type="presParOf" srcId="{0918C8FB-4C31-44CB-9434-9B4BF8CC3BFF}" destId="{40ED1348-D01A-4A42-83F7-C5B5343552EB}" srcOrd="3" destOrd="0" presId="urn:microsoft.com/office/officeart/2018/2/layout/IconVerticalSolidList"/>
    <dgm:cxn modelId="{3FA06B67-8EEF-F845-AD82-1E5B6996FA5B}" type="presParOf" srcId="{3863EE8F-AD0C-4904-A0D4-6DBEAFA905BD}" destId="{F12D2A14-72B8-4F01-BDCF-62EA3C084E36}" srcOrd="5" destOrd="0" presId="urn:microsoft.com/office/officeart/2018/2/layout/IconVerticalSolidList"/>
    <dgm:cxn modelId="{BFCA0898-ECC6-A349-B1EB-F24951C9A8D1}" type="presParOf" srcId="{3863EE8F-AD0C-4904-A0D4-6DBEAFA905BD}" destId="{D8B25103-C3BD-42F7-B9D2-EBE4396BB3C1}" srcOrd="6" destOrd="0" presId="urn:microsoft.com/office/officeart/2018/2/layout/IconVerticalSolidList"/>
    <dgm:cxn modelId="{E879FE2E-1691-DB49-A792-AB80C36F4CB5}" type="presParOf" srcId="{D8B25103-C3BD-42F7-B9D2-EBE4396BB3C1}" destId="{4BDBF962-3754-4ADE-9D0A-1BD0F43C2BF0}" srcOrd="0" destOrd="0" presId="urn:microsoft.com/office/officeart/2018/2/layout/IconVerticalSolidList"/>
    <dgm:cxn modelId="{75A202AA-B398-1E4E-8383-14181DF60D41}" type="presParOf" srcId="{D8B25103-C3BD-42F7-B9D2-EBE4396BB3C1}" destId="{A6A3130F-D292-44A3-8D2E-89009F64C404}" srcOrd="1" destOrd="0" presId="urn:microsoft.com/office/officeart/2018/2/layout/IconVerticalSolidList"/>
    <dgm:cxn modelId="{41344272-9DCD-574E-9271-2E1DFDFD19E3}" type="presParOf" srcId="{D8B25103-C3BD-42F7-B9D2-EBE4396BB3C1}" destId="{50B5F508-124C-4568-8171-CB73C8811278}" srcOrd="2" destOrd="0" presId="urn:microsoft.com/office/officeart/2018/2/layout/IconVerticalSolidList"/>
    <dgm:cxn modelId="{53886380-CD5A-CF45-BF80-1FB236FB4327}" type="presParOf" srcId="{D8B25103-C3BD-42F7-B9D2-EBE4396BB3C1}" destId="{7F6D151E-F372-4122-BB24-A9011BF868A4}" srcOrd="3" destOrd="0" presId="urn:microsoft.com/office/officeart/2018/2/layout/IconVerticalSolidList"/>
    <dgm:cxn modelId="{FAD0EE50-4760-594A-A59C-5A4D6800638D}" type="presParOf" srcId="{3863EE8F-AD0C-4904-A0D4-6DBEAFA905BD}" destId="{5AFEBAB7-7614-4730-9934-50C2CB6D1C8C}" srcOrd="7" destOrd="0" presId="urn:microsoft.com/office/officeart/2018/2/layout/IconVerticalSolidList"/>
    <dgm:cxn modelId="{453C6C33-0CE2-274F-A79C-C4A9DDCB98E2}" type="presParOf" srcId="{3863EE8F-AD0C-4904-A0D4-6DBEAFA905BD}" destId="{2E01EB4F-D4CE-4DEF-B974-8204AD1C2F84}" srcOrd="8" destOrd="0" presId="urn:microsoft.com/office/officeart/2018/2/layout/IconVerticalSolidList"/>
    <dgm:cxn modelId="{23DE6019-3D19-C54B-A2F5-95D106B55351}" type="presParOf" srcId="{2E01EB4F-D4CE-4DEF-B974-8204AD1C2F84}" destId="{61C8D7EC-2FB8-4270-981E-786C47BBC218}" srcOrd="0" destOrd="0" presId="urn:microsoft.com/office/officeart/2018/2/layout/IconVerticalSolidList"/>
    <dgm:cxn modelId="{F1A7647B-8C07-1445-BE2B-91AC16011E5C}" type="presParOf" srcId="{2E01EB4F-D4CE-4DEF-B974-8204AD1C2F84}" destId="{8598BA9A-84EA-486B-8356-C41DD7A005FE}" srcOrd="1" destOrd="0" presId="urn:microsoft.com/office/officeart/2018/2/layout/IconVerticalSolidList"/>
    <dgm:cxn modelId="{83519370-FCD5-FE43-BEF4-DFDC2801A957}" type="presParOf" srcId="{2E01EB4F-D4CE-4DEF-B974-8204AD1C2F84}" destId="{2A658FE3-E3D6-407D-961B-E00AFA425406}" srcOrd="2" destOrd="0" presId="urn:microsoft.com/office/officeart/2018/2/layout/IconVerticalSolidList"/>
    <dgm:cxn modelId="{7877DD32-7F73-2540-8C02-5F254E99CFEE}" type="presParOf" srcId="{2E01EB4F-D4CE-4DEF-B974-8204AD1C2F84}" destId="{4116A036-7E54-4B91-9FCF-A8423F0AA2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868E049-E2A3-4CAF-865B-2F6F9BDAB38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1454437-8324-41DF-A7D1-FDE6630E366A}">
      <dgm:prSet/>
      <dgm:spPr/>
      <dgm:t>
        <a:bodyPr/>
        <a:lstStyle/>
        <a:p>
          <a:r>
            <a:rPr lang="en-GB" dirty="0"/>
            <a:t>Net annual income (£) </a:t>
          </a:r>
          <a:endParaRPr lang="en-US" dirty="0"/>
        </a:p>
      </dgm:t>
    </dgm:pt>
    <dgm:pt modelId="{0F41B678-733F-47B2-9A5D-72FD7DEC088D}" type="parTrans" cxnId="{07CED791-E927-4D19-BE00-E93A1C5A15B7}">
      <dgm:prSet/>
      <dgm:spPr/>
      <dgm:t>
        <a:bodyPr/>
        <a:lstStyle/>
        <a:p>
          <a:endParaRPr lang="en-US"/>
        </a:p>
      </dgm:t>
    </dgm:pt>
    <dgm:pt modelId="{39731C59-A3E6-43FF-A95C-6E5176DC9EF7}" type="sibTrans" cxnId="{07CED791-E927-4D19-BE00-E93A1C5A15B7}">
      <dgm:prSet/>
      <dgm:spPr/>
      <dgm:t>
        <a:bodyPr/>
        <a:lstStyle/>
        <a:p>
          <a:endParaRPr lang="en-US"/>
        </a:p>
      </dgm:t>
    </dgm:pt>
    <dgm:pt modelId="{79646247-596E-4F00-91EA-B8BD34166C3B}">
      <dgm:prSet/>
      <dgm:spPr/>
      <dgm:t>
        <a:bodyPr/>
        <a:lstStyle/>
        <a:p>
          <a:r>
            <a:rPr lang="en-GB" dirty="0"/>
            <a:t>Population Density</a:t>
          </a:r>
          <a:endParaRPr lang="en-US" dirty="0"/>
        </a:p>
      </dgm:t>
    </dgm:pt>
    <dgm:pt modelId="{6D2D0162-878F-467B-BC3F-9413E2A05D79}" type="parTrans" cxnId="{5CFDD631-EAEA-43BD-8EE8-CF5F328FBAF3}">
      <dgm:prSet/>
      <dgm:spPr/>
      <dgm:t>
        <a:bodyPr/>
        <a:lstStyle/>
        <a:p>
          <a:endParaRPr lang="en-US"/>
        </a:p>
      </dgm:t>
    </dgm:pt>
    <dgm:pt modelId="{8A34BA77-7B55-436E-82C3-FC291F70A046}" type="sibTrans" cxnId="{5CFDD631-EAEA-43BD-8EE8-CF5F328FBAF3}">
      <dgm:prSet/>
      <dgm:spPr/>
      <dgm:t>
        <a:bodyPr/>
        <a:lstStyle/>
        <a:p>
          <a:endParaRPr lang="en-US"/>
        </a:p>
      </dgm:t>
    </dgm:pt>
    <dgm:pt modelId="{DA85E346-D7E0-49BC-AB29-3789CFE22CC6}">
      <dgm:prSet/>
      <dgm:spPr/>
      <dgm:t>
        <a:bodyPr/>
        <a:lstStyle/>
        <a:p>
          <a:r>
            <a:rPr lang="en-GB" dirty="0"/>
            <a:t>Unemployment Rate</a:t>
          </a:r>
          <a:endParaRPr lang="en-US" dirty="0"/>
        </a:p>
      </dgm:t>
    </dgm:pt>
    <dgm:pt modelId="{7DC03C2F-3278-4167-BA07-6C09E80D40B7}" type="parTrans" cxnId="{69E553BE-2D4E-41CF-AE81-642B85D332B2}">
      <dgm:prSet/>
      <dgm:spPr/>
      <dgm:t>
        <a:bodyPr/>
        <a:lstStyle/>
        <a:p>
          <a:endParaRPr lang="en-US"/>
        </a:p>
      </dgm:t>
    </dgm:pt>
    <dgm:pt modelId="{7F8C1814-11DC-47AC-85C4-8FBDD7595BF3}" type="sibTrans" cxnId="{69E553BE-2D4E-41CF-AE81-642B85D332B2}">
      <dgm:prSet/>
      <dgm:spPr/>
      <dgm:t>
        <a:bodyPr/>
        <a:lstStyle/>
        <a:p>
          <a:endParaRPr lang="en-US"/>
        </a:p>
      </dgm:t>
    </dgm:pt>
    <dgm:pt modelId="{ED207C4C-8ABC-417E-8EA0-10F4EEA4107C}">
      <dgm:prSet/>
      <dgm:spPr/>
      <dgm:t>
        <a:bodyPr/>
        <a:lstStyle/>
        <a:p>
          <a:r>
            <a:rPr lang="en-GB" dirty="0"/>
            <a:t>Education Level</a:t>
          </a:r>
          <a:endParaRPr lang="en-US" dirty="0"/>
        </a:p>
      </dgm:t>
    </dgm:pt>
    <dgm:pt modelId="{D0ED32A3-FB22-4A23-A8A7-7354B0763160}" type="parTrans" cxnId="{0F420B7F-FF43-488D-929E-FC4B48D232C1}">
      <dgm:prSet/>
      <dgm:spPr/>
      <dgm:t>
        <a:bodyPr/>
        <a:lstStyle/>
        <a:p>
          <a:endParaRPr lang="en-US"/>
        </a:p>
      </dgm:t>
    </dgm:pt>
    <dgm:pt modelId="{300A9D04-CABD-46D8-B305-6A72E5F10B91}" type="sibTrans" cxnId="{0F420B7F-FF43-488D-929E-FC4B48D232C1}">
      <dgm:prSet/>
      <dgm:spPr/>
      <dgm:t>
        <a:bodyPr/>
        <a:lstStyle/>
        <a:p>
          <a:endParaRPr lang="en-US"/>
        </a:p>
      </dgm:t>
    </dgm:pt>
    <dgm:pt modelId="{2414D06E-8C2B-4251-9879-431A327E2D4D}">
      <dgm:prSet/>
      <dgm:spPr/>
      <dgm:t>
        <a:bodyPr/>
        <a:lstStyle/>
        <a:p>
          <a:r>
            <a:rPr lang="en-GB" dirty="0"/>
            <a:t>Household Ownership</a:t>
          </a:r>
          <a:endParaRPr lang="en-US" dirty="0"/>
        </a:p>
      </dgm:t>
    </dgm:pt>
    <dgm:pt modelId="{4EF5C68B-B8D3-424C-B934-BE17915C02F8}" type="parTrans" cxnId="{F1F4944F-D6F8-410C-A681-4902B79499D8}">
      <dgm:prSet/>
      <dgm:spPr/>
      <dgm:t>
        <a:bodyPr/>
        <a:lstStyle/>
        <a:p>
          <a:endParaRPr lang="en-US"/>
        </a:p>
      </dgm:t>
    </dgm:pt>
    <dgm:pt modelId="{8E65BF9C-18D9-4684-8582-D31F98F7E101}" type="sibTrans" cxnId="{F1F4944F-D6F8-410C-A681-4902B79499D8}">
      <dgm:prSet/>
      <dgm:spPr/>
      <dgm:t>
        <a:bodyPr/>
        <a:lstStyle/>
        <a:p>
          <a:endParaRPr lang="en-US"/>
        </a:p>
      </dgm:t>
    </dgm:pt>
    <dgm:pt modelId="{948CD92F-AC4E-4559-897E-E5F02A63BC1F}">
      <dgm:prSet/>
      <dgm:spPr/>
      <dgm:t>
        <a:bodyPr/>
        <a:lstStyle/>
        <a:p>
          <a:r>
            <a:rPr lang="en-GB" dirty="0"/>
            <a:t>Household Size</a:t>
          </a:r>
          <a:endParaRPr lang="en-US" dirty="0"/>
        </a:p>
      </dgm:t>
    </dgm:pt>
    <dgm:pt modelId="{2C12ED28-D1EE-4297-9DE6-EEA6C5B8EE2C}" type="parTrans" cxnId="{32A895F3-5CE3-4EF3-9D97-F2FA68C09FB7}">
      <dgm:prSet/>
      <dgm:spPr/>
      <dgm:t>
        <a:bodyPr/>
        <a:lstStyle/>
        <a:p>
          <a:endParaRPr lang="en-US"/>
        </a:p>
      </dgm:t>
    </dgm:pt>
    <dgm:pt modelId="{92AB62F2-C5C6-465B-8104-C1F7F6BD95B5}" type="sibTrans" cxnId="{32A895F3-5CE3-4EF3-9D97-F2FA68C09FB7}">
      <dgm:prSet/>
      <dgm:spPr/>
      <dgm:t>
        <a:bodyPr/>
        <a:lstStyle/>
        <a:p>
          <a:endParaRPr lang="en-US"/>
        </a:p>
      </dgm:t>
    </dgm:pt>
    <dgm:pt modelId="{7760E64D-ADAA-4B6C-A142-55CBB4B1955A}">
      <dgm:prSet/>
      <dgm:spPr/>
      <dgm:t>
        <a:bodyPr/>
        <a:lstStyle/>
        <a:p>
          <a:r>
            <a:rPr lang="en-GB" dirty="0"/>
            <a:t>Health</a:t>
          </a:r>
          <a:endParaRPr lang="en-US" dirty="0"/>
        </a:p>
      </dgm:t>
    </dgm:pt>
    <dgm:pt modelId="{14144FA4-4274-4F52-A942-AB0D584FE9AE}" type="parTrans" cxnId="{08FC20D8-17F6-4093-A614-FDC070FA52B0}">
      <dgm:prSet/>
      <dgm:spPr/>
      <dgm:t>
        <a:bodyPr/>
        <a:lstStyle/>
        <a:p>
          <a:endParaRPr lang="en-US"/>
        </a:p>
      </dgm:t>
    </dgm:pt>
    <dgm:pt modelId="{96680AB3-3AD4-408E-83DD-CEF87E94B6DA}" type="sibTrans" cxnId="{08FC20D8-17F6-4093-A614-FDC070FA52B0}">
      <dgm:prSet/>
      <dgm:spPr/>
      <dgm:t>
        <a:bodyPr/>
        <a:lstStyle/>
        <a:p>
          <a:endParaRPr lang="en-US"/>
        </a:p>
      </dgm:t>
    </dgm:pt>
    <dgm:pt modelId="{26C65BDA-6D7E-49DC-BEF5-66F59994E954}">
      <dgm:prSet/>
      <dgm:spPr/>
      <dgm:t>
        <a:bodyPr/>
        <a:lstStyle/>
        <a:p>
          <a:r>
            <a:rPr lang="en-GB" dirty="0"/>
            <a:t>Age</a:t>
          </a:r>
          <a:endParaRPr lang="en-US" dirty="0"/>
        </a:p>
      </dgm:t>
    </dgm:pt>
    <dgm:pt modelId="{6832F454-68F3-4796-A959-54462ADDCC7F}" type="parTrans" cxnId="{D9132AB6-B4DC-4EA4-9757-73C5016B7958}">
      <dgm:prSet/>
      <dgm:spPr/>
      <dgm:t>
        <a:bodyPr/>
        <a:lstStyle/>
        <a:p>
          <a:endParaRPr lang="en-US"/>
        </a:p>
      </dgm:t>
    </dgm:pt>
    <dgm:pt modelId="{EDD9D753-70B4-43A1-B4D3-4DADCE23DEE4}" type="sibTrans" cxnId="{D9132AB6-B4DC-4EA4-9757-73C5016B7958}">
      <dgm:prSet/>
      <dgm:spPr/>
      <dgm:t>
        <a:bodyPr/>
        <a:lstStyle/>
        <a:p>
          <a:endParaRPr lang="en-US"/>
        </a:p>
      </dgm:t>
    </dgm:pt>
    <dgm:pt modelId="{7D54BC78-5860-4DD6-ACD3-D1102800F20A}">
      <dgm:prSet/>
      <dgm:spPr/>
      <dgm:t>
        <a:bodyPr/>
        <a:lstStyle/>
        <a:p>
          <a:r>
            <a:rPr lang="en-GB" dirty="0"/>
            <a:t>Religion</a:t>
          </a:r>
          <a:endParaRPr lang="en-US" dirty="0"/>
        </a:p>
      </dgm:t>
    </dgm:pt>
    <dgm:pt modelId="{94A91DB4-CD02-42B1-9626-2740528ACEBD}" type="parTrans" cxnId="{D81E9494-6710-4E95-848B-AC65618E9457}">
      <dgm:prSet/>
      <dgm:spPr/>
      <dgm:t>
        <a:bodyPr/>
        <a:lstStyle/>
        <a:p>
          <a:endParaRPr lang="en-US"/>
        </a:p>
      </dgm:t>
    </dgm:pt>
    <dgm:pt modelId="{B8EFC22F-067E-47C7-A78F-0F291B2745AC}" type="sibTrans" cxnId="{D81E9494-6710-4E95-848B-AC65618E9457}">
      <dgm:prSet/>
      <dgm:spPr/>
      <dgm:t>
        <a:bodyPr/>
        <a:lstStyle/>
        <a:p>
          <a:endParaRPr lang="en-US"/>
        </a:p>
      </dgm:t>
    </dgm:pt>
    <dgm:pt modelId="{A0A542D3-7CB8-8340-9273-B07E2E05A98C}">
      <dgm:prSet/>
      <dgm:spPr/>
      <dgm:t>
        <a:bodyPr/>
        <a:lstStyle/>
        <a:p>
          <a:r>
            <a:rPr lang="en-US" dirty="0"/>
            <a:t>Employment</a:t>
          </a:r>
        </a:p>
      </dgm:t>
    </dgm:pt>
    <dgm:pt modelId="{703F4437-7FAC-9241-9E08-50D000178885}" type="parTrans" cxnId="{8967DADD-6DA1-AF49-9D33-B4507580A611}">
      <dgm:prSet/>
      <dgm:spPr/>
    </dgm:pt>
    <dgm:pt modelId="{93D54705-5918-3948-96DB-CE2DDBA4001E}" type="sibTrans" cxnId="{8967DADD-6DA1-AF49-9D33-B4507580A611}">
      <dgm:prSet/>
      <dgm:spPr/>
    </dgm:pt>
    <dgm:pt modelId="{062DCA15-74E6-FA46-9C85-978FC47B82BC}">
      <dgm:prSet/>
      <dgm:spPr/>
      <dgm:t>
        <a:bodyPr/>
        <a:lstStyle/>
        <a:p>
          <a:r>
            <a:rPr lang="en-US" dirty="0"/>
            <a:t>Female Employment</a:t>
          </a:r>
        </a:p>
      </dgm:t>
    </dgm:pt>
    <dgm:pt modelId="{22034C9B-0FFE-B745-A5FD-DB0A408E6714}" type="parTrans" cxnId="{AC294984-73CD-BE4F-843C-F4832A3BE4C1}">
      <dgm:prSet/>
      <dgm:spPr/>
    </dgm:pt>
    <dgm:pt modelId="{5D4E3E9B-0921-CB48-9DB0-9538D1EFD6A5}" type="sibTrans" cxnId="{AC294984-73CD-BE4F-843C-F4832A3BE4C1}">
      <dgm:prSet/>
      <dgm:spPr/>
    </dgm:pt>
    <dgm:pt modelId="{F4767AC8-2D5E-574A-94DA-A2DF7250945D}">
      <dgm:prSet/>
      <dgm:spPr/>
      <dgm:t>
        <a:bodyPr/>
        <a:lstStyle/>
        <a:p>
          <a:r>
            <a:rPr lang="en-US" dirty="0"/>
            <a:t>Full-time Employment</a:t>
          </a:r>
        </a:p>
      </dgm:t>
    </dgm:pt>
    <dgm:pt modelId="{0C7640A4-C7F8-F04E-B634-C1EE7A082CDA}" type="parTrans" cxnId="{688605DF-010D-AD4D-843D-43FC2A3618A5}">
      <dgm:prSet/>
      <dgm:spPr/>
    </dgm:pt>
    <dgm:pt modelId="{05793495-79BC-C542-9202-66FAA2D1A328}" type="sibTrans" cxnId="{688605DF-010D-AD4D-843D-43FC2A3618A5}">
      <dgm:prSet/>
      <dgm:spPr/>
    </dgm:pt>
    <dgm:pt modelId="{3D18521B-D445-8640-9E6D-B601972D7428}" type="pres">
      <dgm:prSet presAssocID="{3868E049-E2A3-4CAF-865B-2F6F9BDAB382}" presName="linear" presStyleCnt="0">
        <dgm:presLayoutVars>
          <dgm:animLvl val="lvl"/>
          <dgm:resizeHandles val="exact"/>
        </dgm:presLayoutVars>
      </dgm:prSet>
      <dgm:spPr/>
    </dgm:pt>
    <dgm:pt modelId="{79C54EBC-05A5-C842-B110-14427925AA00}" type="pres">
      <dgm:prSet presAssocID="{D1454437-8324-41DF-A7D1-FDE6630E366A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098CE46A-B9C3-AE4D-865E-133FC56F906A}" type="pres">
      <dgm:prSet presAssocID="{39731C59-A3E6-43FF-A95C-6E5176DC9EF7}" presName="spacer" presStyleCnt="0"/>
      <dgm:spPr/>
    </dgm:pt>
    <dgm:pt modelId="{8A1D8919-2234-764F-BD75-D6AC0D6F25B7}" type="pres">
      <dgm:prSet presAssocID="{79646247-596E-4F00-91EA-B8BD34166C3B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40F391E8-CEDA-934B-BBA6-EF7101B509D4}" type="pres">
      <dgm:prSet presAssocID="{8A34BA77-7B55-436E-82C3-FC291F70A046}" presName="spacer" presStyleCnt="0"/>
      <dgm:spPr/>
    </dgm:pt>
    <dgm:pt modelId="{C2C56172-10A8-6B40-97AB-794C651525FF}" type="pres">
      <dgm:prSet presAssocID="{A0A542D3-7CB8-8340-9273-B07E2E05A98C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E3190B73-8D44-7643-9E1C-04FFC4703488}" type="pres">
      <dgm:prSet presAssocID="{A0A542D3-7CB8-8340-9273-B07E2E05A98C}" presName="childText" presStyleLbl="revTx" presStyleIdx="0" presStyleCnt="1">
        <dgm:presLayoutVars>
          <dgm:bulletEnabled val="1"/>
        </dgm:presLayoutVars>
      </dgm:prSet>
      <dgm:spPr/>
    </dgm:pt>
    <dgm:pt modelId="{3F42CC43-94A5-224F-AD6E-DC3A08910AAF}" type="pres">
      <dgm:prSet presAssocID="{ED207C4C-8ABC-417E-8EA0-10F4EEA4107C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86376A64-63B6-4F4F-AAD8-6F0F5E5DA77C}" type="pres">
      <dgm:prSet presAssocID="{300A9D04-CABD-46D8-B305-6A72E5F10B91}" presName="spacer" presStyleCnt="0"/>
      <dgm:spPr/>
    </dgm:pt>
    <dgm:pt modelId="{72B2D60A-CF7F-9E46-A44C-B15243917451}" type="pres">
      <dgm:prSet presAssocID="{2414D06E-8C2B-4251-9879-431A327E2D4D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85098DA6-F1AD-8842-8FDB-A0F9E9DE6F61}" type="pres">
      <dgm:prSet presAssocID="{8E65BF9C-18D9-4684-8582-D31F98F7E101}" presName="spacer" presStyleCnt="0"/>
      <dgm:spPr/>
    </dgm:pt>
    <dgm:pt modelId="{1C41B893-74B8-3243-AAE4-331E1E2CFA00}" type="pres">
      <dgm:prSet presAssocID="{948CD92F-AC4E-4559-897E-E5F02A63BC1F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0F84A4DE-5C78-3A4C-905D-06CA921890EB}" type="pres">
      <dgm:prSet presAssocID="{92AB62F2-C5C6-465B-8104-C1F7F6BD95B5}" presName="spacer" presStyleCnt="0"/>
      <dgm:spPr/>
    </dgm:pt>
    <dgm:pt modelId="{43E43B02-C15E-BA46-B3B6-7ECBC4E0BF90}" type="pres">
      <dgm:prSet presAssocID="{7760E64D-ADAA-4B6C-A142-55CBB4B1955A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7887BBC2-1A0E-154C-9396-154AF213C009}" type="pres">
      <dgm:prSet presAssocID="{96680AB3-3AD4-408E-83DD-CEF87E94B6DA}" presName="spacer" presStyleCnt="0"/>
      <dgm:spPr/>
    </dgm:pt>
    <dgm:pt modelId="{63397CB2-8949-664E-9EC2-AE4B8A5F47F2}" type="pres">
      <dgm:prSet presAssocID="{26C65BDA-6D7E-49DC-BEF5-66F59994E954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F20416B7-D25A-BD47-9A26-2D364A1F2CE0}" type="pres">
      <dgm:prSet presAssocID="{EDD9D753-70B4-43A1-B4D3-4DADCE23DEE4}" presName="spacer" presStyleCnt="0"/>
      <dgm:spPr/>
    </dgm:pt>
    <dgm:pt modelId="{9527C1E9-9A8B-E847-8ED8-A5A7E6B883C4}" type="pres">
      <dgm:prSet presAssocID="{7D54BC78-5860-4DD6-ACD3-D1102800F20A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B977360D-048A-4543-A83D-E9A978086773}" type="presOf" srcId="{DA85E346-D7E0-49BC-AB29-3789CFE22CC6}" destId="{E3190B73-8D44-7643-9E1C-04FFC4703488}" srcOrd="0" destOrd="0" presId="urn:microsoft.com/office/officeart/2005/8/layout/vList2"/>
    <dgm:cxn modelId="{FE15ED13-A305-C84C-8530-4184A616D55B}" type="presOf" srcId="{3868E049-E2A3-4CAF-865B-2F6F9BDAB382}" destId="{3D18521B-D445-8640-9E6D-B601972D7428}" srcOrd="0" destOrd="0" presId="urn:microsoft.com/office/officeart/2005/8/layout/vList2"/>
    <dgm:cxn modelId="{50FCC626-E913-7843-BF01-D129EDEBACBB}" type="presOf" srcId="{A0A542D3-7CB8-8340-9273-B07E2E05A98C}" destId="{C2C56172-10A8-6B40-97AB-794C651525FF}" srcOrd="0" destOrd="0" presId="urn:microsoft.com/office/officeart/2005/8/layout/vList2"/>
    <dgm:cxn modelId="{86D9C72D-68BB-FA4F-B0A8-AB5C87AD085F}" type="presOf" srcId="{26C65BDA-6D7E-49DC-BEF5-66F59994E954}" destId="{63397CB2-8949-664E-9EC2-AE4B8A5F47F2}" srcOrd="0" destOrd="0" presId="urn:microsoft.com/office/officeart/2005/8/layout/vList2"/>
    <dgm:cxn modelId="{5CFDD631-EAEA-43BD-8EE8-CF5F328FBAF3}" srcId="{3868E049-E2A3-4CAF-865B-2F6F9BDAB382}" destId="{79646247-596E-4F00-91EA-B8BD34166C3B}" srcOrd="1" destOrd="0" parTransId="{6D2D0162-878F-467B-BC3F-9413E2A05D79}" sibTransId="{8A34BA77-7B55-436E-82C3-FC291F70A046}"/>
    <dgm:cxn modelId="{816F4E3A-0742-524D-98EB-7CA4A3F83CCC}" type="presOf" srcId="{062DCA15-74E6-FA46-9C85-978FC47B82BC}" destId="{E3190B73-8D44-7643-9E1C-04FFC4703488}" srcOrd="0" destOrd="1" presId="urn:microsoft.com/office/officeart/2005/8/layout/vList2"/>
    <dgm:cxn modelId="{E4D30A40-BC3F-0341-B43A-5FBF77C99FDC}" type="presOf" srcId="{948CD92F-AC4E-4559-897E-E5F02A63BC1F}" destId="{1C41B893-74B8-3243-AAE4-331E1E2CFA00}" srcOrd="0" destOrd="0" presId="urn:microsoft.com/office/officeart/2005/8/layout/vList2"/>
    <dgm:cxn modelId="{F1F4944F-D6F8-410C-A681-4902B79499D8}" srcId="{3868E049-E2A3-4CAF-865B-2F6F9BDAB382}" destId="{2414D06E-8C2B-4251-9879-431A327E2D4D}" srcOrd="4" destOrd="0" parTransId="{4EF5C68B-B8D3-424C-B934-BE17915C02F8}" sibTransId="{8E65BF9C-18D9-4684-8582-D31F98F7E101}"/>
    <dgm:cxn modelId="{1C215D58-A61F-FC49-A8BE-9C2550546183}" type="presOf" srcId="{7D54BC78-5860-4DD6-ACD3-D1102800F20A}" destId="{9527C1E9-9A8B-E847-8ED8-A5A7E6B883C4}" srcOrd="0" destOrd="0" presId="urn:microsoft.com/office/officeart/2005/8/layout/vList2"/>
    <dgm:cxn modelId="{AB7C865B-BE53-CD4B-8054-A628D5D4C0B3}" type="presOf" srcId="{F4767AC8-2D5E-574A-94DA-A2DF7250945D}" destId="{E3190B73-8D44-7643-9E1C-04FFC4703488}" srcOrd="0" destOrd="2" presId="urn:microsoft.com/office/officeart/2005/8/layout/vList2"/>
    <dgm:cxn modelId="{88CB086E-2BA2-2E4C-8F44-50861CD2095D}" type="presOf" srcId="{2414D06E-8C2B-4251-9879-431A327E2D4D}" destId="{72B2D60A-CF7F-9E46-A44C-B15243917451}" srcOrd="0" destOrd="0" presId="urn:microsoft.com/office/officeart/2005/8/layout/vList2"/>
    <dgm:cxn modelId="{0F420B7F-FF43-488D-929E-FC4B48D232C1}" srcId="{3868E049-E2A3-4CAF-865B-2F6F9BDAB382}" destId="{ED207C4C-8ABC-417E-8EA0-10F4EEA4107C}" srcOrd="3" destOrd="0" parTransId="{D0ED32A3-FB22-4A23-A8A7-7354B0763160}" sibTransId="{300A9D04-CABD-46D8-B305-6A72E5F10B91}"/>
    <dgm:cxn modelId="{AC294984-73CD-BE4F-843C-F4832A3BE4C1}" srcId="{A0A542D3-7CB8-8340-9273-B07E2E05A98C}" destId="{062DCA15-74E6-FA46-9C85-978FC47B82BC}" srcOrd="1" destOrd="0" parTransId="{22034C9B-0FFE-B745-A5FD-DB0A408E6714}" sibTransId="{5D4E3E9B-0921-CB48-9DB0-9538D1EFD6A5}"/>
    <dgm:cxn modelId="{07CED791-E927-4D19-BE00-E93A1C5A15B7}" srcId="{3868E049-E2A3-4CAF-865B-2F6F9BDAB382}" destId="{D1454437-8324-41DF-A7D1-FDE6630E366A}" srcOrd="0" destOrd="0" parTransId="{0F41B678-733F-47B2-9A5D-72FD7DEC088D}" sibTransId="{39731C59-A3E6-43FF-A95C-6E5176DC9EF7}"/>
    <dgm:cxn modelId="{D81E9494-6710-4E95-848B-AC65618E9457}" srcId="{3868E049-E2A3-4CAF-865B-2F6F9BDAB382}" destId="{7D54BC78-5860-4DD6-ACD3-D1102800F20A}" srcOrd="8" destOrd="0" parTransId="{94A91DB4-CD02-42B1-9626-2740528ACEBD}" sibTransId="{B8EFC22F-067E-47C7-A78F-0F291B2745AC}"/>
    <dgm:cxn modelId="{91E2BC95-B26F-394F-BF9F-DFB3053B653D}" type="presOf" srcId="{7760E64D-ADAA-4B6C-A142-55CBB4B1955A}" destId="{43E43B02-C15E-BA46-B3B6-7ECBC4E0BF90}" srcOrd="0" destOrd="0" presId="urn:microsoft.com/office/officeart/2005/8/layout/vList2"/>
    <dgm:cxn modelId="{FEDB289A-9E9D-774D-A5F3-22863C3FA19C}" type="presOf" srcId="{79646247-596E-4F00-91EA-B8BD34166C3B}" destId="{8A1D8919-2234-764F-BD75-D6AC0D6F25B7}" srcOrd="0" destOrd="0" presId="urn:microsoft.com/office/officeart/2005/8/layout/vList2"/>
    <dgm:cxn modelId="{D9132AB6-B4DC-4EA4-9757-73C5016B7958}" srcId="{3868E049-E2A3-4CAF-865B-2F6F9BDAB382}" destId="{26C65BDA-6D7E-49DC-BEF5-66F59994E954}" srcOrd="7" destOrd="0" parTransId="{6832F454-68F3-4796-A959-54462ADDCC7F}" sibTransId="{EDD9D753-70B4-43A1-B4D3-4DADCE23DEE4}"/>
    <dgm:cxn modelId="{69E553BE-2D4E-41CF-AE81-642B85D332B2}" srcId="{A0A542D3-7CB8-8340-9273-B07E2E05A98C}" destId="{DA85E346-D7E0-49BC-AB29-3789CFE22CC6}" srcOrd="0" destOrd="0" parTransId="{7DC03C2F-3278-4167-BA07-6C09E80D40B7}" sibTransId="{7F8C1814-11DC-47AC-85C4-8FBDD7595BF3}"/>
    <dgm:cxn modelId="{105D5AD5-34A0-EA4E-A4EF-B9642EC8909C}" type="presOf" srcId="{ED207C4C-8ABC-417E-8EA0-10F4EEA4107C}" destId="{3F42CC43-94A5-224F-AD6E-DC3A08910AAF}" srcOrd="0" destOrd="0" presId="urn:microsoft.com/office/officeart/2005/8/layout/vList2"/>
    <dgm:cxn modelId="{08FC20D8-17F6-4093-A614-FDC070FA52B0}" srcId="{3868E049-E2A3-4CAF-865B-2F6F9BDAB382}" destId="{7760E64D-ADAA-4B6C-A142-55CBB4B1955A}" srcOrd="6" destOrd="0" parTransId="{14144FA4-4274-4F52-A942-AB0D584FE9AE}" sibTransId="{96680AB3-3AD4-408E-83DD-CEF87E94B6DA}"/>
    <dgm:cxn modelId="{8967DADD-6DA1-AF49-9D33-B4507580A611}" srcId="{3868E049-E2A3-4CAF-865B-2F6F9BDAB382}" destId="{A0A542D3-7CB8-8340-9273-B07E2E05A98C}" srcOrd="2" destOrd="0" parTransId="{703F4437-7FAC-9241-9E08-50D000178885}" sibTransId="{93D54705-5918-3948-96DB-CE2DDBA4001E}"/>
    <dgm:cxn modelId="{688605DF-010D-AD4D-843D-43FC2A3618A5}" srcId="{A0A542D3-7CB8-8340-9273-B07E2E05A98C}" destId="{F4767AC8-2D5E-574A-94DA-A2DF7250945D}" srcOrd="2" destOrd="0" parTransId="{0C7640A4-C7F8-F04E-B634-C1EE7A082CDA}" sibTransId="{05793495-79BC-C542-9202-66FAA2D1A328}"/>
    <dgm:cxn modelId="{26466EE3-C71A-3548-8CD8-EA0066BBD199}" type="presOf" srcId="{D1454437-8324-41DF-A7D1-FDE6630E366A}" destId="{79C54EBC-05A5-C842-B110-14427925AA00}" srcOrd="0" destOrd="0" presId="urn:microsoft.com/office/officeart/2005/8/layout/vList2"/>
    <dgm:cxn modelId="{32A895F3-5CE3-4EF3-9D97-F2FA68C09FB7}" srcId="{3868E049-E2A3-4CAF-865B-2F6F9BDAB382}" destId="{948CD92F-AC4E-4559-897E-E5F02A63BC1F}" srcOrd="5" destOrd="0" parTransId="{2C12ED28-D1EE-4297-9DE6-EEA6C5B8EE2C}" sibTransId="{92AB62F2-C5C6-465B-8104-C1F7F6BD95B5}"/>
    <dgm:cxn modelId="{1B20B30A-BCD4-254E-8500-D6615DBD60F1}" type="presParOf" srcId="{3D18521B-D445-8640-9E6D-B601972D7428}" destId="{79C54EBC-05A5-C842-B110-14427925AA00}" srcOrd="0" destOrd="0" presId="urn:microsoft.com/office/officeart/2005/8/layout/vList2"/>
    <dgm:cxn modelId="{0A3827F1-9881-CF4E-9CB1-D431407ECA16}" type="presParOf" srcId="{3D18521B-D445-8640-9E6D-B601972D7428}" destId="{098CE46A-B9C3-AE4D-865E-133FC56F906A}" srcOrd="1" destOrd="0" presId="urn:microsoft.com/office/officeart/2005/8/layout/vList2"/>
    <dgm:cxn modelId="{2AA59EAE-DD06-7141-9E02-C376A687C272}" type="presParOf" srcId="{3D18521B-D445-8640-9E6D-B601972D7428}" destId="{8A1D8919-2234-764F-BD75-D6AC0D6F25B7}" srcOrd="2" destOrd="0" presId="urn:microsoft.com/office/officeart/2005/8/layout/vList2"/>
    <dgm:cxn modelId="{04057A69-EC68-724B-B8C9-07D47474C3DF}" type="presParOf" srcId="{3D18521B-D445-8640-9E6D-B601972D7428}" destId="{40F391E8-CEDA-934B-BBA6-EF7101B509D4}" srcOrd="3" destOrd="0" presId="urn:microsoft.com/office/officeart/2005/8/layout/vList2"/>
    <dgm:cxn modelId="{AEEC1E58-6409-604F-B0EF-371E1E59ED51}" type="presParOf" srcId="{3D18521B-D445-8640-9E6D-B601972D7428}" destId="{C2C56172-10A8-6B40-97AB-794C651525FF}" srcOrd="4" destOrd="0" presId="urn:microsoft.com/office/officeart/2005/8/layout/vList2"/>
    <dgm:cxn modelId="{E16F4182-A958-BA4B-8273-A9034D0FB149}" type="presParOf" srcId="{3D18521B-D445-8640-9E6D-B601972D7428}" destId="{E3190B73-8D44-7643-9E1C-04FFC4703488}" srcOrd="5" destOrd="0" presId="urn:microsoft.com/office/officeart/2005/8/layout/vList2"/>
    <dgm:cxn modelId="{EB9B0FB8-A943-3241-BBE9-79F23A15C4C6}" type="presParOf" srcId="{3D18521B-D445-8640-9E6D-B601972D7428}" destId="{3F42CC43-94A5-224F-AD6E-DC3A08910AAF}" srcOrd="6" destOrd="0" presId="urn:microsoft.com/office/officeart/2005/8/layout/vList2"/>
    <dgm:cxn modelId="{752CD8B9-10F6-4440-85AD-751FE72FF15A}" type="presParOf" srcId="{3D18521B-D445-8640-9E6D-B601972D7428}" destId="{86376A64-63B6-4F4F-AAD8-6F0F5E5DA77C}" srcOrd="7" destOrd="0" presId="urn:microsoft.com/office/officeart/2005/8/layout/vList2"/>
    <dgm:cxn modelId="{5B16986B-DB5E-5245-9729-364D4FA96671}" type="presParOf" srcId="{3D18521B-D445-8640-9E6D-B601972D7428}" destId="{72B2D60A-CF7F-9E46-A44C-B15243917451}" srcOrd="8" destOrd="0" presId="urn:microsoft.com/office/officeart/2005/8/layout/vList2"/>
    <dgm:cxn modelId="{DCCA7A21-FE70-4D4B-AF46-54494A8AFDEF}" type="presParOf" srcId="{3D18521B-D445-8640-9E6D-B601972D7428}" destId="{85098DA6-F1AD-8842-8FDB-A0F9E9DE6F61}" srcOrd="9" destOrd="0" presId="urn:microsoft.com/office/officeart/2005/8/layout/vList2"/>
    <dgm:cxn modelId="{006CE783-8B8E-5D43-8709-5A97865B2985}" type="presParOf" srcId="{3D18521B-D445-8640-9E6D-B601972D7428}" destId="{1C41B893-74B8-3243-AAE4-331E1E2CFA00}" srcOrd="10" destOrd="0" presId="urn:microsoft.com/office/officeart/2005/8/layout/vList2"/>
    <dgm:cxn modelId="{D2A712B1-0C7F-7841-B326-4A6019DF133C}" type="presParOf" srcId="{3D18521B-D445-8640-9E6D-B601972D7428}" destId="{0F84A4DE-5C78-3A4C-905D-06CA921890EB}" srcOrd="11" destOrd="0" presId="urn:microsoft.com/office/officeart/2005/8/layout/vList2"/>
    <dgm:cxn modelId="{FCABC836-C9BF-4741-8FBE-6A53D469601D}" type="presParOf" srcId="{3D18521B-D445-8640-9E6D-B601972D7428}" destId="{43E43B02-C15E-BA46-B3B6-7ECBC4E0BF90}" srcOrd="12" destOrd="0" presId="urn:microsoft.com/office/officeart/2005/8/layout/vList2"/>
    <dgm:cxn modelId="{85711D69-04A9-1D47-B41E-56FEDB376D55}" type="presParOf" srcId="{3D18521B-D445-8640-9E6D-B601972D7428}" destId="{7887BBC2-1A0E-154C-9396-154AF213C009}" srcOrd="13" destOrd="0" presId="urn:microsoft.com/office/officeart/2005/8/layout/vList2"/>
    <dgm:cxn modelId="{657A85F5-8EB5-6B43-A0CB-A858C1374CB5}" type="presParOf" srcId="{3D18521B-D445-8640-9E6D-B601972D7428}" destId="{63397CB2-8949-664E-9EC2-AE4B8A5F47F2}" srcOrd="14" destOrd="0" presId="urn:microsoft.com/office/officeart/2005/8/layout/vList2"/>
    <dgm:cxn modelId="{B402A2AA-3B62-2F4D-85A3-7586AA5C93CA}" type="presParOf" srcId="{3D18521B-D445-8640-9E6D-B601972D7428}" destId="{F20416B7-D25A-BD47-9A26-2D364A1F2CE0}" srcOrd="15" destOrd="0" presId="urn:microsoft.com/office/officeart/2005/8/layout/vList2"/>
    <dgm:cxn modelId="{93F7E4E3-8EC8-C94C-89BD-3B00105B75E1}" type="presParOf" srcId="{3D18521B-D445-8640-9E6D-B601972D7428}" destId="{9527C1E9-9A8B-E847-8ED8-A5A7E6B883C4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863BF-CFC1-7B47-87A5-39177013FA1F}">
      <dsp:nvSpPr>
        <dsp:cNvPr id="0" name=""/>
        <dsp:cNvSpPr/>
      </dsp:nvSpPr>
      <dsp:spPr>
        <a:xfrm>
          <a:off x="0" y="412024"/>
          <a:ext cx="5607050" cy="1801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169" tIns="458216" rIns="435169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Inform policy and the general public of the differences in transport usage to travel to work across England and Wales</a:t>
          </a:r>
          <a:endParaRPr lang="en-US" sz="2200" kern="1200"/>
        </a:p>
      </dsp:txBody>
      <dsp:txXfrm>
        <a:off x="0" y="412024"/>
        <a:ext cx="5607050" cy="1801800"/>
      </dsp:txXfrm>
    </dsp:sp>
    <dsp:sp modelId="{BFEA1BDE-E5EF-824E-81DC-DEB0AF9E6425}">
      <dsp:nvSpPr>
        <dsp:cNvPr id="0" name=""/>
        <dsp:cNvSpPr/>
      </dsp:nvSpPr>
      <dsp:spPr>
        <a:xfrm>
          <a:off x="280352" y="87304"/>
          <a:ext cx="3924935" cy="649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Purpose</a:t>
          </a:r>
          <a:endParaRPr lang="en-US" sz="2200" kern="1200"/>
        </a:p>
      </dsp:txBody>
      <dsp:txXfrm>
        <a:off x="312055" y="119007"/>
        <a:ext cx="3861529" cy="586034"/>
      </dsp:txXfrm>
    </dsp:sp>
    <dsp:sp modelId="{8248139D-0976-B349-95C9-D61ECFBAB6A2}">
      <dsp:nvSpPr>
        <dsp:cNvPr id="0" name=""/>
        <dsp:cNvSpPr/>
      </dsp:nvSpPr>
      <dsp:spPr>
        <a:xfrm>
          <a:off x="0" y="2657344"/>
          <a:ext cx="5607050" cy="2182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169" tIns="458216" rIns="435169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Identify different transport profiles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Map the different transport profiles and flows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Look at how demographic factors are related to these transport profiles</a:t>
          </a:r>
        </a:p>
      </dsp:txBody>
      <dsp:txXfrm>
        <a:off x="0" y="2657344"/>
        <a:ext cx="5607050" cy="2182950"/>
      </dsp:txXfrm>
    </dsp:sp>
    <dsp:sp modelId="{27973ACC-F4E6-5F4D-BAA2-923E25EDEFD9}">
      <dsp:nvSpPr>
        <dsp:cNvPr id="0" name=""/>
        <dsp:cNvSpPr/>
      </dsp:nvSpPr>
      <dsp:spPr>
        <a:xfrm>
          <a:off x="280352" y="2332624"/>
          <a:ext cx="3924935" cy="6494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Aims</a:t>
          </a:r>
          <a:endParaRPr lang="en-US" sz="2200" kern="1200"/>
        </a:p>
      </dsp:txBody>
      <dsp:txXfrm>
        <a:off x="312055" y="2364327"/>
        <a:ext cx="3861529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E34548-8630-4724-A382-07E5E67D00F2}">
      <dsp:nvSpPr>
        <dsp:cNvPr id="0" name=""/>
        <dsp:cNvSpPr/>
      </dsp:nvSpPr>
      <dsp:spPr>
        <a:xfrm>
          <a:off x="0" y="2045"/>
          <a:ext cx="5607050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78F917-B25F-47B3-8FD8-5F35E5C975AF}">
      <dsp:nvSpPr>
        <dsp:cNvPr id="0" name=""/>
        <dsp:cNvSpPr/>
      </dsp:nvSpPr>
      <dsp:spPr>
        <a:xfrm>
          <a:off x="313549" y="235264"/>
          <a:ext cx="570090" cy="5700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09F2C-F811-4648-B972-027319181A27}">
      <dsp:nvSpPr>
        <dsp:cNvPr id="0" name=""/>
        <dsp:cNvSpPr/>
      </dsp:nvSpPr>
      <dsp:spPr>
        <a:xfrm>
          <a:off x="1197190" y="2045"/>
          <a:ext cx="4409859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Public transport stops – Department of travel (2014)</a:t>
          </a:r>
          <a:endParaRPr lang="en-US" sz="2200" kern="1200"/>
        </a:p>
      </dsp:txBody>
      <dsp:txXfrm>
        <a:off x="1197190" y="2045"/>
        <a:ext cx="4409859" cy="1036528"/>
      </dsp:txXfrm>
    </dsp:sp>
    <dsp:sp modelId="{101C0B6A-E698-4FDA-A9BA-2FBE95CC9F26}">
      <dsp:nvSpPr>
        <dsp:cNvPr id="0" name=""/>
        <dsp:cNvSpPr/>
      </dsp:nvSpPr>
      <dsp:spPr>
        <a:xfrm>
          <a:off x="0" y="1297705"/>
          <a:ext cx="5607050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96AE22-0113-441A-8F3B-DC5FCC0F762F}">
      <dsp:nvSpPr>
        <dsp:cNvPr id="0" name=""/>
        <dsp:cNvSpPr/>
      </dsp:nvSpPr>
      <dsp:spPr>
        <a:xfrm>
          <a:off x="313549" y="1530924"/>
          <a:ext cx="570090" cy="5700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09859-DC38-40F3-AD2A-AAA91738C07B}">
      <dsp:nvSpPr>
        <dsp:cNvPr id="0" name=""/>
        <dsp:cNvSpPr/>
      </dsp:nvSpPr>
      <dsp:spPr>
        <a:xfrm>
          <a:off x="1197190" y="1297705"/>
          <a:ext cx="4409859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Car ownership – 2011 census</a:t>
          </a:r>
          <a:endParaRPr lang="en-US" sz="2200" kern="1200"/>
        </a:p>
      </dsp:txBody>
      <dsp:txXfrm>
        <a:off x="1197190" y="1297705"/>
        <a:ext cx="4409859" cy="1036528"/>
      </dsp:txXfrm>
    </dsp:sp>
    <dsp:sp modelId="{360CBAB0-4D69-4EB0-B0D6-BB545C642FD3}">
      <dsp:nvSpPr>
        <dsp:cNvPr id="0" name=""/>
        <dsp:cNvSpPr/>
      </dsp:nvSpPr>
      <dsp:spPr>
        <a:xfrm>
          <a:off x="0" y="2593366"/>
          <a:ext cx="5607050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DF6E14-7E3E-447A-8F43-769E330593A1}">
      <dsp:nvSpPr>
        <dsp:cNvPr id="0" name=""/>
        <dsp:cNvSpPr/>
      </dsp:nvSpPr>
      <dsp:spPr>
        <a:xfrm>
          <a:off x="313549" y="2826584"/>
          <a:ext cx="570090" cy="5700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93BDF-D7A8-4D29-B99D-7CF2EA3DECFF}">
      <dsp:nvSpPr>
        <dsp:cNvPr id="0" name=""/>
        <dsp:cNvSpPr/>
      </dsp:nvSpPr>
      <dsp:spPr>
        <a:xfrm>
          <a:off x="1197190" y="2593366"/>
          <a:ext cx="4409859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Commuter Flow Data – 2011 census</a:t>
          </a:r>
          <a:endParaRPr lang="en-US" sz="2200" kern="1200"/>
        </a:p>
      </dsp:txBody>
      <dsp:txXfrm>
        <a:off x="1197190" y="2593366"/>
        <a:ext cx="4409859" cy="1036528"/>
      </dsp:txXfrm>
    </dsp:sp>
    <dsp:sp modelId="{31F2D5FB-7FA5-45D9-8D7E-0867AF20F2D1}">
      <dsp:nvSpPr>
        <dsp:cNvPr id="0" name=""/>
        <dsp:cNvSpPr/>
      </dsp:nvSpPr>
      <dsp:spPr>
        <a:xfrm>
          <a:off x="0" y="3889026"/>
          <a:ext cx="5607050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6B3C74-600B-49DC-AB95-7508476A5AB8}">
      <dsp:nvSpPr>
        <dsp:cNvPr id="0" name=""/>
        <dsp:cNvSpPr/>
      </dsp:nvSpPr>
      <dsp:spPr>
        <a:xfrm>
          <a:off x="313549" y="4122245"/>
          <a:ext cx="570090" cy="5700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C9E2E-472E-4EF8-A2A8-33EB8E70B8C7}">
      <dsp:nvSpPr>
        <dsp:cNvPr id="0" name=""/>
        <dsp:cNvSpPr/>
      </dsp:nvSpPr>
      <dsp:spPr>
        <a:xfrm>
          <a:off x="1197190" y="3889026"/>
          <a:ext cx="4409859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Travel Time Data – Quant Project CASA</a:t>
          </a:r>
          <a:endParaRPr lang="en-US" sz="2200" kern="1200"/>
        </a:p>
      </dsp:txBody>
      <dsp:txXfrm>
        <a:off x="1197190" y="3889026"/>
        <a:ext cx="4409859" cy="10365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706A5-A536-CB44-9D78-CAEAA273EC15}">
      <dsp:nvSpPr>
        <dsp:cNvPr id="0" name=""/>
        <dsp:cNvSpPr/>
      </dsp:nvSpPr>
      <dsp:spPr>
        <a:xfrm>
          <a:off x="0" y="0"/>
          <a:ext cx="8753328" cy="9305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i="1" kern="1200"/>
            <a:t>Cleaning</a:t>
          </a:r>
          <a:r>
            <a:rPr lang="en-GB" sz="2500" kern="1200"/>
            <a:t>: get data in the correct format and units</a:t>
          </a:r>
          <a:endParaRPr lang="en-US" sz="2500" kern="1200"/>
        </a:p>
      </dsp:txBody>
      <dsp:txXfrm>
        <a:off x="27256" y="27256"/>
        <a:ext cx="7749146" cy="876080"/>
      </dsp:txXfrm>
    </dsp:sp>
    <dsp:sp modelId="{4B602E9F-33C0-5E46-9CE9-23F8956FE0DC}">
      <dsp:nvSpPr>
        <dsp:cNvPr id="0" name=""/>
        <dsp:cNvSpPr/>
      </dsp:nvSpPr>
      <dsp:spPr>
        <a:xfrm>
          <a:off x="772352" y="1085691"/>
          <a:ext cx="8753328" cy="9305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i="1" kern="1200"/>
            <a:t>Transformation</a:t>
          </a:r>
          <a:r>
            <a:rPr lang="en-GB" sz="2500" kern="1200"/>
            <a:t>: reduce skewness of the data</a:t>
          </a:r>
          <a:endParaRPr lang="en-US" sz="2500" kern="1200"/>
        </a:p>
      </dsp:txBody>
      <dsp:txXfrm>
        <a:off x="799608" y="1112947"/>
        <a:ext cx="7321579" cy="876080"/>
      </dsp:txXfrm>
    </dsp:sp>
    <dsp:sp modelId="{B1950248-03B8-DB4D-8BCE-E9B640133D75}">
      <dsp:nvSpPr>
        <dsp:cNvPr id="0" name=""/>
        <dsp:cNvSpPr/>
      </dsp:nvSpPr>
      <dsp:spPr>
        <a:xfrm>
          <a:off x="1544705" y="2171383"/>
          <a:ext cx="8753328" cy="9305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i="1" kern="1200"/>
            <a:t>Standardisation</a:t>
          </a:r>
          <a:r>
            <a:rPr lang="en-GB" sz="2500" kern="1200"/>
            <a:t>: Put variables in the same units and scale</a:t>
          </a:r>
          <a:endParaRPr lang="en-US" sz="2500" kern="1200"/>
        </a:p>
      </dsp:txBody>
      <dsp:txXfrm>
        <a:off x="1571961" y="2198639"/>
        <a:ext cx="7321579" cy="876080"/>
      </dsp:txXfrm>
    </dsp:sp>
    <dsp:sp modelId="{10367C68-02FD-A44E-93AB-A36D8D2CE20E}">
      <dsp:nvSpPr>
        <dsp:cNvPr id="0" name=""/>
        <dsp:cNvSpPr/>
      </dsp:nvSpPr>
      <dsp:spPr>
        <a:xfrm>
          <a:off x="8148443" y="705699"/>
          <a:ext cx="604885" cy="60488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284542" y="705699"/>
        <a:ext cx="332687" cy="455176"/>
      </dsp:txXfrm>
    </dsp:sp>
    <dsp:sp modelId="{BC08CC6E-958D-7D42-9ACB-BB8D54A08A7C}">
      <dsp:nvSpPr>
        <dsp:cNvPr id="0" name=""/>
        <dsp:cNvSpPr/>
      </dsp:nvSpPr>
      <dsp:spPr>
        <a:xfrm>
          <a:off x="8920796" y="1785187"/>
          <a:ext cx="604885" cy="60488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056895" y="1785187"/>
        <a:ext cx="332687" cy="4551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DA97F2-C2E0-D84D-874A-3EC9F949D6D0}">
      <dsp:nvSpPr>
        <dsp:cNvPr id="0" name=""/>
        <dsp:cNvSpPr/>
      </dsp:nvSpPr>
      <dsp:spPr>
        <a:xfrm>
          <a:off x="0" y="0"/>
          <a:ext cx="8753328" cy="9305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100" kern="1200" dirty="0"/>
            <a:t>log transformation</a:t>
          </a:r>
        </a:p>
      </dsp:txBody>
      <dsp:txXfrm>
        <a:off x="27256" y="27256"/>
        <a:ext cx="7749146" cy="876080"/>
      </dsp:txXfrm>
    </dsp:sp>
    <dsp:sp modelId="{02BD17D4-AC24-7E49-BB8C-DA08C5E22D00}">
      <dsp:nvSpPr>
        <dsp:cNvPr id="0" name=""/>
        <dsp:cNvSpPr/>
      </dsp:nvSpPr>
      <dsp:spPr>
        <a:xfrm>
          <a:off x="772352" y="1085691"/>
          <a:ext cx="8753328" cy="9305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100" kern="1200"/>
            <a:t>z-score standardization</a:t>
          </a:r>
        </a:p>
      </dsp:txBody>
      <dsp:txXfrm>
        <a:off x="799608" y="1112947"/>
        <a:ext cx="7321579" cy="876080"/>
      </dsp:txXfrm>
    </dsp:sp>
    <dsp:sp modelId="{1DB0DFAB-70AA-6440-B486-2873AE850D66}">
      <dsp:nvSpPr>
        <dsp:cNvPr id="0" name=""/>
        <dsp:cNvSpPr/>
      </dsp:nvSpPr>
      <dsp:spPr>
        <a:xfrm>
          <a:off x="1544705" y="2171383"/>
          <a:ext cx="8753328" cy="9305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100" kern="1200" dirty="0"/>
            <a:t>k-means clustering</a:t>
          </a:r>
        </a:p>
      </dsp:txBody>
      <dsp:txXfrm>
        <a:off x="1571961" y="2198639"/>
        <a:ext cx="7321579" cy="876080"/>
      </dsp:txXfrm>
    </dsp:sp>
    <dsp:sp modelId="{15F164CF-1FC9-4D42-83F9-F9DACF582EE3}">
      <dsp:nvSpPr>
        <dsp:cNvPr id="0" name=""/>
        <dsp:cNvSpPr/>
      </dsp:nvSpPr>
      <dsp:spPr>
        <a:xfrm>
          <a:off x="8148443" y="705699"/>
          <a:ext cx="604885" cy="60488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284542" y="705699"/>
        <a:ext cx="332687" cy="455176"/>
      </dsp:txXfrm>
    </dsp:sp>
    <dsp:sp modelId="{1CBBDF5E-330E-914A-80AC-7CF7A75884B4}">
      <dsp:nvSpPr>
        <dsp:cNvPr id="0" name=""/>
        <dsp:cNvSpPr/>
      </dsp:nvSpPr>
      <dsp:spPr>
        <a:xfrm>
          <a:off x="8920796" y="1785187"/>
          <a:ext cx="604885" cy="60488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056895" y="1785187"/>
        <a:ext cx="332687" cy="4551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18527-108B-4213-AC0C-F35D5F0E94CA}">
      <dsp:nvSpPr>
        <dsp:cNvPr id="0" name=""/>
        <dsp:cNvSpPr/>
      </dsp:nvSpPr>
      <dsp:spPr>
        <a:xfrm>
          <a:off x="0" y="4122"/>
          <a:ext cx="6151562" cy="878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A09FF4-C0D9-4CA4-863F-80493BAF43ED}">
      <dsp:nvSpPr>
        <dsp:cNvPr id="0" name=""/>
        <dsp:cNvSpPr/>
      </dsp:nvSpPr>
      <dsp:spPr>
        <a:xfrm>
          <a:off x="265625" y="201695"/>
          <a:ext cx="482955" cy="4829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F5567-443E-4F7C-B5A3-94D443D6955F}">
      <dsp:nvSpPr>
        <dsp:cNvPr id="0" name=""/>
        <dsp:cNvSpPr/>
      </dsp:nvSpPr>
      <dsp:spPr>
        <a:xfrm>
          <a:off x="1014206" y="4122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Profile 1:  </a:t>
          </a:r>
          <a:r>
            <a:rPr lang="en-GB" sz="1900" b="1" kern="1200" dirty="0">
              <a:solidFill>
                <a:schemeClr val="tx1"/>
              </a:solidFill>
            </a:rPr>
            <a:t>Good </a:t>
          </a:r>
          <a:r>
            <a:rPr lang="en-US" sz="1900" b="1" kern="1200" dirty="0">
              <a:solidFill>
                <a:schemeClr val="tx1"/>
              </a:solidFill>
            </a:rPr>
            <a:t>t</a:t>
          </a:r>
          <a:r>
            <a:rPr lang="en-GB" sz="1900" b="1" kern="1200" dirty="0">
              <a:solidFill>
                <a:schemeClr val="tx1"/>
              </a:solidFill>
            </a:rPr>
            <a:t>rain </a:t>
          </a:r>
          <a:r>
            <a:rPr lang="en-US" sz="1900" b="1" kern="1200" dirty="0">
              <a:solidFill>
                <a:schemeClr val="tx1"/>
              </a:solidFill>
            </a:rPr>
            <a:t>a</a:t>
          </a:r>
          <a:r>
            <a:rPr lang="en-GB" sz="1900" b="1" kern="1200" dirty="0" err="1">
              <a:solidFill>
                <a:schemeClr val="tx1"/>
              </a:solidFill>
            </a:rPr>
            <a:t>ccessibility</a:t>
          </a:r>
          <a:r>
            <a:rPr lang="en-GB" sz="1900" b="1" kern="1200" dirty="0">
              <a:solidFill>
                <a:schemeClr val="tx1"/>
              </a:solidFill>
            </a:rPr>
            <a:t> but </a:t>
          </a:r>
          <a:r>
            <a:rPr lang="en-US" sz="1900" b="1" kern="1200" dirty="0">
              <a:solidFill>
                <a:schemeClr val="tx1"/>
              </a:solidFill>
            </a:rPr>
            <a:t>c</a:t>
          </a:r>
          <a:r>
            <a:rPr lang="en-GB" sz="1900" b="1" kern="1200" dirty="0" err="1">
              <a:solidFill>
                <a:schemeClr val="tx1"/>
              </a:solidFill>
            </a:rPr>
            <a:t>ar</a:t>
          </a:r>
          <a:r>
            <a:rPr lang="en-GB" sz="1900" b="1" kern="1200" dirty="0">
              <a:solidFill>
                <a:schemeClr val="tx1"/>
              </a:solidFill>
            </a:rPr>
            <a:t> </a:t>
          </a:r>
          <a:r>
            <a:rPr lang="en-US" sz="1900" b="1" kern="1200" dirty="0">
              <a:solidFill>
                <a:schemeClr val="tx1"/>
              </a:solidFill>
            </a:rPr>
            <a:t>d</a:t>
          </a:r>
          <a:r>
            <a:rPr lang="en-GB" sz="1900" b="1" kern="1200" dirty="0" err="1">
              <a:solidFill>
                <a:schemeClr val="tx1"/>
              </a:solidFill>
            </a:rPr>
            <a:t>ependant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1014206" y="4122"/>
        <a:ext cx="5137356" cy="878100"/>
      </dsp:txXfrm>
    </dsp:sp>
    <dsp:sp modelId="{497793CD-2EA3-4451-8D1A-64D7AC6B8C1A}">
      <dsp:nvSpPr>
        <dsp:cNvPr id="0" name=""/>
        <dsp:cNvSpPr/>
      </dsp:nvSpPr>
      <dsp:spPr>
        <a:xfrm>
          <a:off x="0" y="1101748"/>
          <a:ext cx="6151562" cy="878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971533-FC42-4BA7-8B42-EB5252E16B3C}">
      <dsp:nvSpPr>
        <dsp:cNvPr id="0" name=""/>
        <dsp:cNvSpPr/>
      </dsp:nvSpPr>
      <dsp:spPr>
        <a:xfrm>
          <a:off x="265625" y="1299321"/>
          <a:ext cx="482955" cy="4829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17C4E-1629-48AB-836F-90A4B0F47059}">
      <dsp:nvSpPr>
        <dsp:cNvPr id="0" name=""/>
        <dsp:cNvSpPr/>
      </dsp:nvSpPr>
      <dsp:spPr>
        <a:xfrm>
          <a:off x="1014206" y="1101748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Profile 2:  </a:t>
          </a:r>
          <a:r>
            <a:rPr lang="en-GB" sz="1900" b="1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Solely </a:t>
          </a:r>
          <a:r>
            <a:rPr lang="en-US" sz="1900" b="1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c</a:t>
          </a:r>
          <a:r>
            <a:rPr lang="en-GB" sz="1900" b="1" kern="1200" dirty="0" err="1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ar</a:t>
          </a:r>
          <a:r>
            <a:rPr lang="en-GB" sz="1900" b="1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 </a:t>
          </a:r>
          <a:r>
            <a:rPr lang="en-US" sz="1900" b="1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d</a:t>
          </a:r>
          <a:r>
            <a:rPr lang="en-GB" sz="1900" b="1" kern="1200" dirty="0" err="1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ependant</a:t>
          </a:r>
          <a:r>
            <a:rPr lang="en-GB" sz="1900" b="1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 </a:t>
          </a:r>
          <a:endParaRPr lang="en-US" sz="1900" b="1" kern="1200" dirty="0">
            <a:solidFill>
              <a:prstClr val="white"/>
            </a:solidFill>
            <a:latin typeface="Gill Sans MT" panose="020B0502020104020203"/>
            <a:ea typeface="+mn-ea"/>
            <a:cs typeface="+mn-cs"/>
          </a:endParaRPr>
        </a:p>
      </dsp:txBody>
      <dsp:txXfrm>
        <a:off x="1014206" y="1101748"/>
        <a:ext cx="5137356" cy="878100"/>
      </dsp:txXfrm>
    </dsp:sp>
    <dsp:sp modelId="{E6EFD36D-4851-4E00-928A-98814683DE88}">
      <dsp:nvSpPr>
        <dsp:cNvPr id="0" name=""/>
        <dsp:cNvSpPr/>
      </dsp:nvSpPr>
      <dsp:spPr>
        <a:xfrm>
          <a:off x="0" y="2199374"/>
          <a:ext cx="6151562" cy="878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B50860-DAC3-4E26-8C87-81AAAFD28B12}">
      <dsp:nvSpPr>
        <dsp:cNvPr id="0" name=""/>
        <dsp:cNvSpPr/>
      </dsp:nvSpPr>
      <dsp:spPr>
        <a:xfrm>
          <a:off x="265625" y="2396947"/>
          <a:ext cx="482955" cy="4829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D1348-D01A-4A42-83F7-C5B5343552EB}">
      <dsp:nvSpPr>
        <dsp:cNvPr id="0" name=""/>
        <dsp:cNvSpPr/>
      </dsp:nvSpPr>
      <dsp:spPr>
        <a:xfrm>
          <a:off x="1014206" y="2199374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Profile 3:  </a:t>
          </a:r>
          <a:r>
            <a:rPr lang="en-GB" sz="1900" b="1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Lack of accessibility across all Transport mode</a:t>
          </a:r>
          <a:r>
            <a:rPr lang="en-EG" sz="1900" b="1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 </a:t>
          </a:r>
          <a:endParaRPr lang="en-US" sz="1900" b="1" kern="1200" dirty="0">
            <a:solidFill>
              <a:prstClr val="white"/>
            </a:solidFill>
            <a:latin typeface="Gill Sans MT" panose="020B0502020104020203"/>
            <a:ea typeface="+mn-ea"/>
            <a:cs typeface="+mn-cs"/>
          </a:endParaRPr>
        </a:p>
      </dsp:txBody>
      <dsp:txXfrm>
        <a:off x="1014206" y="2199374"/>
        <a:ext cx="5137356" cy="878100"/>
      </dsp:txXfrm>
    </dsp:sp>
    <dsp:sp modelId="{4BDBF962-3754-4ADE-9D0A-1BD0F43C2BF0}">
      <dsp:nvSpPr>
        <dsp:cNvPr id="0" name=""/>
        <dsp:cNvSpPr/>
      </dsp:nvSpPr>
      <dsp:spPr>
        <a:xfrm>
          <a:off x="0" y="3297000"/>
          <a:ext cx="6151562" cy="878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A3130F-D292-44A3-8D2E-89009F64C404}">
      <dsp:nvSpPr>
        <dsp:cNvPr id="0" name=""/>
        <dsp:cNvSpPr/>
      </dsp:nvSpPr>
      <dsp:spPr>
        <a:xfrm>
          <a:off x="265625" y="3494573"/>
          <a:ext cx="482955" cy="4829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D151E-F372-4122-BB24-A9011BF868A4}">
      <dsp:nvSpPr>
        <dsp:cNvPr id="0" name=""/>
        <dsp:cNvSpPr/>
      </dsp:nvSpPr>
      <dsp:spPr>
        <a:xfrm>
          <a:off x="1014206" y="3297000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Profile 4:  </a:t>
          </a:r>
          <a:r>
            <a:rPr lang="en-GB" sz="1900" b="1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High public transport and good accessibility </a:t>
          </a:r>
          <a:endParaRPr lang="en-US" sz="1900" b="1" kern="1200" dirty="0">
            <a:solidFill>
              <a:prstClr val="white"/>
            </a:solidFill>
            <a:latin typeface="Gill Sans MT" panose="020B0502020104020203"/>
            <a:ea typeface="+mn-ea"/>
            <a:cs typeface="+mn-cs"/>
          </a:endParaRPr>
        </a:p>
      </dsp:txBody>
      <dsp:txXfrm>
        <a:off x="1014206" y="3297000"/>
        <a:ext cx="5137356" cy="878100"/>
      </dsp:txXfrm>
    </dsp:sp>
    <dsp:sp modelId="{61C8D7EC-2FB8-4270-981E-786C47BBC218}">
      <dsp:nvSpPr>
        <dsp:cNvPr id="0" name=""/>
        <dsp:cNvSpPr/>
      </dsp:nvSpPr>
      <dsp:spPr>
        <a:xfrm>
          <a:off x="0" y="4394626"/>
          <a:ext cx="6151562" cy="878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8BA9A-84EA-486B-8356-C41DD7A005FE}">
      <dsp:nvSpPr>
        <dsp:cNvPr id="0" name=""/>
        <dsp:cNvSpPr/>
      </dsp:nvSpPr>
      <dsp:spPr>
        <a:xfrm>
          <a:off x="265625" y="4592199"/>
          <a:ext cx="482955" cy="4829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6A036-7E54-4B91-9FCF-A8423F0AA2DE}">
      <dsp:nvSpPr>
        <dsp:cNvPr id="0" name=""/>
        <dsp:cNvSpPr/>
      </dsp:nvSpPr>
      <dsp:spPr>
        <a:xfrm>
          <a:off x="1014206" y="4394626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Profile 5:  </a:t>
          </a:r>
          <a:r>
            <a:rPr lang="en-GB" sz="1900" b="1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Car reliant but high public transport </a:t>
          </a:r>
          <a:endParaRPr lang="en-US" sz="1900" b="1" kern="1200" dirty="0">
            <a:solidFill>
              <a:prstClr val="white"/>
            </a:solidFill>
            <a:latin typeface="Gill Sans MT" panose="020B0502020104020203"/>
            <a:ea typeface="+mn-ea"/>
            <a:cs typeface="+mn-cs"/>
          </a:endParaRPr>
        </a:p>
      </dsp:txBody>
      <dsp:txXfrm>
        <a:off x="1014206" y="4394626"/>
        <a:ext cx="5137356" cy="8781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54EBC-05A5-C842-B110-14427925AA00}">
      <dsp:nvSpPr>
        <dsp:cNvPr id="0" name=""/>
        <dsp:cNvSpPr/>
      </dsp:nvSpPr>
      <dsp:spPr>
        <a:xfrm>
          <a:off x="0" y="42304"/>
          <a:ext cx="5607050" cy="421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Net annual income (£) </a:t>
          </a:r>
          <a:endParaRPr lang="en-US" sz="1800" kern="1200" dirty="0"/>
        </a:p>
      </dsp:txBody>
      <dsp:txXfrm>
        <a:off x="20561" y="62865"/>
        <a:ext cx="5565928" cy="380078"/>
      </dsp:txXfrm>
    </dsp:sp>
    <dsp:sp modelId="{8A1D8919-2234-764F-BD75-D6AC0D6F25B7}">
      <dsp:nvSpPr>
        <dsp:cNvPr id="0" name=""/>
        <dsp:cNvSpPr/>
      </dsp:nvSpPr>
      <dsp:spPr>
        <a:xfrm>
          <a:off x="0" y="515344"/>
          <a:ext cx="5607050" cy="421200"/>
        </a:xfrm>
        <a:prstGeom prst="roundRect">
          <a:avLst/>
        </a:prstGeom>
        <a:gradFill rotWithShape="0">
          <a:gsLst>
            <a:gs pos="0">
              <a:schemeClr val="accent2">
                <a:hueOff val="-180775"/>
                <a:satOff val="-1241"/>
                <a:lumOff val="637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80775"/>
                <a:satOff val="-1241"/>
                <a:lumOff val="637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80775"/>
                <a:satOff val="-1241"/>
                <a:lumOff val="637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Population Density</a:t>
          </a:r>
          <a:endParaRPr lang="en-US" sz="1800" kern="1200" dirty="0"/>
        </a:p>
      </dsp:txBody>
      <dsp:txXfrm>
        <a:off x="20561" y="535905"/>
        <a:ext cx="5565928" cy="380078"/>
      </dsp:txXfrm>
    </dsp:sp>
    <dsp:sp modelId="{C2C56172-10A8-6B40-97AB-794C651525FF}">
      <dsp:nvSpPr>
        <dsp:cNvPr id="0" name=""/>
        <dsp:cNvSpPr/>
      </dsp:nvSpPr>
      <dsp:spPr>
        <a:xfrm>
          <a:off x="0" y="988384"/>
          <a:ext cx="5607050" cy="421200"/>
        </a:xfrm>
        <a:prstGeom prst="roundRect">
          <a:avLst/>
        </a:prstGeom>
        <a:gradFill rotWithShape="0">
          <a:gsLst>
            <a:gs pos="0">
              <a:schemeClr val="accent2">
                <a:hueOff val="-361550"/>
                <a:satOff val="-2481"/>
                <a:lumOff val="1275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61550"/>
                <a:satOff val="-2481"/>
                <a:lumOff val="1275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61550"/>
                <a:satOff val="-2481"/>
                <a:lumOff val="1275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Employment</a:t>
          </a:r>
        </a:p>
      </dsp:txBody>
      <dsp:txXfrm>
        <a:off x="20561" y="1008945"/>
        <a:ext cx="5565928" cy="380078"/>
      </dsp:txXfrm>
    </dsp:sp>
    <dsp:sp modelId="{E3190B73-8D44-7643-9E1C-04FFC4703488}">
      <dsp:nvSpPr>
        <dsp:cNvPr id="0" name=""/>
        <dsp:cNvSpPr/>
      </dsp:nvSpPr>
      <dsp:spPr>
        <a:xfrm>
          <a:off x="0" y="1409584"/>
          <a:ext cx="5607050" cy="689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2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Unemployment Rate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Female Employment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Full-time Employment</a:t>
          </a:r>
        </a:p>
      </dsp:txBody>
      <dsp:txXfrm>
        <a:off x="0" y="1409584"/>
        <a:ext cx="5607050" cy="689310"/>
      </dsp:txXfrm>
    </dsp:sp>
    <dsp:sp modelId="{3F42CC43-94A5-224F-AD6E-DC3A08910AAF}">
      <dsp:nvSpPr>
        <dsp:cNvPr id="0" name=""/>
        <dsp:cNvSpPr/>
      </dsp:nvSpPr>
      <dsp:spPr>
        <a:xfrm>
          <a:off x="0" y="2098895"/>
          <a:ext cx="5607050" cy="421200"/>
        </a:xfrm>
        <a:prstGeom prst="roundRect">
          <a:avLst/>
        </a:prstGeom>
        <a:gradFill rotWithShape="0">
          <a:gsLst>
            <a:gs pos="0">
              <a:schemeClr val="accent2">
                <a:hueOff val="-542325"/>
                <a:satOff val="-3722"/>
                <a:lumOff val="191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42325"/>
                <a:satOff val="-3722"/>
                <a:lumOff val="191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42325"/>
                <a:satOff val="-3722"/>
                <a:lumOff val="191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Education Level</a:t>
          </a:r>
          <a:endParaRPr lang="en-US" sz="1800" kern="1200" dirty="0"/>
        </a:p>
      </dsp:txBody>
      <dsp:txXfrm>
        <a:off x="20561" y="2119456"/>
        <a:ext cx="5565928" cy="380078"/>
      </dsp:txXfrm>
    </dsp:sp>
    <dsp:sp modelId="{72B2D60A-CF7F-9E46-A44C-B15243917451}">
      <dsp:nvSpPr>
        <dsp:cNvPr id="0" name=""/>
        <dsp:cNvSpPr/>
      </dsp:nvSpPr>
      <dsp:spPr>
        <a:xfrm>
          <a:off x="0" y="2571934"/>
          <a:ext cx="5607050" cy="421200"/>
        </a:xfrm>
        <a:prstGeom prst="roundRect">
          <a:avLst/>
        </a:prstGeom>
        <a:gradFill rotWithShape="0">
          <a:gsLst>
            <a:gs pos="0">
              <a:schemeClr val="accent2">
                <a:hueOff val="-723100"/>
                <a:satOff val="-4962"/>
                <a:lumOff val="2549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723100"/>
                <a:satOff val="-4962"/>
                <a:lumOff val="2549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723100"/>
                <a:satOff val="-4962"/>
                <a:lumOff val="2549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Household Ownership</a:t>
          </a:r>
          <a:endParaRPr lang="en-US" sz="1800" kern="1200" dirty="0"/>
        </a:p>
      </dsp:txBody>
      <dsp:txXfrm>
        <a:off x="20561" y="2592495"/>
        <a:ext cx="5565928" cy="380078"/>
      </dsp:txXfrm>
    </dsp:sp>
    <dsp:sp modelId="{1C41B893-74B8-3243-AAE4-331E1E2CFA00}">
      <dsp:nvSpPr>
        <dsp:cNvPr id="0" name=""/>
        <dsp:cNvSpPr/>
      </dsp:nvSpPr>
      <dsp:spPr>
        <a:xfrm>
          <a:off x="0" y="3044974"/>
          <a:ext cx="5607050" cy="421200"/>
        </a:xfrm>
        <a:prstGeom prst="roundRect">
          <a:avLst/>
        </a:prstGeom>
        <a:gradFill rotWithShape="0">
          <a:gsLst>
            <a:gs pos="0">
              <a:schemeClr val="accent2">
                <a:hueOff val="-903875"/>
                <a:satOff val="-6203"/>
                <a:lumOff val="318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903875"/>
                <a:satOff val="-6203"/>
                <a:lumOff val="318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903875"/>
                <a:satOff val="-6203"/>
                <a:lumOff val="318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Household Size</a:t>
          </a:r>
          <a:endParaRPr lang="en-US" sz="1800" kern="1200" dirty="0"/>
        </a:p>
      </dsp:txBody>
      <dsp:txXfrm>
        <a:off x="20561" y="3065535"/>
        <a:ext cx="5565928" cy="380078"/>
      </dsp:txXfrm>
    </dsp:sp>
    <dsp:sp modelId="{43E43B02-C15E-BA46-B3B6-7ECBC4E0BF90}">
      <dsp:nvSpPr>
        <dsp:cNvPr id="0" name=""/>
        <dsp:cNvSpPr/>
      </dsp:nvSpPr>
      <dsp:spPr>
        <a:xfrm>
          <a:off x="0" y="3518015"/>
          <a:ext cx="5607050" cy="421200"/>
        </a:xfrm>
        <a:prstGeom prst="roundRect">
          <a:avLst/>
        </a:prstGeom>
        <a:gradFill rotWithShape="0">
          <a:gsLst>
            <a:gs pos="0">
              <a:schemeClr val="accent2">
                <a:hueOff val="-1084650"/>
                <a:satOff val="-7443"/>
                <a:lumOff val="382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84650"/>
                <a:satOff val="-7443"/>
                <a:lumOff val="382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84650"/>
                <a:satOff val="-7443"/>
                <a:lumOff val="382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Health</a:t>
          </a:r>
          <a:endParaRPr lang="en-US" sz="1800" kern="1200" dirty="0"/>
        </a:p>
      </dsp:txBody>
      <dsp:txXfrm>
        <a:off x="20561" y="3538576"/>
        <a:ext cx="5565928" cy="380078"/>
      </dsp:txXfrm>
    </dsp:sp>
    <dsp:sp modelId="{63397CB2-8949-664E-9EC2-AE4B8A5F47F2}">
      <dsp:nvSpPr>
        <dsp:cNvPr id="0" name=""/>
        <dsp:cNvSpPr/>
      </dsp:nvSpPr>
      <dsp:spPr>
        <a:xfrm>
          <a:off x="0" y="3991055"/>
          <a:ext cx="5607050" cy="421200"/>
        </a:xfrm>
        <a:prstGeom prst="roundRect">
          <a:avLst/>
        </a:prstGeom>
        <a:gradFill rotWithShape="0">
          <a:gsLst>
            <a:gs pos="0">
              <a:schemeClr val="accent2">
                <a:hueOff val="-1265425"/>
                <a:satOff val="-8684"/>
                <a:lumOff val="446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265425"/>
                <a:satOff val="-8684"/>
                <a:lumOff val="446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265425"/>
                <a:satOff val="-8684"/>
                <a:lumOff val="446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Age</a:t>
          </a:r>
          <a:endParaRPr lang="en-US" sz="1800" kern="1200" dirty="0"/>
        </a:p>
      </dsp:txBody>
      <dsp:txXfrm>
        <a:off x="20561" y="4011616"/>
        <a:ext cx="5565928" cy="380078"/>
      </dsp:txXfrm>
    </dsp:sp>
    <dsp:sp modelId="{9527C1E9-9A8B-E847-8ED8-A5A7E6B883C4}">
      <dsp:nvSpPr>
        <dsp:cNvPr id="0" name=""/>
        <dsp:cNvSpPr/>
      </dsp:nvSpPr>
      <dsp:spPr>
        <a:xfrm>
          <a:off x="0" y="4464095"/>
          <a:ext cx="5607050" cy="421200"/>
        </a:xfrm>
        <a:prstGeom prst="roundRect">
          <a:avLst/>
        </a:prstGeom>
        <a:gradFill rotWithShape="0">
          <a:gsLst>
            <a:gs pos="0">
              <a:schemeClr val="accent2">
                <a:hueOff val="-1446200"/>
                <a:satOff val="-9924"/>
                <a:lumOff val="509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446200"/>
                <a:satOff val="-9924"/>
                <a:lumOff val="509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446200"/>
                <a:satOff val="-9924"/>
                <a:lumOff val="509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Religion</a:t>
          </a:r>
          <a:endParaRPr lang="en-US" sz="1800" kern="1200" dirty="0"/>
        </a:p>
      </dsp:txBody>
      <dsp:txXfrm>
        <a:off x="20561" y="4484656"/>
        <a:ext cx="5565928" cy="380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514B4-3185-124C-8E4E-BAD9E5C025E3}" type="datetimeFigureOut">
              <a:rPr lang="en-EG" smtClean="0"/>
              <a:t>5/21/20</a:t>
            </a:fld>
            <a:endParaRPr lang="en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D8934-BABD-A648-8168-A35555020A00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930617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Clustering is sensitive to the inputs </a:t>
            </a:r>
            <a:endParaRPr lang="en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8934-BABD-A648-8168-A35555020A00}" type="slidenum">
              <a:rPr lang="en-EG" smtClean="0"/>
              <a:t>4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892011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Kmeans</a:t>
            </a:r>
            <a:endParaRPr lang="en-GB" dirty="0"/>
          </a:p>
          <a:p>
            <a:pPr lvl="1"/>
            <a:r>
              <a:rPr lang="en-GB" dirty="0"/>
              <a:t>Randomly places a specified number of cluster centres within the data</a:t>
            </a:r>
          </a:p>
          <a:p>
            <a:pPr lvl="1"/>
            <a:r>
              <a:rPr lang="en-GB" dirty="0"/>
              <a:t>Points close to those centres are attributed to that cluster</a:t>
            </a:r>
          </a:p>
          <a:p>
            <a:pPr lvl="1"/>
            <a:r>
              <a:rPr lang="en-GB" dirty="0"/>
              <a:t>The centre of those points are calculated and the cluster point is moved</a:t>
            </a:r>
          </a:p>
          <a:p>
            <a:pPr lvl="1"/>
            <a:r>
              <a:rPr lang="en-GB" dirty="0"/>
              <a:t>This process is repeated</a:t>
            </a:r>
          </a:p>
          <a:p>
            <a:r>
              <a:rPr lang="en-GB" dirty="0"/>
              <a:t>Hierarchical (Agglomerative)</a:t>
            </a:r>
          </a:p>
          <a:p>
            <a:pPr lvl="1"/>
            <a:r>
              <a:rPr lang="en-GB" dirty="0"/>
              <a:t>A </a:t>
            </a:r>
          </a:p>
          <a:p>
            <a:r>
              <a:rPr lang="en-GB" dirty="0" err="1"/>
              <a:t>DBScan</a:t>
            </a:r>
            <a:endParaRPr lang="en-GB" dirty="0"/>
          </a:p>
          <a:p>
            <a:pPr lvl="1"/>
            <a:r>
              <a:rPr lang="en-GB" dirty="0"/>
              <a:t>A distance of (</a:t>
            </a:r>
            <a:r>
              <a:rPr lang="en-US" dirty="0">
                <a:sym typeface="Symbol" panose="05050102010706020507" pitchFamily="18" charset="2"/>
              </a:rPr>
              <a:t></a:t>
            </a:r>
            <a:r>
              <a:rPr lang="en-GB" dirty="0"/>
              <a:t>) is specified, along with a minimum number of points</a:t>
            </a:r>
          </a:p>
          <a:p>
            <a:pPr lvl="1"/>
            <a:r>
              <a:rPr lang="en-GB" dirty="0"/>
              <a:t>A cluster is formed when both conditions are met</a:t>
            </a:r>
          </a:p>
          <a:p>
            <a:endParaRPr lang="en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8934-BABD-A648-8168-A35555020A00}" type="slidenum">
              <a:rPr lang="en-EG" smtClean="0"/>
              <a:t>5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977268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Elbow plots</a:t>
            </a:r>
          </a:p>
          <a:p>
            <a:pPr lvl="1"/>
            <a:r>
              <a:rPr lang="en-GB" dirty="0"/>
              <a:t>Based on minimising the within-</a:t>
            </a:r>
            <a:r>
              <a:rPr lang="en-GB" dirty="0" err="1"/>
              <a:t>cluser</a:t>
            </a:r>
            <a:r>
              <a:rPr lang="en-GB" dirty="0"/>
              <a:t> sum of squares</a:t>
            </a:r>
          </a:p>
          <a:p>
            <a:pPr lvl="1"/>
            <a:r>
              <a:rPr lang="en-GB" dirty="0"/>
              <a:t>The higher the number of clusters the lower the WSS</a:t>
            </a:r>
          </a:p>
          <a:p>
            <a:pPr lvl="1"/>
            <a:r>
              <a:rPr lang="en-GB" dirty="0"/>
              <a:t>Ensure we do not overfit the data by choosing the number where improvement is marginal</a:t>
            </a:r>
          </a:p>
          <a:p>
            <a:r>
              <a:rPr lang="en-GB" dirty="0"/>
              <a:t>Silhouette scores</a:t>
            </a:r>
          </a:p>
          <a:p>
            <a:pPr lvl="1"/>
            <a:r>
              <a:rPr lang="en-GB" dirty="0"/>
              <a:t>The closer points in a cluster are to each other and the further away they are from points in other clusters the better the silhouette score</a:t>
            </a:r>
          </a:p>
          <a:p>
            <a:endParaRPr lang="en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8934-BABD-A648-8168-A35555020A00}" type="slidenum">
              <a:rPr lang="en-EG" smtClean="0"/>
              <a:t>6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06523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0A85-E636-47FB-855E-5E507C99E4E4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9F10-0885-4CAD-899C-A9F2B51A6E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668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0A85-E636-47FB-855E-5E507C99E4E4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9F10-0885-4CAD-899C-A9F2B51A6E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83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0A85-E636-47FB-855E-5E507C99E4E4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9F10-0885-4CAD-899C-A9F2B51A6E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7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0A85-E636-47FB-855E-5E507C99E4E4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9F10-0885-4CAD-899C-A9F2B51A6E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46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0A85-E636-47FB-855E-5E507C99E4E4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9F10-0885-4CAD-899C-A9F2B51A6E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566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0A85-E636-47FB-855E-5E507C99E4E4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9F10-0885-4CAD-899C-A9F2B51A6E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54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0A85-E636-47FB-855E-5E507C99E4E4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9F10-0885-4CAD-899C-A9F2B51A6E2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3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0A85-E636-47FB-855E-5E507C99E4E4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9F10-0885-4CAD-899C-A9F2B51A6E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3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0A85-E636-47FB-855E-5E507C99E4E4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9F10-0885-4CAD-899C-A9F2B51A6E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31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0A85-E636-47FB-855E-5E507C99E4E4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9F10-0885-4CAD-899C-A9F2B51A6E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61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D350A85-E636-47FB-855E-5E507C99E4E4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9F10-0885-4CAD-899C-A9F2B51A6E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7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D350A85-E636-47FB-855E-5E507C99E4E4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6B49F10-0885-4CAD-899C-A9F2B51A6E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9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1">
            <a:extLst>
              <a:ext uri="{FF2B5EF4-FFF2-40B4-BE49-F238E27FC236}">
                <a16:creationId xmlns:a16="http://schemas.microsoft.com/office/drawing/2014/main" id="{7A816DFB-8B0F-47B3-BC12-7B9F59B4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851FB-6676-426C-9C86-C7175708E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/>
              <a:t>Transportation analysis of the UK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FD8AA-D87F-4601-9E7E-71B4DF6BD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858703"/>
            <a:ext cx="4475892" cy="304254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Philip Wilkinson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Cheyne Campbell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Alicja Kotarba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Nathanael Sheehan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Hussein Mahfouz</a:t>
            </a: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E87D435C-84AC-4E27-9CD3-0AAAF73E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A4C881-BF60-416C-A273-70541298E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Train">
            <a:extLst>
              <a:ext uri="{FF2B5EF4-FFF2-40B4-BE49-F238E27FC236}">
                <a16:creationId xmlns:a16="http://schemas.microsoft.com/office/drawing/2014/main" id="{7BCB3A25-52D1-45CD-9397-ECAC6713C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4692" y="1190881"/>
            <a:ext cx="4159568" cy="415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06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816DFB-8B0F-47B3-BC12-7B9F59B4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F1190-24D8-489D-913C-6CACB318A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GB">
                <a:solidFill>
                  <a:srgbClr val="262626"/>
                </a:solidFill>
              </a:rPr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73ABB-4354-4616-8C8D-2995AEB9D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Random forest</a:t>
            </a:r>
          </a:p>
          <a:p>
            <a:pPr lvl="2"/>
            <a:r>
              <a:rPr lang="en-GB" dirty="0">
                <a:solidFill>
                  <a:srgbClr val="FFFFFF"/>
                </a:solidFill>
              </a:rPr>
              <a:t>100 trees with a max depth of 3 to aid interpretability </a:t>
            </a:r>
          </a:p>
          <a:p>
            <a:pPr lvl="2"/>
            <a:r>
              <a:rPr lang="en-GB" dirty="0">
                <a:solidFill>
                  <a:srgbClr val="FFFFFF"/>
                </a:solidFill>
              </a:rPr>
              <a:t>Accuracy shows that 65% of MSOAs are correctly classified by the model</a:t>
            </a:r>
          </a:p>
          <a:p>
            <a:pPr lvl="2"/>
            <a:r>
              <a:rPr lang="en-GB" dirty="0">
                <a:solidFill>
                  <a:srgbClr val="FFFFFF"/>
                </a:solidFill>
              </a:rPr>
              <a:t>Most important features: population per hectare and net annual income (£)</a:t>
            </a:r>
          </a:p>
          <a:p>
            <a:pPr lvl="2"/>
            <a:r>
              <a:rPr lang="en-GB" dirty="0">
                <a:solidFill>
                  <a:srgbClr val="FFFFFF"/>
                </a:solidFill>
              </a:rPr>
              <a:t>Interpretability could come from exploring the individual trees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7D435C-84AC-4E27-9CD3-0AAAF73E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A4C881-BF60-416C-A273-70541298E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eciduous tree">
            <a:extLst>
              <a:ext uri="{FF2B5EF4-FFF2-40B4-BE49-F238E27FC236}">
                <a16:creationId xmlns:a16="http://schemas.microsoft.com/office/drawing/2014/main" id="{EEE6EEE7-7202-4A41-A703-0247BE6DB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4692" y="1190881"/>
            <a:ext cx="4159568" cy="415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13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7">
            <a:extLst>
              <a:ext uri="{FF2B5EF4-FFF2-40B4-BE49-F238E27FC236}">
                <a16:creationId xmlns:a16="http://schemas.microsoft.com/office/drawing/2014/main" id="{A535BEA9-798B-47B2-8A95-998A7255B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F1190-24D8-489D-913C-6CACB318A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Classification RESULTS</a:t>
            </a:r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568659D6-7336-8949-801E-BD7226F03E9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52" y="2702152"/>
            <a:ext cx="9314170" cy="249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4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7FBE789D-66E0-4C5C-8DDC-CF4D7BF21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26C092F8-98E3-4599-A7BF-1B658CF1D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C631F-F271-4A63-8546-7A55AD1A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solidFill>
            <a:schemeClr val="tx2">
              <a:lumMod val="60000"/>
              <a:lumOff val="40000"/>
              <a:alpha val="15000"/>
            </a:schemeClr>
          </a:solidFill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Purpose &amp; AIMS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D1847A1D-82A8-40A4-B385-99E2173BF3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9400952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582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BE789D-66E0-4C5C-8DDC-CF4D7BF21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C092F8-98E3-4599-A7BF-1B658CF1D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3FAD3-6C8F-4AEA-9928-E598A4975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solidFill>
            <a:schemeClr val="tx2">
              <a:lumMod val="60000"/>
              <a:lumOff val="40000"/>
              <a:alpha val="15000"/>
            </a:schemeClr>
          </a:solidFill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Data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76B5205-5F2F-4A24-8AE6-FAF1C626B6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757593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949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3DCB-B732-47EB-B682-951E37EB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GB" dirty="0"/>
              <a:t>Preparation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5B3F50-7438-4938-9306-A2F78B154E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314162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63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A816DFB-8B0F-47B3-BC12-7B9F59B4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F1424-E0B7-44E9-BA57-858B509C2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C593-57E4-4510-B5D7-B59E0E747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Kmeans</a:t>
            </a:r>
          </a:p>
          <a:p>
            <a:pPr marL="0" indent="0">
              <a:buNone/>
            </a:pPr>
            <a:endParaRPr lang="en-GB">
              <a:solidFill>
                <a:srgbClr val="FFFFFF"/>
              </a:solidFill>
            </a:endParaRPr>
          </a:p>
          <a:p>
            <a:r>
              <a:rPr lang="en-GB">
                <a:solidFill>
                  <a:srgbClr val="FFFFFF"/>
                </a:solidFill>
              </a:rPr>
              <a:t>Hierarchical (Agglomerative)</a:t>
            </a:r>
          </a:p>
          <a:p>
            <a:pPr marL="0" indent="0">
              <a:buNone/>
            </a:pPr>
            <a:endParaRPr lang="en-GB">
              <a:solidFill>
                <a:srgbClr val="FFFFFF"/>
              </a:solidFill>
            </a:endParaRPr>
          </a:p>
          <a:p>
            <a:r>
              <a:rPr lang="en-GB">
                <a:solidFill>
                  <a:srgbClr val="FFFFFF"/>
                </a:solidFill>
              </a:rPr>
              <a:t>DBScan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7D435C-84AC-4E27-9CD3-0AAAF73E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A4C881-BF60-416C-A273-70541298E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CB250A09-502F-B44B-A53F-87B7EE73D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692" y="2495945"/>
            <a:ext cx="4159568" cy="15494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5CFF31-DDB0-B145-B8AC-7A69F7BA0DC0}"/>
              </a:ext>
            </a:extLst>
          </p:cNvPr>
          <p:cNvSpPr txBox="1"/>
          <p:nvPr/>
        </p:nvSpPr>
        <p:spPr>
          <a:xfrm>
            <a:off x="7064692" y="3890441"/>
            <a:ext cx="4159568" cy="15494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00">
                <a:solidFill>
                  <a:srgbClr val="FFFFFF"/>
                </a:solidFill>
              </a:rPr>
              <a:t>P</a:t>
            </a:r>
            <a:r>
              <a:rPr lang="en-EG" sz="400">
                <a:solidFill>
                  <a:srgbClr val="FFFFFF"/>
                </a:solidFill>
              </a:rPr>
              <a:t>icture taken from:  </a:t>
            </a:r>
            <a:r>
              <a:rPr lang="en-US" sz="400">
                <a:solidFill>
                  <a:srgbClr val="FFFFFF"/>
                </a:solidFill>
              </a:rPr>
              <a:t>https://</a:t>
            </a:r>
            <a:r>
              <a:rPr lang="en-US" sz="400" err="1">
                <a:solidFill>
                  <a:srgbClr val="FFFFFF"/>
                </a:solidFill>
              </a:rPr>
              <a:t>github.com</a:t>
            </a:r>
            <a:r>
              <a:rPr lang="en-US" sz="400">
                <a:solidFill>
                  <a:srgbClr val="FFFFFF"/>
                </a:solidFill>
              </a:rPr>
              <a:t>/</a:t>
            </a:r>
            <a:r>
              <a:rPr lang="en-US" sz="400" err="1">
                <a:solidFill>
                  <a:srgbClr val="FFFFFF"/>
                </a:solidFill>
              </a:rPr>
              <a:t>NSHipster</a:t>
            </a:r>
            <a:r>
              <a:rPr lang="en-US" sz="400">
                <a:solidFill>
                  <a:srgbClr val="FFFFFF"/>
                </a:solidFill>
              </a:rPr>
              <a:t>/DBSCAN</a:t>
            </a:r>
            <a:endParaRPr lang="en-EG" sz="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32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827E-E050-425E-8D51-4703B472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GB" dirty="0"/>
              <a:t>Clustering: Performance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E915B-0CAF-4BAE-9C0B-A625A4BF2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992" y="2638044"/>
            <a:ext cx="3631692" cy="3101983"/>
          </a:xfrm>
        </p:spPr>
        <p:txBody>
          <a:bodyPr>
            <a:normAutofit/>
          </a:bodyPr>
          <a:lstStyle/>
          <a:p>
            <a:r>
              <a:rPr lang="en-GB" dirty="0"/>
              <a:t>Elbow plots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Silhouette scores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AD62EE-8787-DC4E-8C5E-D2EF048DDAD7}"/>
              </a:ext>
            </a:extLst>
          </p:cNvPr>
          <p:cNvGrpSpPr/>
          <p:nvPr/>
        </p:nvGrpSpPr>
        <p:grpSpPr>
          <a:xfrm>
            <a:off x="6338316" y="2743200"/>
            <a:ext cx="4744212" cy="3150108"/>
            <a:chOff x="0" y="0"/>
            <a:chExt cx="4199890" cy="2869223"/>
          </a:xfrm>
        </p:grpSpPr>
        <p:pic>
          <p:nvPicPr>
            <p:cNvPr id="5" name="Picture 4" descr="A close up of a map&#10;&#10;Description automatically generated">
              <a:extLst>
                <a:ext uri="{FF2B5EF4-FFF2-40B4-BE49-F238E27FC236}">
                  <a16:creationId xmlns:a16="http://schemas.microsoft.com/office/drawing/2014/main" id="{5AFA3F90-2276-E04B-B99E-61CEAA283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199890" cy="2647950"/>
            </a:xfrm>
            <a:prstGeom prst="rect">
              <a:avLst/>
            </a:prstGeom>
          </p:spPr>
        </p:pic>
        <p:sp>
          <p:nvSpPr>
            <p:cNvPr id="6" name="Text Box 37">
              <a:extLst>
                <a:ext uri="{FF2B5EF4-FFF2-40B4-BE49-F238E27FC236}">
                  <a16:creationId xmlns:a16="http://schemas.microsoft.com/office/drawing/2014/main" id="{4C89FF88-3C28-1543-AA14-A5B67AD83F24}"/>
                </a:ext>
              </a:extLst>
            </p:cNvPr>
            <p:cNvSpPr txBox="1"/>
            <p:nvPr/>
          </p:nvSpPr>
          <p:spPr>
            <a:xfrm>
              <a:off x="0" y="2602523"/>
              <a:ext cx="4199890" cy="26670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r>
                <a:rPr lang="en-GB" sz="500" i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Figure </a:t>
              </a:r>
              <a:r>
                <a:rPr lang="en-US" sz="500" i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X: elbow plot for log-idr-kmeans indicating that 4 clusters should be used</a:t>
              </a:r>
              <a:endParaRPr lang="en-EG" sz="500" i="1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071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FE521-7558-7847-A0FD-57ACCFFA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EG" dirty="0"/>
              <a:t>CLUSTERING: CHOSEN WORKFLOW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411BA11-0E2A-1F40-98AB-7BF76AAABC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8809397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956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4B53BE1-D2E2-4E46-987E-211A9D500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2F3BD-4F99-6043-BB88-891620C59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530227"/>
            <a:ext cx="3401568" cy="1495794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EG">
                <a:solidFill>
                  <a:srgbClr val="FFFFFF"/>
                </a:solidFill>
              </a:rPr>
              <a:t>CLUSTERING: RESULTS</a:t>
            </a: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FB9713E-9F53-4A50-BDAA-CEB2A263B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1518DCFC-0582-47AF-8944-F92792738E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2371423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9783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BE789D-66E0-4C5C-8DDC-CF4D7BF21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C092F8-98E3-4599-A7BF-1B658CF1D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F1190-24D8-489D-913C-6CACB318A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solidFill>
            <a:schemeClr val="tx2">
              <a:lumMod val="60000"/>
              <a:lumOff val="40000"/>
              <a:alpha val="15000"/>
            </a:schemeClr>
          </a:solidFill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GB" sz="2600">
                <a:solidFill>
                  <a:schemeClr val="bg1"/>
                </a:solidFill>
              </a:rPr>
              <a:t>Classification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ECAF2B-8007-44CE-A507-C3DFAA0D44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8061304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7C54F03-25C7-994A-938D-449BA77487D2}"/>
              </a:ext>
            </a:extLst>
          </p:cNvPr>
          <p:cNvSpPr txBox="1"/>
          <p:nvPr/>
        </p:nvSpPr>
        <p:spPr>
          <a:xfrm>
            <a:off x="7464297" y="417748"/>
            <a:ext cx="1917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G" sz="2200" dirty="0"/>
              <a:t>Data Used</a:t>
            </a:r>
          </a:p>
        </p:txBody>
      </p:sp>
    </p:spTree>
    <p:extLst>
      <p:ext uri="{BB962C8B-B14F-4D97-AF65-F5344CB8AC3E}">
        <p14:creationId xmlns:p14="http://schemas.microsoft.com/office/powerpoint/2010/main" val="299151862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440</Words>
  <Application>Microsoft Macintosh PowerPoint</Application>
  <PresentationFormat>Widescreen</PresentationFormat>
  <Paragraphs>86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Parcel</vt:lpstr>
      <vt:lpstr>Transportation analysis of the UK</vt:lpstr>
      <vt:lpstr>Purpose &amp; AIMS</vt:lpstr>
      <vt:lpstr>Data</vt:lpstr>
      <vt:lpstr>Preparation</vt:lpstr>
      <vt:lpstr>Clustering</vt:lpstr>
      <vt:lpstr>Clustering: Performance measures</vt:lpstr>
      <vt:lpstr>CLUSTERING: CHOSEN WORKFLOW</vt:lpstr>
      <vt:lpstr>CLUSTERING: RESULTS</vt:lpstr>
      <vt:lpstr>Classification</vt:lpstr>
      <vt:lpstr>Classification</vt:lpstr>
      <vt:lpstr>Classification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Transportation analysis of the UK</dc:title>
  <dc:creator>Microsoft Office User</dc:creator>
  <cp:lastModifiedBy>Microsoft Office User</cp:lastModifiedBy>
  <cp:revision>1</cp:revision>
  <dcterms:created xsi:type="dcterms:W3CDTF">2020-05-21T10:42:16Z</dcterms:created>
  <dcterms:modified xsi:type="dcterms:W3CDTF">2020-05-21T10:43:39Z</dcterms:modified>
</cp:coreProperties>
</file>