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notesMasterIdLst>
    <p:notesMasterId r:id="rId15"/>
  </p:notesMasterIdLst>
  <p:sldIdLst>
    <p:sldId id="256" r:id="rId2"/>
    <p:sldId id="271" r:id="rId3"/>
    <p:sldId id="261" r:id="rId4"/>
    <p:sldId id="258" r:id="rId5"/>
    <p:sldId id="272" r:id="rId6"/>
    <p:sldId id="274" r:id="rId7"/>
    <p:sldId id="259" r:id="rId8"/>
    <p:sldId id="275" r:id="rId9"/>
    <p:sldId id="266" r:id="rId10"/>
    <p:sldId id="270" r:id="rId11"/>
    <p:sldId id="263" r:id="rId12"/>
    <p:sldId id="260"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61" autoAdjust="0"/>
    <p:restoredTop sz="76032" autoAdjust="0"/>
  </p:normalViewPr>
  <p:slideViewPr>
    <p:cSldViewPr snapToGrid="0">
      <p:cViewPr varScale="1">
        <p:scale>
          <a:sx n="57" d="100"/>
          <a:sy n="57" d="100"/>
        </p:scale>
        <p:origin x="78" y="7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7.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5.png"/><Relationship Id="rId7" Type="http://schemas.openxmlformats.org/officeDocument/2006/relationships/image" Target="../media/image31.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0.sv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6.svg"/><Relationship Id="rId9" Type="http://schemas.openxmlformats.org/officeDocument/2006/relationships/image" Target="../media/image33.png"/></Relationships>
</file>

<file path=ppt/diagrams/_rels/drawing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image" Target="../media/image4.svg"/><Relationship Id="rId1" Type="http://schemas.openxmlformats.org/officeDocument/2006/relationships/image" Target="../media/image11.png"/><Relationship Id="rId6" Type="http://schemas.openxmlformats.org/officeDocument/2006/relationships/image" Target="../media/image8.svg"/><Relationship Id="rId5" Type="http://schemas.openxmlformats.org/officeDocument/2006/relationships/image" Target="../media/image13.png"/><Relationship Id="rId4" Type="http://schemas.openxmlformats.org/officeDocument/2006/relationships/image" Target="../media/image6.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6.svg"/><Relationship Id="rId1" Type="http://schemas.openxmlformats.org/officeDocument/2006/relationships/image" Target="../media/image21.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7.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12.png"/><Relationship Id="rId7" Type="http://schemas.openxmlformats.org/officeDocument/2006/relationships/image" Target="../media/image37.png"/><Relationship Id="rId2" Type="http://schemas.openxmlformats.org/officeDocument/2006/relationships/image" Target="../media/image28.svg"/><Relationship Id="rId1" Type="http://schemas.openxmlformats.org/officeDocument/2006/relationships/image" Target="../media/image35.png"/><Relationship Id="rId6" Type="http://schemas.openxmlformats.org/officeDocument/2006/relationships/image" Target="../media/image30.svg"/><Relationship Id="rId5" Type="http://schemas.openxmlformats.org/officeDocument/2006/relationships/image" Target="../media/image36.png"/><Relationship Id="rId10" Type="http://schemas.openxmlformats.org/officeDocument/2006/relationships/image" Target="../media/image34.svg"/><Relationship Id="rId4" Type="http://schemas.openxmlformats.org/officeDocument/2006/relationships/image" Target="../media/image6.svg"/><Relationship Id="rId9" Type="http://schemas.openxmlformats.org/officeDocument/2006/relationships/image" Target="../media/image38.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5EE730-7FF1-4676-B132-8C27FC559365}" type="doc">
      <dgm:prSet loTypeId="urn:microsoft.com/office/officeart/2005/8/layout/list1" loCatId="list" qsTypeId="urn:microsoft.com/office/officeart/2005/8/quickstyle/simple4" qsCatId="simple" csTypeId="urn:microsoft.com/office/officeart/2005/8/colors/colorful1" csCatId="colorful" phldr="1"/>
      <dgm:spPr/>
      <dgm:t>
        <a:bodyPr/>
        <a:lstStyle/>
        <a:p>
          <a:endParaRPr lang="en-US"/>
        </a:p>
      </dgm:t>
    </dgm:pt>
    <dgm:pt modelId="{A5C1B13B-C6BE-4C0F-81EE-A28986259A57}">
      <dgm:prSet/>
      <dgm:spPr/>
      <dgm:t>
        <a:bodyPr/>
        <a:lstStyle/>
        <a:p>
          <a:r>
            <a:rPr lang="en-GB"/>
            <a:t>Purpose</a:t>
          </a:r>
          <a:endParaRPr lang="en-US"/>
        </a:p>
      </dgm:t>
    </dgm:pt>
    <dgm:pt modelId="{72E02B94-2752-4DB3-8063-D0B284F2C6CB}" type="parTrans" cxnId="{F5BA6BD4-3FCC-49A6-8B93-135EAB167AC5}">
      <dgm:prSet/>
      <dgm:spPr/>
      <dgm:t>
        <a:bodyPr/>
        <a:lstStyle/>
        <a:p>
          <a:endParaRPr lang="en-US"/>
        </a:p>
      </dgm:t>
    </dgm:pt>
    <dgm:pt modelId="{E2A34556-2EED-417D-8197-31F3472F71C9}" type="sibTrans" cxnId="{F5BA6BD4-3FCC-49A6-8B93-135EAB167AC5}">
      <dgm:prSet/>
      <dgm:spPr/>
      <dgm:t>
        <a:bodyPr/>
        <a:lstStyle/>
        <a:p>
          <a:endParaRPr lang="en-US"/>
        </a:p>
      </dgm:t>
    </dgm:pt>
    <dgm:pt modelId="{238D31FF-65CF-4744-89A7-C49EDF8EE8DB}">
      <dgm:prSet/>
      <dgm:spPr/>
      <dgm:t>
        <a:bodyPr/>
        <a:lstStyle/>
        <a:p>
          <a:r>
            <a:rPr lang="en-GB"/>
            <a:t>Inform policy and the general public of the differences in transport usage to travel to work across England and Wales</a:t>
          </a:r>
          <a:endParaRPr lang="en-US"/>
        </a:p>
      </dgm:t>
    </dgm:pt>
    <dgm:pt modelId="{595EFC2F-037B-488A-8ABE-1EC713CA17E5}" type="parTrans" cxnId="{61B3EAF0-06D7-4F2B-B531-57888492091C}">
      <dgm:prSet/>
      <dgm:spPr/>
      <dgm:t>
        <a:bodyPr/>
        <a:lstStyle/>
        <a:p>
          <a:endParaRPr lang="en-US"/>
        </a:p>
      </dgm:t>
    </dgm:pt>
    <dgm:pt modelId="{688D478F-3E93-42E9-86D2-E8414ED54921}" type="sibTrans" cxnId="{61B3EAF0-06D7-4F2B-B531-57888492091C}">
      <dgm:prSet/>
      <dgm:spPr/>
      <dgm:t>
        <a:bodyPr/>
        <a:lstStyle/>
        <a:p>
          <a:endParaRPr lang="en-US"/>
        </a:p>
      </dgm:t>
    </dgm:pt>
    <dgm:pt modelId="{2E97EA98-3AA6-4B30-BCB4-55D84E1BD8B2}">
      <dgm:prSet/>
      <dgm:spPr/>
      <dgm:t>
        <a:bodyPr/>
        <a:lstStyle/>
        <a:p>
          <a:r>
            <a:rPr lang="en-GB"/>
            <a:t>Aims</a:t>
          </a:r>
          <a:endParaRPr lang="en-US"/>
        </a:p>
      </dgm:t>
    </dgm:pt>
    <dgm:pt modelId="{E02DE879-B46C-4B8E-B12A-2382F7950001}" type="parTrans" cxnId="{628A20F2-6A13-469B-BE59-E735AE9F0DAF}">
      <dgm:prSet/>
      <dgm:spPr/>
      <dgm:t>
        <a:bodyPr/>
        <a:lstStyle/>
        <a:p>
          <a:endParaRPr lang="en-US"/>
        </a:p>
      </dgm:t>
    </dgm:pt>
    <dgm:pt modelId="{B41BFB0D-4868-4EEA-A71D-87404F135E78}" type="sibTrans" cxnId="{628A20F2-6A13-469B-BE59-E735AE9F0DAF}">
      <dgm:prSet/>
      <dgm:spPr/>
      <dgm:t>
        <a:bodyPr/>
        <a:lstStyle/>
        <a:p>
          <a:endParaRPr lang="en-US"/>
        </a:p>
      </dgm:t>
    </dgm:pt>
    <dgm:pt modelId="{7C674C4B-3F03-41E3-893A-AC38ADAFBFF7}">
      <dgm:prSet/>
      <dgm:spPr/>
      <dgm:t>
        <a:bodyPr/>
        <a:lstStyle/>
        <a:p>
          <a:r>
            <a:rPr lang="en-US" dirty="0"/>
            <a:t>Identify different transport profiles</a:t>
          </a:r>
        </a:p>
      </dgm:t>
    </dgm:pt>
    <dgm:pt modelId="{5B0735CC-800B-4898-BACA-13B8AD75D232}" type="parTrans" cxnId="{20C406C8-28E7-4A41-A570-77E2E63FEA85}">
      <dgm:prSet/>
      <dgm:spPr/>
      <dgm:t>
        <a:bodyPr/>
        <a:lstStyle/>
        <a:p>
          <a:endParaRPr lang="en-US"/>
        </a:p>
      </dgm:t>
    </dgm:pt>
    <dgm:pt modelId="{9404CB9C-4CE0-4CB9-888C-56ADB781809A}" type="sibTrans" cxnId="{20C406C8-28E7-4A41-A570-77E2E63FEA85}">
      <dgm:prSet/>
      <dgm:spPr/>
      <dgm:t>
        <a:bodyPr/>
        <a:lstStyle/>
        <a:p>
          <a:endParaRPr lang="en-US"/>
        </a:p>
      </dgm:t>
    </dgm:pt>
    <dgm:pt modelId="{07D5597E-0EA9-4CE7-BC60-4B25F05B4A3E}">
      <dgm:prSet/>
      <dgm:spPr/>
      <dgm:t>
        <a:bodyPr/>
        <a:lstStyle/>
        <a:p>
          <a:r>
            <a:rPr lang="en-US" dirty="0"/>
            <a:t>Map the transport profiles and flows</a:t>
          </a:r>
        </a:p>
      </dgm:t>
    </dgm:pt>
    <dgm:pt modelId="{EB7FBB9D-A6AE-4455-8B7C-C3902CC2C15C}" type="parTrans" cxnId="{D88B8CB7-0472-4499-8C7C-9B2137B1E9D3}">
      <dgm:prSet/>
      <dgm:spPr/>
      <dgm:t>
        <a:bodyPr/>
        <a:lstStyle/>
        <a:p>
          <a:endParaRPr lang="en-US"/>
        </a:p>
      </dgm:t>
    </dgm:pt>
    <dgm:pt modelId="{F88C998E-1EF8-41FC-A31D-1745AF3A7A7A}" type="sibTrans" cxnId="{D88B8CB7-0472-4499-8C7C-9B2137B1E9D3}">
      <dgm:prSet/>
      <dgm:spPr/>
      <dgm:t>
        <a:bodyPr/>
        <a:lstStyle/>
        <a:p>
          <a:endParaRPr lang="en-US"/>
        </a:p>
      </dgm:t>
    </dgm:pt>
    <dgm:pt modelId="{6B686E98-122D-42F2-90EB-6589C79076C6}">
      <dgm:prSet/>
      <dgm:spPr/>
      <dgm:t>
        <a:bodyPr/>
        <a:lstStyle/>
        <a:p>
          <a:r>
            <a:rPr lang="en-US"/>
            <a:t>Look at how demographic factors are related to these transport profiles</a:t>
          </a:r>
        </a:p>
      </dgm:t>
    </dgm:pt>
    <dgm:pt modelId="{58B28E89-7980-4C02-BC75-F72CFF481E7D}" type="parTrans" cxnId="{009441F7-FC41-43BE-8B28-5C5AFE3D3DD9}">
      <dgm:prSet/>
      <dgm:spPr/>
      <dgm:t>
        <a:bodyPr/>
        <a:lstStyle/>
        <a:p>
          <a:endParaRPr lang="en-US"/>
        </a:p>
      </dgm:t>
    </dgm:pt>
    <dgm:pt modelId="{7061DF5D-D432-4F90-827D-FA412E911601}" type="sibTrans" cxnId="{009441F7-FC41-43BE-8B28-5C5AFE3D3DD9}">
      <dgm:prSet/>
      <dgm:spPr/>
      <dgm:t>
        <a:bodyPr/>
        <a:lstStyle/>
        <a:p>
          <a:endParaRPr lang="en-US"/>
        </a:p>
      </dgm:t>
    </dgm:pt>
    <dgm:pt modelId="{4E641AB2-05E7-1E42-A3EF-4E42951554EE}" type="pres">
      <dgm:prSet presAssocID="{C15EE730-7FF1-4676-B132-8C27FC559365}" presName="linear" presStyleCnt="0">
        <dgm:presLayoutVars>
          <dgm:dir/>
          <dgm:animLvl val="lvl"/>
          <dgm:resizeHandles val="exact"/>
        </dgm:presLayoutVars>
      </dgm:prSet>
      <dgm:spPr/>
    </dgm:pt>
    <dgm:pt modelId="{2E2FD4BD-96C9-2542-9666-427140D18D11}" type="pres">
      <dgm:prSet presAssocID="{A5C1B13B-C6BE-4C0F-81EE-A28986259A57}" presName="parentLin" presStyleCnt="0"/>
      <dgm:spPr/>
    </dgm:pt>
    <dgm:pt modelId="{385046D1-E92B-DD46-92FC-07E6A1120616}" type="pres">
      <dgm:prSet presAssocID="{A5C1B13B-C6BE-4C0F-81EE-A28986259A57}" presName="parentLeftMargin" presStyleLbl="node1" presStyleIdx="0" presStyleCnt="2"/>
      <dgm:spPr/>
    </dgm:pt>
    <dgm:pt modelId="{BFEA1BDE-E5EF-824E-81DC-DEB0AF9E6425}" type="pres">
      <dgm:prSet presAssocID="{A5C1B13B-C6BE-4C0F-81EE-A28986259A57}" presName="parentText" presStyleLbl="node1" presStyleIdx="0" presStyleCnt="2">
        <dgm:presLayoutVars>
          <dgm:chMax val="0"/>
          <dgm:bulletEnabled val="1"/>
        </dgm:presLayoutVars>
      </dgm:prSet>
      <dgm:spPr/>
    </dgm:pt>
    <dgm:pt modelId="{6DCFDD10-B2F5-8146-9C77-313004F248E8}" type="pres">
      <dgm:prSet presAssocID="{A5C1B13B-C6BE-4C0F-81EE-A28986259A57}" presName="negativeSpace" presStyleCnt="0"/>
      <dgm:spPr/>
    </dgm:pt>
    <dgm:pt modelId="{503863BF-CFC1-7B47-87A5-39177013FA1F}" type="pres">
      <dgm:prSet presAssocID="{A5C1B13B-C6BE-4C0F-81EE-A28986259A57}" presName="childText" presStyleLbl="conFgAcc1" presStyleIdx="0" presStyleCnt="2">
        <dgm:presLayoutVars>
          <dgm:bulletEnabled val="1"/>
        </dgm:presLayoutVars>
      </dgm:prSet>
      <dgm:spPr/>
    </dgm:pt>
    <dgm:pt modelId="{3304F37A-9B35-7546-BB1F-054853C206A0}" type="pres">
      <dgm:prSet presAssocID="{E2A34556-2EED-417D-8197-31F3472F71C9}" presName="spaceBetweenRectangles" presStyleCnt="0"/>
      <dgm:spPr/>
    </dgm:pt>
    <dgm:pt modelId="{E75FB4CE-6C3C-F14D-AEF1-5D9E870ACEED}" type="pres">
      <dgm:prSet presAssocID="{2E97EA98-3AA6-4B30-BCB4-55D84E1BD8B2}" presName="parentLin" presStyleCnt="0"/>
      <dgm:spPr/>
    </dgm:pt>
    <dgm:pt modelId="{48AD30DB-9FDE-C140-A591-004BA5B20605}" type="pres">
      <dgm:prSet presAssocID="{2E97EA98-3AA6-4B30-BCB4-55D84E1BD8B2}" presName="parentLeftMargin" presStyleLbl="node1" presStyleIdx="0" presStyleCnt="2"/>
      <dgm:spPr/>
    </dgm:pt>
    <dgm:pt modelId="{27973ACC-F4E6-5F4D-BAA2-923E25EDEFD9}" type="pres">
      <dgm:prSet presAssocID="{2E97EA98-3AA6-4B30-BCB4-55D84E1BD8B2}" presName="parentText" presStyleLbl="node1" presStyleIdx="1" presStyleCnt="2">
        <dgm:presLayoutVars>
          <dgm:chMax val="0"/>
          <dgm:bulletEnabled val="1"/>
        </dgm:presLayoutVars>
      </dgm:prSet>
      <dgm:spPr/>
    </dgm:pt>
    <dgm:pt modelId="{6860FF08-A75A-DA47-AF48-457B7BE52468}" type="pres">
      <dgm:prSet presAssocID="{2E97EA98-3AA6-4B30-BCB4-55D84E1BD8B2}" presName="negativeSpace" presStyleCnt="0"/>
      <dgm:spPr/>
    </dgm:pt>
    <dgm:pt modelId="{8248139D-0976-B349-95C9-D61ECFBAB6A2}" type="pres">
      <dgm:prSet presAssocID="{2E97EA98-3AA6-4B30-BCB4-55D84E1BD8B2}" presName="childText" presStyleLbl="conFgAcc1" presStyleIdx="1" presStyleCnt="2">
        <dgm:presLayoutVars>
          <dgm:bulletEnabled val="1"/>
        </dgm:presLayoutVars>
      </dgm:prSet>
      <dgm:spPr/>
    </dgm:pt>
  </dgm:ptLst>
  <dgm:cxnLst>
    <dgm:cxn modelId="{684CEC10-2F4C-834C-A2B5-5A5195D47B96}" type="presOf" srcId="{2E97EA98-3AA6-4B30-BCB4-55D84E1BD8B2}" destId="{27973ACC-F4E6-5F4D-BAA2-923E25EDEFD9}" srcOrd="1" destOrd="0" presId="urn:microsoft.com/office/officeart/2005/8/layout/list1"/>
    <dgm:cxn modelId="{7205C41F-E710-054A-A7B3-8B4397E254C3}" type="presOf" srcId="{A5C1B13B-C6BE-4C0F-81EE-A28986259A57}" destId="{385046D1-E92B-DD46-92FC-07E6A1120616}" srcOrd="0" destOrd="0" presId="urn:microsoft.com/office/officeart/2005/8/layout/list1"/>
    <dgm:cxn modelId="{48895A31-83F6-A941-BDB3-EFF3B81A75E2}" type="presOf" srcId="{07D5597E-0EA9-4CE7-BC60-4B25F05B4A3E}" destId="{8248139D-0976-B349-95C9-D61ECFBAB6A2}" srcOrd="0" destOrd="1" presId="urn:microsoft.com/office/officeart/2005/8/layout/list1"/>
    <dgm:cxn modelId="{CC06703D-1BA7-D34A-BFAA-FF56819DA506}" type="presOf" srcId="{A5C1B13B-C6BE-4C0F-81EE-A28986259A57}" destId="{BFEA1BDE-E5EF-824E-81DC-DEB0AF9E6425}" srcOrd="1" destOrd="0" presId="urn:microsoft.com/office/officeart/2005/8/layout/list1"/>
    <dgm:cxn modelId="{91F4C940-4C5B-F443-8A3A-826E530EFDDC}" type="presOf" srcId="{7C674C4B-3F03-41E3-893A-AC38ADAFBFF7}" destId="{8248139D-0976-B349-95C9-D61ECFBAB6A2}" srcOrd="0" destOrd="0" presId="urn:microsoft.com/office/officeart/2005/8/layout/list1"/>
    <dgm:cxn modelId="{29CDF86A-37D6-0B40-9F8A-945A9EB665FF}" type="presOf" srcId="{2E97EA98-3AA6-4B30-BCB4-55D84E1BD8B2}" destId="{48AD30DB-9FDE-C140-A591-004BA5B20605}" srcOrd="0" destOrd="0" presId="urn:microsoft.com/office/officeart/2005/8/layout/list1"/>
    <dgm:cxn modelId="{EA86E59A-89E7-D04D-AA72-7353E8431121}" type="presOf" srcId="{C15EE730-7FF1-4676-B132-8C27FC559365}" destId="{4E641AB2-05E7-1E42-A3EF-4E42951554EE}" srcOrd="0" destOrd="0" presId="urn:microsoft.com/office/officeart/2005/8/layout/list1"/>
    <dgm:cxn modelId="{D88B8CB7-0472-4499-8C7C-9B2137B1E9D3}" srcId="{2E97EA98-3AA6-4B30-BCB4-55D84E1BD8B2}" destId="{07D5597E-0EA9-4CE7-BC60-4B25F05B4A3E}" srcOrd="1" destOrd="0" parTransId="{EB7FBB9D-A6AE-4455-8B7C-C3902CC2C15C}" sibTransId="{F88C998E-1EF8-41FC-A31D-1745AF3A7A7A}"/>
    <dgm:cxn modelId="{20C406C8-28E7-4A41-A570-77E2E63FEA85}" srcId="{2E97EA98-3AA6-4B30-BCB4-55D84E1BD8B2}" destId="{7C674C4B-3F03-41E3-893A-AC38ADAFBFF7}" srcOrd="0" destOrd="0" parTransId="{5B0735CC-800B-4898-BACA-13B8AD75D232}" sibTransId="{9404CB9C-4CE0-4CB9-888C-56ADB781809A}"/>
    <dgm:cxn modelId="{2DEF18CF-A90B-E34C-8FE0-A9CD91ED41F6}" type="presOf" srcId="{238D31FF-65CF-4744-89A7-C49EDF8EE8DB}" destId="{503863BF-CFC1-7B47-87A5-39177013FA1F}" srcOrd="0" destOrd="0" presId="urn:microsoft.com/office/officeart/2005/8/layout/list1"/>
    <dgm:cxn modelId="{F5BA6BD4-3FCC-49A6-8B93-135EAB167AC5}" srcId="{C15EE730-7FF1-4676-B132-8C27FC559365}" destId="{A5C1B13B-C6BE-4C0F-81EE-A28986259A57}" srcOrd="0" destOrd="0" parTransId="{72E02B94-2752-4DB3-8063-D0B284F2C6CB}" sibTransId="{E2A34556-2EED-417D-8197-31F3472F71C9}"/>
    <dgm:cxn modelId="{3BEF5CDC-969D-F641-8E77-54EB62000B5A}" type="presOf" srcId="{6B686E98-122D-42F2-90EB-6589C79076C6}" destId="{8248139D-0976-B349-95C9-D61ECFBAB6A2}" srcOrd="0" destOrd="2" presId="urn:microsoft.com/office/officeart/2005/8/layout/list1"/>
    <dgm:cxn modelId="{61B3EAF0-06D7-4F2B-B531-57888492091C}" srcId="{A5C1B13B-C6BE-4C0F-81EE-A28986259A57}" destId="{238D31FF-65CF-4744-89A7-C49EDF8EE8DB}" srcOrd="0" destOrd="0" parTransId="{595EFC2F-037B-488A-8ABE-1EC713CA17E5}" sibTransId="{688D478F-3E93-42E9-86D2-E8414ED54921}"/>
    <dgm:cxn modelId="{628A20F2-6A13-469B-BE59-E735AE9F0DAF}" srcId="{C15EE730-7FF1-4676-B132-8C27FC559365}" destId="{2E97EA98-3AA6-4B30-BCB4-55D84E1BD8B2}" srcOrd="1" destOrd="0" parTransId="{E02DE879-B46C-4B8E-B12A-2382F7950001}" sibTransId="{B41BFB0D-4868-4EEA-A71D-87404F135E78}"/>
    <dgm:cxn modelId="{009441F7-FC41-43BE-8B28-5C5AFE3D3DD9}" srcId="{2E97EA98-3AA6-4B30-BCB4-55D84E1BD8B2}" destId="{6B686E98-122D-42F2-90EB-6589C79076C6}" srcOrd="2" destOrd="0" parTransId="{58B28E89-7980-4C02-BC75-F72CFF481E7D}" sibTransId="{7061DF5D-D432-4F90-827D-FA412E911601}"/>
    <dgm:cxn modelId="{669F64A2-8CDE-5148-9666-1B03CD11DE29}" type="presParOf" srcId="{4E641AB2-05E7-1E42-A3EF-4E42951554EE}" destId="{2E2FD4BD-96C9-2542-9666-427140D18D11}" srcOrd="0" destOrd="0" presId="urn:microsoft.com/office/officeart/2005/8/layout/list1"/>
    <dgm:cxn modelId="{FDF9A16F-6A63-F644-B2AA-21B61F4499B1}" type="presParOf" srcId="{2E2FD4BD-96C9-2542-9666-427140D18D11}" destId="{385046D1-E92B-DD46-92FC-07E6A1120616}" srcOrd="0" destOrd="0" presId="urn:microsoft.com/office/officeart/2005/8/layout/list1"/>
    <dgm:cxn modelId="{E5DC887A-9B4A-164D-9D16-AD8443030E0E}" type="presParOf" srcId="{2E2FD4BD-96C9-2542-9666-427140D18D11}" destId="{BFEA1BDE-E5EF-824E-81DC-DEB0AF9E6425}" srcOrd="1" destOrd="0" presId="urn:microsoft.com/office/officeart/2005/8/layout/list1"/>
    <dgm:cxn modelId="{5C703772-15F4-E84B-B59A-63033E48D432}" type="presParOf" srcId="{4E641AB2-05E7-1E42-A3EF-4E42951554EE}" destId="{6DCFDD10-B2F5-8146-9C77-313004F248E8}" srcOrd="1" destOrd="0" presId="urn:microsoft.com/office/officeart/2005/8/layout/list1"/>
    <dgm:cxn modelId="{84EED32B-9ADB-8743-9FCF-ABC9DCDA2871}" type="presParOf" srcId="{4E641AB2-05E7-1E42-A3EF-4E42951554EE}" destId="{503863BF-CFC1-7B47-87A5-39177013FA1F}" srcOrd="2" destOrd="0" presId="urn:microsoft.com/office/officeart/2005/8/layout/list1"/>
    <dgm:cxn modelId="{2C772976-0FCD-F54B-9CB0-931B6EF7AB89}" type="presParOf" srcId="{4E641AB2-05E7-1E42-A3EF-4E42951554EE}" destId="{3304F37A-9B35-7546-BB1F-054853C206A0}" srcOrd="3" destOrd="0" presId="urn:microsoft.com/office/officeart/2005/8/layout/list1"/>
    <dgm:cxn modelId="{83B48FA5-4E99-5D4E-9B0C-33A8A27A384C}" type="presParOf" srcId="{4E641AB2-05E7-1E42-A3EF-4E42951554EE}" destId="{E75FB4CE-6C3C-F14D-AEF1-5D9E870ACEED}" srcOrd="4" destOrd="0" presId="urn:microsoft.com/office/officeart/2005/8/layout/list1"/>
    <dgm:cxn modelId="{617BEEF1-0E6C-9742-AA24-9FC63DE283C9}" type="presParOf" srcId="{E75FB4CE-6C3C-F14D-AEF1-5D9E870ACEED}" destId="{48AD30DB-9FDE-C140-A591-004BA5B20605}" srcOrd="0" destOrd="0" presId="urn:microsoft.com/office/officeart/2005/8/layout/list1"/>
    <dgm:cxn modelId="{26F3EC2A-763D-1A40-9148-19F637EABB31}" type="presParOf" srcId="{E75FB4CE-6C3C-F14D-AEF1-5D9E870ACEED}" destId="{27973ACC-F4E6-5F4D-BAA2-923E25EDEFD9}" srcOrd="1" destOrd="0" presId="urn:microsoft.com/office/officeart/2005/8/layout/list1"/>
    <dgm:cxn modelId="{5CBB175E-16C5-AD4C-BFC5-6F0AB2F79041}" type="presParOf" srcId="{4E641AB2-05E7-1E42-A3EF-4E42951554EE}" destId="{6860FF08-A75A-DA47-AF48-457B7BE52468}" srcOrd="5" destOrd="0" presId="urn:microsoft.com/office/officeart/2005/8/layout/list1"/>
    <dgm:cxn modelId="{B85756F0-F6C7-5944-8FAF-04001B3F6F2C}" type="presParOf" srcId="{4E641AB2-05E7-1E42-A3EF-4E42951554EE}" destId="{8248139D-0976-B349-95C9-D61ECFBAB6A2}"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B133DD-52F6-450B-87FE-35BA84430AF5}" type="doc">
      <dgm:prSet loTypeId="urn:microsoft.com/office/officeart/2005/8/layout/vProcess5" loCatId="process" qsTypeId="urn:microsoft.com/office/officeart/2005/8/quickstyle/simple2" qsCatId="simple" csTypeId="urn:microsoft.com/office/officeart/2005/8/colors/colorful1" csCatId="colorful" phldr="1"/>
      <dgm:spPr/>
      <dgm:t>
        <a:bodyPr/>
        <a:lstStyle/>
        <a:p>
          <a:endParaRPr lang="en-US"/>
        </a:p>
      </dgm:t>
    </dgm:pt>
    <dgm:pt modelId="{81B63C73-A618-4303-9799-5F0168B55659}">
      <dgm:prSet/>
      <dgm:spPr/>
      <dgm:t>
        <a:bodyPr/>
        <a:lstStyle/>
        <a:p>
          <a:r>
            <a:rPr lang="en-GB" i="1" dirty="0"/>
            <a:t>Collection</a:t>
          </a:r>
          <a:r>
            <a:rPr lang="en-GB" dirty="0"/>
            <a:t>: gather data to be used for analysis</a:t>
          </a:r>
          <a:endParaRPr lang="en-US" dirty="0"/>
        </a:p>
      </dgm:t>
    </dgm:pt>
    <dgm:pt modelId="{B5CBAA6F-5B34-40FF-8D3D-2C03D474DE6F}" type="parTrans" cxnId="{BA41AC71-C28F-4875-8EAE-66DB62D0F808}">
      <dgm:prSet/>
      <dgm:spPr/>
      <dgm:t>
        <a:bodyPr/>
        <a:lstStyle/>
        <a:p>
          <a:endParaRPr lang="en-US"/>
        </a:p>
      </dgm:t>
    </dgm:pt>
    <dgm:pt modelId="{6A555637-DCBD-4ADD-AA84-6DE18CD4A2BA}" type="sibTrans" cxnId="{BA41AC71-C28F-4875-8EAE-66DB62D0F808}">
      <dgm:prSet/>
      <dgm:spPr/>
      <dgm:t>
        <a:bodyPr/>
        <a:lstStyle/>
        <a:p>
          <a:endParaRPr lang="en-US"/>
        </a:p>
      </dgm:t>
    </dgm:pt>
    <dgm:pt modelId="{54D8BD8E-178B-41F7-95C5-EB3E360AF081}">
      <dgm:prSet/>
      <dgm:spPr/>
      <dgm:t>
        <a:bodyPr/>
        <a:lstStyle/>
        <a:p>
          <a:r>
            <a:rPr lang="en-GB" i="1"/>
            <a:t>Transformation</a:t>
          </a:r>
          <a:r>
            <a:rPr lang="en-GB"/>
            <a:t>: reduce skewness of the data</a:t>
          </a:r>
          <a:endParaRPr lang="en-US"/>
        </a:p>
      </dgm:t>
    </dgm:pt>
    <dgm:pt modelId="{904723E9-1A34-47B7-9B5C-BD1354257F6C}" type="parTrans" cxnId="{CFA2DD7A-917F-4FD9-80EC-CAFA3E2C86AC}">
      <dgm:prSet/>
      <dgm:spPr/>
      <dgm:t>
        <a:bodyPr/>
        <a:lstStyle/>
        <a:p>
          <a:endParaRPr lang="en-US"/>
        </a:p>
      </dgm:t>
    </dgm:pt>
    <dgm:pt modelId="{1114FF3C-F60B-4E81-A4D0-2DF5E7F473F8}" type="sibTrans" cxnId="{CFA2DD7A-917F-4FD9-80EC-CAFA3E2C86AC}">
      <dgm:prSet/>
      <dgm:spPr/>
      <dgm:t>
        <a:bodyPr/>
        <a:lstStyle/>
        <a:p>
          <a:endParaRPr lang="en-US"/>
        </a:p>
      </dgm:t>
    </dgm:pt>
    <dgm:pt modelId="{5C80F983-E1CF-4808-935C-816EC534A695}">
      <dgm:prSet/>
      <dgm:spPr/>
      <dgm:t>
        <a:bodyPr/>
        <a:lstStyle/>
        <a:p>
          <a:r>
            <a:rPr lang="en-GB" i="1" dirty="0"/>
            <a:t>Standardisation</a:t>
          </a:r>
          <a:r>
            <a:rPr lang="en-GB" dirty="0"/>
            <a:t>: put variables in the same units and scale</a:t>
          </a:r>
          <a:endParaRPr lang="en-US" dirty="0"/>
        </a:p>
      </dgm:t>
    </dgm:pt>
    <dgm:pt modelId="{E5D4E5F2-2BE7-4890-8619-10A8135375CA}" type="parTrans" cxnId="{28EF39A7-E4E9-4769-AD53-395D0128FB18}">
      <dgm:prSet/>
      <dgm:spPr/>
      <dgm:t>
        <a:bodyPr/>
        <a:lstStyle/>
        <a:p>
          <a:endParaRPr lang="en-US"/>
        </a:p>
      </dgm:t>
    </dgm:pt>
    <dgm:pt modelId="{890389D1-3FD2-4DFA-B684-52F508338290}" type="sibTrans" cxnId="{28EF39A7-E4E9-4769-AD53-395D0128FB18}">
      <dgm:prSet/>
      <dgm:spPr/>
      <dgm:t>
        <a:bodyPr/>
        <a:lstStyle/>
        <a:p>
          <a:endParaRPr lang="en-US"/>
        </a:p>
      </dgm:t>
    </dgm:pt>
    <dgm:pt modelId="{C394DABD-7FF2-40C2-9B27-F2E1D267412B}">
      <dgm:prSet/>
      <dgm:spPr/>
      <dgm:t>
        <a:bodyPr/>
        <a:lstStyle/>
        <a:p>
          <a:r>
            <a:rPr lang="en-GB" i="1" dirty="0"/>
            <a:t>Cleaning</a:t>
          </a:r>
          <a:r>
            <a:rPr lang="en-GB" dirty="0"/>
            <a:t>: get data in the correct format and units</a:t>
          </a:r>
        </a:p>
      </dgm:t>
    </dgm:pt>
    <dgm:pt modelId="{CC345AF0-3A3C-46E5-BE66-676BAE56C53F}" type="parTrans" cxnId="{5EC002E6-F860-430D-94BD-1D4269B09F65}">
      <dgm:prSet/>
      <dgm:spPr/>
      <dgm:t>
        <a:bodyPr/>
        <a:lstStyle/>
        <a:p>
          <a:endParaRPr lang="en-GB"/>
        </a:p>
      </dgm:t>
    </dgm:pt>
    <dgm:pt modelId="{4B23EB16-9B04-48D3-AF6B-1EC8A4247CA1}" type="sibTrans" cxnId="{5EC002E6-F860-430D-94BD-1D4269B09F65}">
      <dgm:prSet/>
      <dgm:spPr/>
      <dgm:t>
        <a:bodyPr/>
        <a:lstStyle/>
        <a:p>
          <a:endParaRPr lang="en-GB"/>
        </a:p>
      </dgm:t>
    </dgm:pt>
    <dgm:pt modelId="{5B0EB52C-06FC-844D-8205-D079420156CD}" type="pres">
      <dgm:prSet presAssocID="{49B133DD-52F6-450B-87FE-35BA84430AF5}" presName="outerComposite" presStyleCnt="0">
        <dgm:presLayoutVars>
          <dgm:chMax val="5"/>
          <dgm:dir/>
          <dgm:resizeHandles val="exact"/>
        </dgm:presLayoutVars>
      </dgm:prSet>
      <dgm:spPr/>
    </dgm:pt>
    <dgm:pt modelId="{339E38B7-53CB-844F-B310-2861E4E8EAAD}" type="pres">
      <dgm:prSet presAssocID="{49B133DD-52F6-450B-87FE-35BA84430AF5}" presName="dummyMaxCanvas" presStyleCnt="0">
        <dgm:presLayoutVars/>
      </dgm:prSet>
      <dgm:spPr/>
    </dgm:pt>
    <dgm:pt modelId="{6C3171FB-4C42-4EA5-9A4B-25B06DF067FF}" type="pres">
      <dgm:prSet presAssocID="{49B133DD-52F6-450B-87FE-35BA84430AF5}" presName="FourNodes_1" presStyleLbl="node1" presStyleIdx="0" presStyleCnt="4">
        <dgm:presLayoutVars>
          <dgm:bulletEnabled val="1"/>
        </dgm:presLayoutVars>
      </dgm:prSet>
      <dgm:spPr/>
    </dgm:pt>
    <dgm:pt modelId="{F43150D8-1BF8-4E00-A225-8D9F141738F2}" type="pres">
      <dgm:prSet presAssocID="{49B133DD-52F6-450B-87FE-35BA84430AF5}" presName="FourNodes_2" presStyleLbl="node1" presStyleIdx="1" presStyleCnt="4">
        <dgm:presLayoutVars>
          <dgm:bulletEnabled val="1"/>
        </dgm:presLayoutVars>
      </dgm:prSet>
      <dgm:spPr/>
    </dgm:pt>
    <dgm:pt modelId="{92295984-5C1C-4247-AB11-7604CA2CF8AB}" type="pres">
      <dgm:prSet presAssocID="{49B133DD-52F6-450B-87FE-35BA84430AF5}" presName="FourNodes_3" presStyleLbl="node1" presStyleIdx="2" presStyleCnt="4">
        <dgm:presLayoutVars>
          <dgm:bulletEnabled val="1"/>
        </dgm:presLayoutVars>
      </dgm:prSet>
      <dgm:spPr/>
    </dgm:pt>
    <dgm:pt modelId="{391BA1FA-722F-437F-A392-2248944E6742}" type="pres">
      <dgm:prSet presAssocID="{49B133DD-52F6-450B-87FE-35BA84430AF5}" presName="FourNodes_4" presStyleLbl="node1" presStyleIdx="3" presStyleCnt="4">
        <dgm:presLayoutVars>
          <dgm:bulletEnabled val="1"/>
        </dgm:presLayoutVars>
      </dgm:prSet>
      <dgm:spPr/>
    </dgm:pt>
    <dgm:pt modelId="{2D4B486F-ABA0-47EB-81BA-C9E954A3173F}" type="pres">
      <dgm:prSet presAssocID="{49B133DD-52F6-450B-87FE-35BA84430AF5}" presName="FourConn_1-2" presStyleLbl="fgAccFollowNode1" presStyleIdx="0" presStyleCnt="3">
        <dgm:presLayoutVars>
          <dgm:bulletEnabled val="1"/>
        </dgm:presLayoutVars>
      </dgm:prSet>
      <dgm:spPr/>
    </dgm:pt>
    <dgm:pt modelId="{C916E834-C932-44A1-A499-3D4983735181}" type="pres">
      <dgm:prSet presAssocID="{49B133DD-52F6-450B-87FE-35BA84430AF5}" presName="FourConn_2-3" presStyleLbl="fgAccFollowNode1" presStyleIdx="1" presStyleCnt="3">
        <dgm:presLayoutVars>
          <dgm:bulletEnabled val="1"/>
        </dgm:presLayoutVars>
      </dgm:prSet>
      <dgm:spPr/>
    </dgm:pt>
    <dgm:pt modelId="{EFD1EC96-A7AD-4323-AE23-2510702C6460}" type="pres">
      <dgm:prSet presAssocID="{49B133DD-52F6-450B-87FE-35BA84430AF5}" presName="FourConn_3-4" presStyleLbl="fgAccFollowNode1" presStyleIdx="2" presStyleCnt="3">
        <dgm:presLayoutVars>
          <dgm:bulletEnabled val="1"/>
        </dgm:presLayoutVars>
      </dgm:prSet>
      <dgm:spPr/>
    </dgm:pt>
    <dgm:pt modelId="{0B75CECA-3420-4295-99A3-8244F26F3FC1}" type="pres">
      <dgm:prSet presAssocID="{49B133DD-52F6-450B-87FE-35BA84430AF5}" presName="FourNodes_1_text" presStyleLbl="node1" presStyleIdx="3" presStyleCnt="4">
        <dgm:presLayoutVars>
          <dgm:bulletEnabled val="1"/>
        </dgm:presLayoutVars>
      </dgm:prSet>
      <dgm:spPr/>
    </dgm:pt>
    <dgm:pt modelId="{9EDA7326-85A1-4088-813C-943B83F000F0}" type="pres">
      <dgm:prSet presAssocID="{49B133DD-52F6-450B-87FE-35BA84430AF5}" presName="FourNodes_2_text" presStyleLbl="node1" presStyleIdx="3" presStyleCnt="4">
        <dgm:presLayoutVars>
          <dgm:bulletEnabled val="1"/>
        </dgm:presLayoutVars>
      </dgm:prSet>
      <dgm:spPr/>
    </dgm:pt>
    <dgm:pt modelId="{0C3CAA64-3186-461C-A065-F04E632F3EE9}" type="pres">
      <dgm:prSet presAssocID="{49B133DD-52F6-450B-87FE-35BA84430AF5}" presName="FourNodes_3_text" presStyleLbl="node1" presStyleIdx="3" presStyleCnt="4">
        <dgm:presLayoutVars>
          <dgm:bulletEnabled val="1"/>
        </dgm:presLayoutVars>
      </dgm:prSet>
      <dgm:spPr/>
    </dgm:pt>
    <dgm:pt modelId="{ED2A6FEC-7907-4C51-BCDE-258DACECB1A2}" type="pres">
      <dgm:prSet presAssocID="{49B133DD-52F6-450B-87FE-35BA84430AF5}" presName="FourNodes_4_text" presStyleLbl="node1" presStyleIdx="3" presStyleCnt="4">
        <dgm:presLayoutVars>
          <dgm:bulletEnabled val="1"/>
        </dgm:presLayoutVars>
      </dgm:prSet>
      <dgm:spPr/>
    </dgm:pt>
  </dgm:ptLst>
  <dgm:cxnLst>
    <dgm:cxn modelId="{62A6FC00-7E02-438D-9132-88F0C1B86A8E}" type="presOf" srcId="{5C80F983-E1CF-4808-935C-816EC534A695}" destId="{ED2A6FEC-7907-4C51-BCDE-258DACECB1A2}" srcOrd="1" destOrd="0" presId="urn:microsoft.com/office/officeart/2005/8/layout/vProcess5"/>
    <dgm:cxn modelId="{50EAE544-9ED3-475F-9923-2B3DB3264D83}" type="presOf" srcId="{1114FF3C-F60B-4E81-A4D0-2DF5E7F473F8}" destId="{EFD1EC96-A7AD-4323-AE23-2510702C6460}" srcOrd="0" destOrd="0" presId="urn:microsoft.com/office/officeart/2005/8/layout/vProcess5"/>
    <dgm:cxn modelId="{BA41AC71-C28F-4875-8EAE-66DB62D0F808}" srcId="{49B133DD-52F6-450B-87FE-35BA84430AF5}" destId="{81B63C73-A618-4303-9799-5F0168B55659}" srcOrd="0" destOrd="0" parTransId="{B5CBAA6F-5B34-40FF-8D3D-2C03D474DE6F}" sibTransId="{6A555637-DCBD-4ADD-AA84-6DE18CD4A2BA}"/>
    <dgm:cxn modelId="{42ACF279-CD86-4972-8FC6-FBAE5C6A296E}" type="presOf" srcId="{C394DABD-7FF2-40C2-9B27-F2E1D267412B}" destId="{F43150D8-1BF8-4E00-A225-8D9F141738F2}" srcOrd="0" destOrd="0" presId="urn:microsoft.com/office/officeart/2005/8/layout/vProcess5"/>
    <dgm:cxn modelId="{CFA2DD7A-917F-4FD9-80EC-CAFA3E2C86AC}" srcId="{49B133DD-52F6-450B-87FE-35BA84430AF5}" destId="{54D8BD8E-178B-41F7-95C5-EB3E360AF081}" srcOrd="2" destOrd="0" parTransId="{904723E9-1A34-47B7-9B5C-BD1354257F6C}" sibTransId="{1114FF3C-F60B-4E81-A4D0-2DF5E7F473F8}"/>
    <dgm:cxn modelId="{B8513F82-CD3B-4A1E-B21E-A5E7111C78A3}" type="presOf" srcId="{54D8BD8E-178B-41F7-95C5-EB3E360AF081}" destId="{92295984-5C1C-4247-AB11-7604CA2CF8AB}" srcOrd="0" destOrd="0" presId="urn:microsoft.com/office/officeart/2005/8/layout/vProcess5"/>
    <dgm:cxn modelId="{882CD898-1DA1-43C9-B857-120E644001DB}" type="presOf" srcId="{4B23EB16-9B04-48D3-AF6B-1EC8A4247CA1}" destId="{C916E834-C932-44A1-A499-3D4983735181}" srcOrd="0" destOrd="0" presId="urn:microsoft.com/office/officeart/2005/8/layout/vProcess5"/>
    <dgm:cxn modelId="{9E5887A3-7FDA-425A-8DE2-77ED4C5D8239}" type="presOf" srcId="{81B63C73-A618-4303-9799-5F0168B55659}" destId="{6C3171FB-4C42-4EA5-9A4B-25B06DF067FF}" srcOrd="0" destOrd="0" presId="urn:microsoft.com/office/officeart/2005/8/layout/vProcess5"/>
    <dgm:cxn modelId="{656301A4-A520-4C83-8D83-455937B7E449}" type="presOf" srcId="{6A555637-DCBD-4ADD-AA84-6DE18CD4A2BA}" destId="{2D4B486F-ABA0-47EB-81BA-C9E954A3173F}" srcOrd="0" destOrd="0" presId="urn:microsoft.com/office/officeart/2005/8/layout/vProcess5"/>
    <dgm:cxn modelId="{28EF39A7-E4E9-4769-AD53-395D0128FB18}" srcId="{49B133DD-52F6-450B-87FE-35BA84430AF5}" destId="{5C80F983-E1CF-4808-935C-816EC534A695}" srcOrd="3" destOrd="0" parTransId="{E5D4E5F2-2BE7-4890-8619-10A8135375CA}" sibTransId="{890389D1-3FD2-4DFA-B684-52F508338290}"/>
    <dgm:cxn modelId="{964A1ABF-F8FA-6643-8675-82A9FDDEF821}" type="presOf" srcId="{49B133DD-52F6-450B-87FE-35BA84430AF5}" destId="{5B0EB52C-06FC-844D-8205-D079420156CD}" srcOrd="0" destOrd="0" presId="urn:microsoft.com/office/officeart/2005/8/layout/vProcess5"/>
    <dgm:cxn modelId="{36C9D4C1-9CE6-4AE5-80FB-398C5FB73360}" type="presOf" srcId="{81B63C73-A618-4303-9799-5F0168B55659}" destId="{0B75CECA-3420-4295-99A3-8244F26F3FC1}" srcOrd="1" destOrd="0" presId="urn:microsoft.com/office/officeart/2005/8/layout/vProcess5"/>
    <dgm:cxn modelId="{309701C5-4E32-4B6A-99ED-797685C7A8F0}" type="presOf" srcId="{54D8BD8E-178B-41F7-95C5-EB3E360AF081}" destId="{0C3CAA64-3186-461C-A065-F04E632F3EE9}" srcOrd="1" destOrd="0" presId="urn:microsoft.com/office/officeart/2005/8/layout/vProcess5"/>
    <dgm:cxn modelId="{4171C9C7-B76E-4DDA-9375-2D8457C40BFA}" type="presOf" srcId="{C394DABD-7FF2-40C2-9B27-F2E1D267412B}" destId="{9EDA7326-85A1-4088-813C-943B83F000F0}" srcOrd="1" destOrd="0" presId="urn:microsoft.com/office/officeart/2005/8/layout/vProcess5"/>
    <dgm:cxn modelId="{ACC14CCA-AD43-4DC6-8D03-36E233A86269}" type="presOf" srcId="{5C80F983-E1CF-4808-935C-816EC534A695}" destId="{391BA1FA-722F-437F-A392-2248944E6742}" srcOrd="0" destOrd="0" presId="urn:microsoft.com/office/officeart/2005/8/layout/vProcess5"/>
    <dgm:cxn modelId="{5EC002E6-F860-430D-94BD-1D4269B09F65}" srcId="{49B133DD-52F6-450B-87FE-35BA84430AF5}" destId="{C394DABD-7FF2-40C2-9B27-F2E1D267412B}" srcOrd="1" destOrd="0" parTransId="{CC345AF0-3A3C-46E5-BE66-676BAE56C53F}" sibTransId="{4B23EB16-9B04-48D3-AF6B-1EC8A4247CA1}"/>
    <dgm:cxn modelId="{D1208407-6CC2-5440-BFF4-14098FF94934}" type="presParOf" srcId="{5B0EB52C-06FC-844D-8205-D079420156CD}" destId="{339E38B7-53CB-844F-B310-2861E4E8EAAD}" srcOrd="0" destOrd="0" presId="urn:microsoft.com/office/officeart/2005/8/layout/vProcess5"/>
    <dgm:cxn modelId="{5F8366A8-A776-4D59-9C98-F726D3D6D511}" type="presParOf" srcId="{5B0EB52C-06FC-844D-8205-D079420156CD}" destId="{6C3171FB-4C42-4EA5-9A4B-25B06DF067FF}" srcOrd="1" destOrd="0" presId="urn:microsoft.com/office/officeart/2005/8/layout/vProcess5"/>
    <dgm:cxn modelId="{A06B3826-37BB-4EB3-AEFB-5CC2AC47286C}" type="presParOf" srcId="{5B0EB52C-06FC-844D-8205-D079420156CD}" destId="{F43150D8-1BF8-4E00-A225-8D9F141738F2}" srcOrd="2" destOrd="0" presId="urn:microsoft.com/office/officeart/2005/8/layout/vProcess5"/>
    <dgm:cxn modelId="{31580F1C-942A-4D34-832F-26B1D56443EE}" type="presParOf" srcId="{5B0EB52C-06FC-844D-8205-D079420156CD}" destId="{92295984-5C1C-4247-AB11-7604CA2CF8AB}" srcOrd="3" destOrd="0" presId="urn:microsoft.com/office/officeart/2005/8/layout/vProcess5"/>
    <dgm:cxn modelId="{ED59CE34-3471-4C82-9667-5526866BD4A4}" type="presParOf" srcId="{5B0EB52C-06FC-844D-8205-D079420156CD}" destId="{391BA1FA-722F-437F-A392-2248944E6742}" srcOrd="4" destOrd="0" presId="urn:microsoft.com/office/officeart/2005/8/layout/vProcess5"/>
    <dgm:cxn modelId="{5FF94B92-C87F-43B4-96E1-A6D52B07AF26}" type="presParOf" srcId="{5B0EB52C-06FC-844D-8205-D079420156CD}" destId="{2D4B486F-ABA0-47EB-81BA-C9E954A3173F}" srcOrd="5" destOrd="0" presId="urn:microsoft.com/office/officeart/2005/8/layout/vProcess5"/>
    <dgm:cxn modelId="{1D656985-F70B-4D98-94A3-252E4783B51F}" type="presParOf" srcId="{5B0EB52C-06FC-844D-8205-D079420156CD}" destId="{C916E834-C932-44A1-A499-3D4983735181}" srcOrd="6" destOrd="0" presId="urn:microsoft.com/office/officeart/2005/8/layout/vProcess5"/>
    <dgm:cxn modelId="{A424B0DD-D91E-4764-AB3C-114DDA9D2D61}" type="presParOf" srcId="{5B0EB52C-06FC-844D-8205-D079420156CD}" destId="{EFD1EC96-A7AD-4323-AE23-2510702C6460}" srcOrd="7" destOrd="0" presId="urn:microsoft.com/office/officeart/2005/8/layout/vProcess5"/>
    <dgm:cxn modelId="{1B044807-DAFD-449C-9A59-17A115E5E76E}" type="presParOf" srcId="{5B0EB52C-06FC-844D-8205-D079420156CD}" destId="{0B75CECA-3420-4295-99A3-8244F26F3FC1}" srcOrd="8" destOrd="0" presId="urn:microsoft.com/office/officeart/2005/8/layout/vProcess5"/>
    <dgm:cxn modelId="{BC85AC97-1C51-42A5-98E4-330CA4CABFFC}" type="presParOf" srcId="{5B0EB52C-06FC-844D-8205-D079420156CD}" destId="{9EDA7326-85A1-4088-813C-943B83F000F0}" srcOrd="9" destOrd="0" presId="urn:microsoft.com/office/officeart/2005/8/layout/vProcess5"/>
    <dgm:cxn modelId="{3D4073AD-5B3C-4737-ACFB-ED5B2EEDB856}" type="presParOf" srcId="{5B0EB52C-06FC-844D-8205-D079420156CD}" destId="{0C3CAA64-3186-461C-A065-F04E632F3EE9}" srcOrd="10" destOrd="0" presId="urn:microsoft.com/office/officeart/2005/8/layout/vProcess5"/>
    <dgm:cxn modelId="{E6FFC95A-5E5E-455B-A152-DC71AE28BDA4}" type="presParOf" srcId="{5B0EB52C-06FC-844D-8205-D079420156CD}" destId="{ED2A6FEC-7907-4C51-BCDE-258DACECB1A2}"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C5310A5-5DA2-498B-AF63-C559744A805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FC0DBE2-E4FD-44DE-9CD1-7B43B31AF21F}">
      <dgm:prSet/>
      <dgm:spPr/>
      <dgm:t>
        <a:bodyPr/>
        <a:lstStyle/>
        <a:p>
          <a:r>
            <a:rPr lang="en-GB" dirty="0"/>
            <a:t>Public transport stops – Department of Transport (2014)</a:t>
          </a:r>
          <a:endParaRPr lang="en-US" dirty="0"/>
        </a:p>
      </dgm:t>
    </dgm:pt>
    <dgm:pt modelId="{841D2595-98F1-4DED-9CF5-EB161BF04FCC}" type="parTrans" cxnId="{8F406171-1139-441B-A832-E6AF7C9BCC00}">
      <dgm:prSet/>
      <dgm:spPr/>
      <dgm:t>
        <a:bodyPr/>
        <a:lstStyle/>
        <a:p>
          <a:endParaRPr lang="en-US"/>
        </a:p>
      </dgm:t>
    </dgm:pt>
    <dgm:pt modelId="{9979F5D4-E5E3-4FB9-B1CD-1DC94AD6EB1B}" type="sibTrans" cxnId="{8F406171-1139-441B-A832-E6AF7C9BCC00}">
      <dgm:prSet/>
      <dgm:spPr/>
      <dgm:t>
        <a:bodyPr/>
        <a:lstStyle/>
        <a:p>
          <a:endParaRPr lang="en-US"/>
        </a:p>
      </dgm:t>
    </dgm:pt>
    <dgm:pt modelId="{7F750084-42EA-4577-B90F-847025EB7593}">
      <dgm:prSet/>
      <dgm:spPr/>
      <dgm:t>
        <a:bodyPr/>
        <a:lstStyle/>
        <a:p>
          <a:r>
            <a:rPr lang="en-GB"/>
            <a:t>Car ownership – 2011 census</a:t>
          </a:r>
          <a:endParaRPr lang="en-US"/>
        </a:p>
      </dgm:t>
    </dgm:pt>
    <dgm:pt modelId="{218ECC3E-D3F5-4491-A391-48677F6DA9D4}" type="parTrans" cxnId="{FA76CD8B-1D5D-40A4-89EA-2B5581032D5D}">
      <dgm:prSet/>
      <dgm:spPr/>
      <dgm:t>
        <a:bodyPr/>
        <a:lstStyle/>
        <a:p>
          <a:endParaRPr lang="en-US"/>
        </a:p>
      </dgm:t>
    </dgm:pt>
    <dgm:pt modelId="{10055B17-ED2E-4C68-956F-00FEDAA89AAA}" type="sibTrans" cxnId="{FA76CD8B-1D5D-40A4-89EA-2B5581032D5D}">
      <dgm:prSet/>
      <dgm:spPr/>
      <dgm:t>
        <a:bodyPr/>
        <a:lstStyle/>
        <a:p>
          <a:endParaRPr lang="en-US"/>
        </a:p>
      </dgm:t>
    </dgm:pt>
    <dgm:pt modelId="{8CF1C6C5-6CD4-4470-B606-AD98465F0A6E}">
      <dgm:prSet/>
      <dgm:spPr/>
      <dgm:t>
        <a:bodyPr/>
        <a:lstStyle/>
        <a:p>
          <a:r>
            <a:rPr lang="en-GB"/>
            <a:t>Commuter Flow Data – 2011 census</a:t>
          </a:r>
          <a:endParaRPr lang="en-US"/>
        </a:p>
      </dgm:t>
    </dgm:pt>
    <dgm:pt modelId="{FDA866DE-B0D5-4D71-BB51-65CB6E5534DF}" type="parTrans" cxnId="{1920BB50-797F-485E-A4AA-6E60095C9D3A}">
      <dgm:prSet/>
      <dgm:spPr/>
      <dgm:t>
        <a:bodyPr/>
        <a:lstStyle/>
        <a:p>
          <a:endParaRPr lang="en-US"/>
        </a:p>
      </dgm:t>
    </dgm:pt>
    <dgm:pt modelId="{49A74DEB-30D5-42ED-9CC5-30DC4DAACD92}" type="sibTrans" cxnId="{1920BB50-797F-485E-A4AA-6E60095C9D3A}">
      <dgm:prSet/>
      <dgm:spPr/>
      <dgm:t>
        <a:bodyPr/>
        <a:lstStyle/>
        <a:p>
          <a:endParaRPr lang="en-US"/>
        </a:p>
      </dgm:t>
    </dgm:pt>
    <dgm:pt modelId="{C53810AD-0D2C-476E-9238-9937B1EFF56B}">
      <dgm:prSet/>
      <dgm:spPr/>
      <dgm:t>
        <a:bodyPr/>
        <a:lstStyle/>
        <a:p>
          <a:r>
            <a:rPr lang="en-GB"/>
            <a:t>Travel Time Data – Quant Project CASA</a:t>
          </a:r>
          <a:endParaRPr lang="en-US"/>
        </a:p>
      </dgm:t>
    </dgm:pt>
    <dgm:pt modelId="{B638028B-849B-4A6F-8045-524A342CF68A}" type="parTrans" cxnId="{F0C03E52-194B-4C0F-9ED5-0752755D91DA}">
      <dgm:prSet/>
      <dgm:spPr/>
      <dgm:t>
        <a:bodyPr/>
        <a:lstStyle/>
        <a:p>
          <a:endParaRPr lang="en-US"/>
        </a:p>
      </dgm:t>
    </dgm:pt>
    <dgm:pt modelId="{E90E5BF5-D3E8-40B0-9FAA-680351DEA38E}" type="sibTrans" cxnId="{F0C03E52-194B-4C0F-9ED5-0752755D91DA}">
      <dgm:prSet/>
      <dgm:spPr/>
      <dgm:t>
        <a:bodyPr/>
        <a:lstStyle/>
        <a:p>
          <a:endParaRPr lang="en-US"/>
        </a:p>
      </dgm:t>
    </dgm:pt>
    <dgm:pt modelId="{551A8D04-7312-4B5F-8B76-1A94826DAD68}" type="pres">
      <dgm:prSet presAssocID="{3C5310A5-5DA2-498B-AF63-C559744A8050}" presName="root" presStyleCnt="0">
        <dgm:presLayoutVars>
          <dgm:dir/>
          <dgm:resizeHandles val="exact"/>
        </dgm:presLayoutVars>
      </dgm:prSet>
      <dgm:spPr/>
    </dgm:pt>
    <dgm:pt modelId="{2DD1977A-7772-4E0B-8737-15FD87695040}" type="pres">
      <dgm:prSet presAssocID="{EFC0DBE2-E4FD-44DE-9CD1-7B43B31AF21F}" presName="compNode" presStyleCnt="0"/>
      <dgm:spPr/>
    </dgm:pt>
    <dgm:pt modelId="{ADE34548-8630-4724-A382-07E5E67D00F2}" type="pres">
      <dgm:prSet presAssocID="{EFC0DBE2-E4FD-44DE-9CD1-7B43B31AF21F}" presName="bgRect" presStyleLbl="bgShp" presStyleIdx="0" presStyleCnt="4"/>
      <dgm:spPr/>
    </dgm:pt>
    <dgm:pt modelId="{9A78F917-B25F-47B3-8FD8-5F35E5C975AF}" type="pres">
      <dgm:prSet presAssocID="{EFC0DBE2-E4FD-44DE-9CD1-7B43B31AF21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s"/>
        </a:ext>
      </dgm:extLst>
    </dgm:pt>
    <dgm:pt modelId="{641F39A8-9020-4099-A025-DC45C2FE9036}" type="pres">
      <dgm:prSet presAssocID="{EFC0DBE2-E4FD-44DE-9CD1-7B43B31AF21F}" presName="spaceRect" presStyleCnt="0"/>
      <dgm:spPr/>
    </dgm:pt>
    <dgm:pt modelId="{C7C09F2C-F811-4648-B972-027319181A27}" type="pres">
      <dgm:prSet presAssocID="{EFC0DBE2-E4FD-44DE-9CD1-7B43B31AF21F}" presName="parTx" presStyleLbl="revTx" presStyleIdx="0" presStyleCnt="4">
        <dgm:presLayoutVars>
          <dgm:chMax val="0"/>
          <dgm:chPref val="0"/>
        </dgm:presLayoutVars>
      </dgm:prSet>
      <dgm:spPr/>
    </dgm:pt>
    <dgm:pt modelId="{B150533E-DEAD-45B9-A1EB-306C4B156B2A}" type="pres">
      <dgm:prSet presAssocID="{9979F5D4-E5E3-4FB9-B1CD-1DC94AD6EB1B}" presName="sibTrans" presStyleCnt="0"/>
      <dgm:spPr/>
    </dgm:pt>
    <dgm:pt modelId="{1BE84BD9-4B31-4D83-8D7F-19C80C3AFB73}" type="pres">
      <dgm:prSet presAssocID="{7F750084-42EA-4577-B90F-847025EB7593}" presName="compNode" presStyleCnt="0"/>
      <dgm:spPr/>
    </dgm:pt>
    <dgm:pt modelId="{101C0B6A-E698-4FDA-A9BA-2FBE95CC9F26}" type="pres">
      <dgm:prSet presAssocID="{7F750084-42EA-4577-B90F-847025EB7593}" presName="bgRect" presStyleLbl="bgShp" presStyleIdx="1" presStyleCnt="4"/>
      <dgm:spPr/>
    </dgm:pt>
    <dgm:pt modelId="{6096AE22-0113-441A-8F3B-DC5FCC0F762F}" type="pres">
      <dgm:prSet presAssocID="{7F750084-42EA-4577-B90F-847025EB759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r"/>
        </a:ext>
      </dgm:extLst>
    </dgm:pt>
    <dgm:pt modelId="{A1017241-5A37-49AD-97CE-B355F132547A}" type="pres">
      <dgm:prSet presAssocID="{7F750084-42EA-4577-B90F-847025EB7593}" presName="spaceRect" presStyleCnt="0"/>
      <dgm:spPr/>
    </dgm:pt>
    <dgm:pt modelId="{BB209859-DC38-40F3-AD2A-AAA91738C07B}" type="pres">
      <dgm:prSet presAssocID="{7F750084-42EA-4577-B90F-847025EB7593}" presName="parTx" presStyleLbl="revTx" presStyleIdx="1" presStyleCnt="4">
        <dgm:presLayoutVars>
          <dgm:chMax val="0"/>
          <dgm:chPref val="0"/>
        </dgm:presLayoutVars>
      </dgm:prSet>
      <dgm:spPr/>
    </dgm:pt>
    <dgm:pt modelId="{BFEE14AE-628E-4FB4-8B9A-2095575D3EC6}" type="pres">
      <dgm:prSet presAssocID="{10055B17-ED2E-4C68-956F-00FEDAA89AAA}" presName="sibTrans" presStyleCnt="0"/>
      <dgm:spPr/>
    </dgm:pt>
    <dgm:pt modelId="{E2F039CB-3C5B-465F-BEC0-959CCFC26305}" type="pres">
      <dgm:prSet presAssocID="{8CF1C6C5-6CD4-4470-B606-AD98465F0A6E}" presName="compNode" presStyleCnt="0"/>
      <dgm:spPr/>
    </dgm:pt>
    <dgm:pt modelId="{360CBAB0-4D69-4EB0-B0D6-BB545C642FD3}" type="pres">
      <dgm:prSet presAssocID="{8CF1C6C5-6CD4-4470-B606-AD98465F0A6E}" presName="bgRect" presStyleLbl="bgShp" presStyleIdx="2" presStyleCnt="4"/>
      <dgm:spPr/>
    </dgm:pt>
    <dgm:pt modelId="{B5DF6E14-7E3E-447A-8F43-769E330593A1}" type="pres">
      <dgm:prSet presAssocID="{8CF1C6C5-6CD4-4470-B606-AD98465F0A6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rain"/>
        </a:ext>
      </dgm:extLst>
    </dgm:pt>
    <dgm:pt modelId="{B94BF2E4-8FDE-4BD2-ACF8-24324883BC9B}" type="pres">
      <dgm:prSet presAssocID="{8CF1C6C5-6CD4-4470-B606-AD98465F0A6E}" presName="spaceRect" presStyleCnt="0"/>
      <dgm:spPr/>
    </dgm:pt>
    <dgm:pt modelId="{10A93BDF-D7A8-4D29-B99D-7CF2EA3DECFF}" type="pres">
      <dgm:prSet presAssocID="{8CF1C6C5-6CD4-4470-B606-AD98465F0A6E}" presName="parTx" presStyleLbl="revTx" presStyleIdx="2" presStyleCnt="4">
        <dgm:presLayoutVars>
          <dgm:chMax val="0"/>
          <dgm:chPref val="0"/>
        </dgm:presLayoutVars>
      </dgm:prSet>
      <dgm:spPr/>
    </dgm:pt>
    <dgm:pt modelId="{020C34B2-9CAB-4892-A253-67798BE37ED1}" type="pres">
      <dgm:prSet presAssocID="{49A74DEB-30D5-42ED-9CC5-30DC4DAACD92}" presName="sibTrans" presStyleCnt="0"/>
      <dgm:spPr/>
    </dgm:pt>
    <dgm:pt modelId="{BAE640B4-EBA2-4A24-97B4-9F543568F2F6}" type="pres">
      <dgm:prSet presAssocID="{C53810AD-0D2C-476E-9238-9937B1EFF56B}" presName="compNode" presStyleCnt="0"/>
      <dgm:spPr/>
    </dgm:pt>
    <dgm:pt modelId="{31F2D5FB-7FA5-45D9-8D7E-0867AF20F2D1}" type="pres">
      <dgm:prSet presAssocID="{C53810AD-0D2C-476E-9238-9937B1EFF56B}" presName="bgRect" presStyleLbl="bgShp" presStyleIdx="3" presStyleCnt="4"/>
      <dgm:spPr/>
    </dgm:pt>
    <dgm:pt modelId="{E66B3C74-600B-49DC-AB95-7508476A5AB8}" type="pres">
      <dgm:prSet presAssocID="{C53810AD-0D2C-476E-9238-9937B1EFF56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ouse"/>
        </a:ext>
      </dgm:extLst>
    </dgm:pt>
    <dgm:pt modelId="{CA713060-9940-48FE-9C13-30A6C8DB3469}" type="pres">
      <dgm:prSet presAssocID="{C53810AD-0D2C-476E-9238-9937B1EFF56B}" presName="spaceRect" presStyleCnt="0"/>
      <dgm:spPr/>
    </dgm:pt>
    <dgm:pt modelId="{96CC9E2E-472E-4EF8-A2A8-33EB8E70B8C7}" type="pres">
      <dgm:prSet presAssocID="{C53810AD-0D2C-476E-9238-9937B1EFF56B}" presName="parTx" presStyleLbl="revTx" presStyleIdx="3" presStyleCnt="4">
        <dgm:presLayoutVars>
          <dgm:chMax val="0"/>
          <dgm:chPref val="0"/>
        </dgm:presLayoutVars>
      </dgm:prSet>
      <dgm:spPr/>
    </dgm:pt>
  </dgm:ptLst>
  <dgm:cxnLst>
    <dgm:cxn modelId="{5849D50A-6C4D-4C98-9053-544EE0588558}" type="presOf" srcId="{7F750084-42EA-4577-B90F-847025EB7593}" destId="{BB209859-DC38-40F3-AD2A-AAA91738C07B}" srcOrd="0" destOrd="0" presId="urn:microsoft.com/office/officeart/2018/2/layout/IconVerticalSolidList"/>
    <dgm:cxn modelId="{8740BD46-BBFF-43FE-A6F6-74AC50EB719D}" type="presOf" srcId="{8CF1C6C5-6CD4-4470-B606-AD98465F0A6E}" destId="{10A93BDF-D7A8-4D29-B99D-7CF2EA3DECFF}" srcOrd="0" destOrd="0" presId="urn:microsoft.com/office/officeart/2018/2/layout/IconVerticalSolidList"/>
    <dgm:cxn modelId="{1920BB50-797F-485E-A4AA-6E60095C9D3A}" srcId="{3C5310A5-5DA2-498B-AF63-C559744A8050}" destId="{8CF1C6C5-6CD4-4470-B606-AD98465F0A6E}" srcOrd="2" destOrd="0" parTransId="{FDA866DE-B0D5-4D71-BB51-65CB6E5534DF}" sibTransId="{49A74DEB-30D5-42ED-9CC5-30DC4DAACD92}"/>
    <dgm:cxn modelId="{8F406171-1139-441B-A832-E6AF7C9BCC00}" srcId="{3C5310A5-5DA2-498B-AF63-C559744A8050}" destId="{EFC0DBE2-E4FD-44DE-9CD1-7B43B31AF21F}" srcOrd="0" destOrd="0" parTransId="{841D2595-98F1-4DED-9CF5-EB161BF04FCC}" sibTransId="{9979F5D4-E5E3-4FB9-B1CD-1DC94AD6EB1B}"/>
    <dgm:cxn modelId="{F0C03E52-194B-4C0F-9ED5-0752755D91DA}" srcId="{3C5310A5-5DA2-498B-AF63-C559744A8050}" destId="{C53810AD-0D2C-476E-9238-9937B1EFF56B}" srcOrd="3" destOrd="0" parTransId="{B638028B-849B-4A6F-8045-524A342CF68A}" sibTransId="{E90E5BF5-D3E8-40B0-9FAA-680351DEA38E}"/>
    <dgm:cxn modelId="{BA53717A-79AC-4647-AD35-D233A94A73B4}" type="presOf" srcId="{C53810AD-0D2C-476E-9238-9937B1EFF56B}" destId="{96CC9E2E-472E-4EF8-A2A8-33EB8E70B8C7}" srcOrd="0" destOrd="0" presId="urn:microsoft.com/office/officeart/2018/2/layout/IconVerticalSolidList"/>
    <dgm:cxn modelId="{FA76CD8B-1D5D-40A4-89EA-2B5581032D5D}" srcId="{3C5310A5-5DA2-498B-AF63-C559744A8050}" destId="{7F750084-42EA-4577-B90F-847025EB7593}" srcOrd="1" destOrd="0" parTransId="{218ECC3E-D3F5-4491-A391-48677F6DA9D4}" sibTransId="{10055B17-ED2E-4C68-956F-00FEDAA89AAA}"/>
    <dgm:cxn modelId="{3FDCADAB-B5E1-4267-8DC4-AA50C4D2435A}" type="presOf" srcId="{3C5310A5-5DA2-498B-AF63-C559744A8050}" destId="{551A8D04-7312-4B5F-8B76-1A94826DAD68}" srcOrd="0" destOrd="0" presId="urn:microsoft.com/office/officeart/2018/2/layout/IconVerticalSolidList"/>
    <dgm:cxn modelId="{4DB6E6E4-0720-419D-AB27-6B0DBB47595B}" type="presOf" srcId="{EFC0DBE2-E4FD-44DE-9CD1-7B43B31AF21F}" destId="{C7C09F2C-F811-4648-B972-027319181A27}" srcOrd="0" destOrd="0" presId="urn:microsoft.com/office/officeart/2018/2/layout/IconVerticalSolidList"/>
    <dgm:cxn modelId="{9E2489D6-DAE6-4F8B-B6D0-D217D61A9E43}" type="presParOf" srcId="{551A8D04-7312-4B5F-8B76-1A94826DAD68}" destId="{2DD1977A-7772-4E0B-8737-15FD87695040}" srcOrd="0" destOrd="0" presId="urn:microsoft.com/office/officeart/2018/2/layout/IconVerticalSolidList"/>
    <dgm:cxn modelId="{4A3537FF-CC2B-4D7C-A095-F8EA0EF82760}" type="presParOf" srcId="{2DD1977A-7772-4E0B-8737-15FD87695040}" destId="{ADE34548-8630-4724-A382-07E5E67D00F2}" srcOrd="0" destOrd="0" presId="urn:microsoft.com/office/officeart/2018/2/layout/IconVerticalSolidList"/>
    <dgm:cxn modelId="{114E2A09-A434-4763-9155-9D0F00186BE8}" type="presParOf" srcId="{2DD1977A-7772-4E0B-8737-15FD87695040}" destId="{9A78F917-B25F-47B3-8FD8-5F35E5C975AF}" srcOrd="1" destOrd="0" presId="urn:microsoft.com/office/officeart/2018/2/layout/IconVerticalSolidList"/>
    <dgm:cxn modelId="{388F4257-CFB1-4B09-B899-82F4E5984EAA}" type="presParOf" srcId="{2DD1977A-7772-4E0B-8737-15FD87695040}" destId="{641F39A8-9020-4099-A025-DC45C2FE9036}" srcOrd="2" destOrd="0" presId="urn:microsoft.com/office/officeart/2018/2/layout/IconVerticalSolidList"/>
    <dgm:cxn modelId="{87E6F079-6C63-410F-8D85-3922F3C70941}" type="presParOf" srcId="{2DD1977A-7772-4E0B-8737-15FD87695040}" destId="{C7C09F2C-F811-4648-B972-027319181A27}" srcOrd="3" destOrd="0" presId="urn:microsoft.com/office/officeart/2018/2/layout/IconVerticalSolidList"/>
    <dgm:cxn modelId="{E31194D8-0757-4D7B-AB48-3F91221CFECB}" type="presParOf" srcId="{551A8D04-7312-4B5F-8B76-1A94826DAD68}" destId="{B150533E-DEAD-45B9-A1EB-306C4B156B2A}" srcOrd="1" destOrd="0" presId="urn:microsoft.com/office/officeart/2018/2/layout/IconVerticalSolidList"/>
    <dgm:cxn modelId="{3904CD41-6652-4ED9-8724-3398E2944A65}" type="presParOf" srcId="{551A8D04-7312-4B5F-8B76-1A94826DAD68}" destId="{1BE84BD9-4B31-4D83-8D7F-19C80C3AFB73}" srcOrd="2" destOrd="0" presId="urn:microsoft.com/office/officeart/2018/2/layout/IconVerticalSolidList"/>
    <dgm:cxn modelId="{0481FC01-CE7D-498C-A991-CF578F296708}" type="presParOf" srcId="{1BE84BD9-4B31-4D83-8D7F-19C80C3AFB73}" destId="{101C0B6A-E698-4FDA-A9BA-2FBE95CC9F26}" srcOrd="0" destOrd="0" presId="urn:microsoft.com/office/officeart/2018/2/layout/IconVerticalSolidList"/>
    <dgm:cxn modelId="{37476117-57D7-4609-BB35-A13C3145EF92}" type="presParOf" srcId="{1BE84BD9-4B31-4D83-8D7F-19C80C3AFB73}" destId="{6096AE22-0113-441A-8F3B-DC5FCC0F762F}" srcOrd="1" destOrd="0" presId="urn:microsoft.com/office/officeart/2018/2/layout/IconVerticalSolidList"/>
    <dgm:cxn modelId="{BA164135-A047-4931-AD4B-4B2DA4B75DC5}" type="presParOf" srcId="{1BE84BD9-4B31-4D83-8D7F-19C80C3AFB73}" destId="{A1017241-5A37-49AD-97CE-B355F132547A}" srcOrd="2" destOrd="0" presId="urn:microsoft.com/office/officeart/2018/2/layout/IconVerticalSolidList"/>
    <dgm:cxn modelId="{42BB445D-C7BA-4CC9-A1F1-9426866976DB}" type="presParOf" srcId="{1BE84BD9-4B31-4D83-8D7F-19C80C3AFB73}" destId="{BB209859-DC38-40F3-AD2A-AAA91738C07B}" srcOrd="3" destOrd="0" presId="urn:microsoft.com/office/officeart/2018/2/layout/IconVerticalSolidList"/>
    <dgm:cxn modelId="{1A211ABC-841D-4CD1-BB81-7D7BF81CFD4A}" type="presParOf" srcId="{551A8D04-7312-4B5F-8B76-1A94826DAD68}" destId="{BFEE14AE-628E-4FB4-8B9A-2095575D3EC6}" srcOrd="3" destOrd="0" presId="urn:microsoft.com/office/officeart/2018/2/layout/IconVerticalSolidList"/>
    <dgm:cxn modelId="{BCE64852-3A5C-43D2-8B08-73B4F8292CEB}" type="presParOf" srcId="{551A8D04-7312-4B5F-8B76-1A94826DAD68}" destId="{E2F039CB-3C5B-465F-BEC0-959CCFC26305}" srcOrd="4" destOrd="0" presId="urn:microsoft.com/office/officeart/2018/2/layout/IconVerticalSolidList"/>
    <dgm:cxn modelId="{D77934C8-E8C2-4FB3-9901-FBA26114A10B}" type="presParOf" srcId="{E2F039CB-3C5B-465F-BEC0-959CCFC26305}" destId="{360CBAB0-4D69-4EB0-B0D6-BB545C642FD3}" srcOrd="0" destOrd="0" presId="urn:microsoft.com/office/officeart/2018/2/layout/IconVerticalSolidList"/>
    <dgm:cxn modelId="{26A7D7F8-7E30-4D3D-BBE7-6CEB6A2AEEFC}" type="presParOf" srcId="{E2F039CB-3C5B-465F-BEC0-959CCFC26305}" destId="{B5DF6E14-7E3E-447A-8F43-769E330593A1}" srcOrd="1" destOrd="0" presId="urn:microsoft.com/office/officeart/2018/2/layout/IconVerticalSolidList"/>
    <dgm:cxn modelId="{6C4FA1C0-FECD-4990-AA25-E01C9BCA0F35}" type="presParOf" srcId="{E2F039CB-3C5B-465F-BEC0-959CCFC26305}" destId="{B94BF2E4-8FDE-4BD2-ACF8-24324883BC9B}" srcOrd="2" destOrd="0" presId="urn:microsoft.com/office/officeart/2018/2/layout/IconVerticalSolidList"/>
    <dgm:cxn modelId="{F30969CC-E6E9-40D3-B3A5-E66F50DFD1E2}" type="presParOf" srcId="{E2F039CB-3C5B-465F-BEC0-959CCFC26305}" destId="{10A93BDF-D7A8-4D29-B99D-7CF2EA3DECFF}" srcOrd="3" destOrd="0" presId="urn:microsoft.com/office/officeart/2018/2/layout/IconVerticalSolidList"/>
    <dgm:cxn modelId="{D7681830-B6A4-46AD-AF72-1A182FADDDCA}" type="presParOf" srcId="{551A8D04-7312-4B5F-8B76-1A94826DAD68}" destId="{020C34B2-9CAB-4892-A253-67798BE37ED1}" srcOrd="5" destOrd="0" presId="urn:microsoft.com/office/officeart/2018/2/layout/IconVerticalSolidList"/>
    <dgm:cxn modelId="{DCF09E2B-A750-4CB0-B449-4004EEBEE849}" type="presParOf" srcId="{551A8D04-7312-4B5F-8B76-1A94826DAD68}" destId="{BAE640B4-EBA2-4A24-97B4-9F543568F2F6}" srcOrd="6" destOrd="0" presId="urn:microsoft.com/office/officeart/2018/2/layout/IconVerticalSolidList"/>
    <dgm:cxn modelId="{436B64A8-340A-438D-879B-B88FBBB254D7}" type="presParOf" srcId="{BAE640B4-EBA2-4A24-97B4-9F543568F2F6}" destId="{31F2D5FB-7FA5-45D9-8D7E-0867AF20F2D1}" srcOrd="0" destOrd="0" presId="urn:microsoft.com/office/officeart/2018/2/layout/IconVerticalSolidList"/>
    <dgm:cxn modelId="{55A97588-70BC-4567-9B0E-AF3566BDB721}" type="presParOf" srcId="{BAE640B4-EBA2-4A24-97B4-9F543568F2F6}" destId="{E66B3C74-600B-49DC-AB95-7508476A5AB8}" srcOrd="1" destOrd="0" presId="urn:microsoft.com/office/officeart/2018/2/layout/IconVerticalSolidList"/>
    <dgm:cxn modelId="{5E7138AF-E3EF-4BF8-BF56-9758AD08A711}" type="presParOf" srcId="{BAE640B4-EBA2-4A24-97B4-9F543568F2F6}" destId="{CA713060-9940-48FE-9C13-30A6C8DB3469}" srcOrd="2" destOrd="0" presId="urn:microsoft.com/office/officeart/2018/2/layout/IconVerticalSolidList"/>
    <dgm:cxn modelId="{7A4BDBF4-49C7-4689-B7BA-788D9EC785CD}" type="presParOf" srcId="{BAE640B4-EBA2-4A24-97B4-9F543568F2F6}" destId="{96CC9E2E-472E-4EF8-A2A8-33EB8E70B8C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5F9534D-8AB0-45EB-96CB-50FA3545E7B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AC360A8-F619-473C-A6B0-3D6D37593925}">
      <dgm:prSet/>
      <dgm:spPr/>
      <dgm:t>
        <a:bodyPr/>
        <a:lstStyle/>
        <a:p>
          <a:r>
            <a:rPr lang="en-GB"/>
            <a:t>Group flows by origin MSOA and turn into percentages</a:t>
          </a:r>
          <a:endParaRPr lang="en-US"/>
        </a:p>
      </dgm:t>
    </dgm:pt>
    <dgm:pt modelId="{D4676DDD-A42E-47EE-A5CE-409654A537CF}" type="parTrans" cxnId="{35AB57FB-E907-4393-BF37-005BB2A298BC}">
      <dgm:prSet/>
      <dgm:spPr/>
      <dgm:t>
        <a:bodyPr/>
        <a:lstStyle/>
        <a:p>
          <a:endParaRPr lang="en-US"/>
        </a:p>
      </dgm:t>
    </dgm:pt>
    <dgm:pt modelId="{52B38A38-B57E-4EDA-8050-6D713CF9CE1D}" type="sibTrans" cxnId="{35AB57FB-E907-4393-BF37-005BB2A298BC}">
      <dgm:prSet/>
      <dgm:spPr/>
      <dgm:t>
        <a:bodyPr/>
        <a:lstStyle/>
        <a:p>
          <a:endParaRPr lang="en-US"/>
        </a:p>
      </dgm:t>
    </dgm:pt>
    <dgm:pt modelId="{0CF502EB-C4C1-4C5C-B894-2597D9E31C76}">
      <dgm:prSet/>
      <dgm:spPr/>
      <dgm:t>
        <a:bodyPr/>
        <a:lstStyle/>
        <a:p>
          <a:r>
            <a:rPr lang="en-GB"/>
            <a:t>Perform a point in polygon analysis for transportation access nodes</a:t>
          </a:r>
          <a:endParaRPr lang="en-US"/>
        </a:p>
      </dgm:t>
    </dgm:pt>
    <dgm:pt modelId="{1100DAEF-6F74-4D88-AA38-8C042FADA83A}" type="parTrans" cxnId="{70FDD473-A81D-4EDB-A25B-ACC78C89A9B2}">
      <dgm:prSet/>
      <dgm:spPr/>
      <dgm:t>
        <a:bodyPr/>
        <a:lstStyle/>
        <a:p>
          <a:endParaRPr lang="en-US"/>
        </a:p>
      </dgm:t>
    </dgm:pt>
    <dgm:pt modelId="{31548FE4-BF5D-43EB-B5C5-EBCB297EED4E}" type="sibTrans" cxnId="{70FDD473-A81D-4EDB-A25B-ACC78C89A9B2}">
      <dgm:prSet/>
      <dgm:spPr/>
      <dgm:t>
        <a:bodyPr/>
        <a:lstStyle/>
        <a:p>
          <a:endParaRPr lang="en-US"/>
        </a:p>
      </dgm:t>
    </dgm:pt>
    <dgm:pt modelId="{F9CF02CB-6BED-4887-AEF1-AFC08B21CD65}">
      <dgm:prSet/>
      <dgm:spPr/>
      <dgm:t>
        <a:bodyPr/>
        <a:lstStyle/>
        <a:p>
          <a:r>
            <a:rPr lang="en-GB"/>
            <a:t>Turn commuting flows into average travel time data and accessibility measures</a:t>
          </a:r>
          <a:endParaRPr lang="en-US"/>
        </a:p>
      </dgm:t>
    </dgm:pt>
    <dgm:pt modelId="{8A6A3164-C0F5-4AF8-AB45-2399A948F282}" type="parTrans" cxnId="{91E11DD4-981B-4A58-BF4C-4DD80FD357BF}">
      <dgm:prSet/>
      <dgm:spPr/>
      <dgm:t>
        <a:bodyPr/>
        <a:lstStyle/>
        <a:p>
          <a:endParaRPr lang="en-US"/>
        </a:p>
      </dgm:t>
    </dgm:pt>
    <dgm:pt modelId="{6A2C9487-D5DF-44DB-84B1-448C212137BE}" type="sibTrans" cxnId="{91E11DD4-981B-4A58-BF4C-4DD80FD357BF}">
      <dgm:prSet/>
      <dgm:spPr/>
      <dgm:t>
        <a:bodyPr/>
        <a:lstStyle/>
        <a:p>
          <a:endParaRPr lang="en-US"/>
        </a:p>
      </dgm:t>
    </dgm:pt>
    <dgm:pt modelId="{DF15A6DE-B07E-4B65-A48D-88EAAF505AC5}" type="pres">
      <dgm:prSet presAssocID="{25F9534D-8AB0-45EB-96CB-50FA3545E7B0}" presName="root" presStyleCnt="0">
        <dgm:presLayoutVars>
          <dgm:dir/>
          <dgm:resizeHandles val="exact"/>
        </dgm:presLayoutVars>
      </dgm:prSet>
      <dgm:spPr/>
    </dgm:pt>
    <dgm:pt modelId="{5128763A-1ECC-4139-B725-762AA9DA6DCA}" type="pres">
      <dgm:prSet presAssocID="{3AC360A8-F619-473C-A6B0-3D6D37593925}" presName="compNode" presStyleCnt="0"/>
      <dgm:spPr/>
    </dgm:pt>
    <dgm:pt modelId="{8B4D8D63-157F-43B2-8D0B-49E72FFBAFA6}" type="pres">
      <dgm:prSet presAssocID="{3AC360A8-F619-473C-A6B0-3D6D37593925}" presName="bgRect" presStyleLbl="bgShp" presStyleIdx="0" presStyleCnt="3"/>
      <dgm:spPr/>
    </dgm:pt>
    <dgm:pt modelId="{BC5F031E-EDDC-4123-BA15-550EB4B81CFF}" type="pres">
      <dgm:prSet presAssocID="{3AC360A8-F619-473C-A6B0-3D6D3759392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ranching diagram"/>
        </a:ext>
      </dgm:extLst>
    </dgm:pt>
    <dgm:pt modelId="{547EE025-C743-4FF9-830C-011D359CC886}" type="pres">
      <dgm:prSet presAssocID="{3AC360A8-F619-473C-A6B0-3D6D37593925}" presName="spaceRect" presStyleCnt="0"/>
      <dgm:spPr/>
    </dgm:pt>
    <dgm:pt modelId="{1ED4B90B-9B83-4D7A-B03B-FCD9F97AACDF}" type="pres">
      <dgm:prSet presAssocID="{3AC360A8-F619-473C-A6B0-3D6D37593925}" presName="parTx" presStyleLbl="revTx" presStyleIdx="0" presStyleCnt="3">
        <dgm:presLayoutVars>
          <dgm:chMax val="0"/>
          <dgm:chPref val="0"/>
        </dgm:presLayoutVars>
      </dgm:prSet>
      <dgm:spPr/>
    </dgm:pt>
    <dgm:pt modelId="{CAB202D0-2B90-44F4-B727-26EB6295D133}" type="pres">
      <dgm:prSet presAssocID="{52B38A38-B57E-4EDA-8050-6D713CF9CE1D}" presName="sibTrans" presStyleCnt="0"/>
      <dgm:spPr/>
    </dgm:pt>
    <dgm:pt modelId="{B00F44A2-2867-4B34-B678-C289BA60548C}" type="pres">
      <dgm:prSet presAssocID="{0CF502EB-C4C1-4C5C-B894-2597D9E31C76}" presName="compNode" presStyleCnt="0"/>
      <dgm:spPr/>
    </dgm:pt>
    <dgm:pt modelId="{90D542E8-0F41-446C-9EF4-5007A010A832}" type="pres">
      <dgm:prSet presAssocID="{0CF502EB-C4C1-4C5C-B894-2597D9E31C76}" presName="bgRect" presStyleLbl="bgShp" presStyleIdx="1" presStyleCnt="3"/>
      <dgm:spPr/>
    </dgm:pt>
    <dgm:pt modelId="{00CC035D-78D5-46F8-AF1E-7634F26E11D3}" type="pres">
      <dgm:prSet presAssocID="{0CF502EB-C4C1-4C5C-B894-2597D9E31C7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Target"/>
        </a:ext>
      </dgm:extLst>
    </dgm:pt>
    <dgm:pt modelId="{87BD1D34-AFB1-4E12-BEB9-E64C561C2A9A}" type="pres">
      <dgm:prSet presAssocID="{0CF502EB-C4C1-4C5C-B894-2597D9E31C76}" presName="spaceRect" presStyleCnt="0"/>
      <dgm:spPr/>
    </dgm:pt>
    <dgm:pt modelId="{185DE906-568E-4FA5-B776-BC6A0D5FF698}" type="pres">
      <dgm:prSet presAssocID="{0CF502EB-C4C1-4C5C-B894-2597D9E31C76}" presName="parTx" presStyleLbl="revTx" presStyleIdx="1" presStyleCnt="3">
        <dgm:presLayoutVars>
          <dgm:chMax val="0"/>
          <dgm:chPref val="0"/>
        </dgm:presLayoutVars>
      </dgm:prSet>
      <dgm:spPr/>
    </dgm:pt>
    <dgm:pt modelId="{BB04BB60-48B8-4D9F-A226-AE747623AAAE}" type="pres">
      <dgm:prSet presAssocID="{31548FE4-BF5D-43EB-B5C5-EBCB297EED4E}" presName="sibTrans" presStyleCnt="0"/>
      <dgm:spPr/>
    </dgm:pt>
    <dgm:pt modelId="{FC665CC9-E4AE-4F13-810A-1396295B504B}" type="pres">
      <dgm:prSet presAssocID="{F9CF02CB-6BED-4887-AEF1-AFC08B21CD65}" presName="compNode" presStyleCnt="0"/>
      <dgm:spPr/>
    </dgm:pt>
    <dgm:pt modelId="{314F77EC-FD8C-40A8-89C9-4A401E861877}" type="pres">
      <dgm:prSet presAssocID="{F9CF02CB-6BED-4887-AEF1-AFC08B21CD65}" presName="bgRect" presStyleLbl="bgShp" presStyleIdx="2" presStyleCnt="3"/>
      <dgm:spPr/>
    </dgm:pt>
    <dgm:pt modelId="{803413CC-F730-482E-BB07-74818E94067A}" type="pres">
      <dgm:prSet presAssocID="{F9CF02CB-6BED-4887-AEF1-AFC08B21CD6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rain"/>
        </a:ext>
      </dgm:extLst>
    </dgm:pt>
    <dgm:pt modelId="{0687DBD5-6705-4198-8D1D-E244F7F47114}" type="pres">
      <dgm:prSet presAssocID="{F9CF02CB-6BED-4887-AEF1-AFC08B21CD65}" presName="spaceRect" presStyleCnt="0"/>
      <dgm:spPr/>
    </dgm:pt>
    <dgm:pt modelId="{ED8DADEA-9AD1-436C-BC74-BA54C4AA6238}" type="pres">
      <dgm:prSet presAssocID="{F9CF02CB-6BED-4887-AEF1-AFC08B21CD65}" presName="parTx" presStyleLbl="revTx" presStyleIdx="2" presStyleCnt="3">
        <dgm:presLayoutVars>
          <dgm:chMax val="0"/>
          <dgm:chPref val="0"/>
        </dgm:presLayoutVars>
      </dgm:prSet>
      <dgm:spPr/>
    </dgm:pt>
  </dgm:ptLst>
  <dgm:cxnLst>
    <dgm:cxn modelId="{F9BE5151-BE2C-4A3C-AF19-498BE4EA076A}" type="presOf" srcId="{3AC360A8-F619-473C-A6B0-3D6D37593925}" destId="{1ED4B90B-9B83-4D7A-B03B-FCD9F97AACDF}" srcOrd="0" destOrd="0" presId="urn:microsoft.com/office/officeart/2018/2/layout/IconVerticalSolidList"/>
    <dgm:cxn modelId="{6675C472-AD4B-48D1-AD7A-484B165CACBB}" type="presOf" srcId="{25F9534D-8AB0-45EB-96CB-50FA3545E7B0}" destId="{DF15A6DE-B07E-4B65-A48D-88EAAF505AC5}" srcOrd="0" destOrd="0" presId="urn:microsoft.com/office/officeart/2018/2/layout/IconVerticalSolidList"/>
    <dgm:cxn modelId="{70FDD473-A81D-4EDB-A25B-ACC78C89A9B2}" srcId="{25F9534D-8AB0-45EB-96CB-50FA3545E7B0}" destId="{0CF502EB-C4C1-4C5C-B894-2597D9E31C76}" srcOrd="1" destOrd="0" parTransId="{1100DAEF-6F74-4D88-AA38-8C042FADA83A}" sibTransId="{31548FE4-BF5D-43EB-B5C5-EBCB297EED4E}"/>
    <dgm:cxn modelId="{265DD39C-1BD7-4F04-9038-646329CA3185}" type="presOf" srcId="{F9CF02CB-6BED-4887-AEF1-AFC08B21CD65}" destId="{ED8DADEA-9AD1-436C-BC74-BA54C4AA6238}" srcOrd="0" destOrd="0" presId="urn:microsoft.com/office/officeart/2018/2/layout/IconVerticalSolidList"/>
    <dgm:cxn modelId="{AB9190A6-C8C4-4EFF-B832-A552336101C9}" type="presOf" srcId="{0CF502EB-C4C1-4C5C-B894-2597D9E31C76}" destId="{185DE906-568E-4FA5-B776-BC6A0D5FF698}" srcOrd="0" destOrd="0" presId="urn:microsoft.com/office/officeart/2018/2/layout/IconVerticalSolidList"/>
    <dgm:cxn modelId="{91E11DD4-981B-4A58-BF4C-4DD80FD357BF}" srcId="{25F9534D-8AB0-45EB-96CB-50FA3545E7B0}" destId="{F9CF02CB-6BED-4887-AEF1-AFC08B21CD65}" srcOrd="2" destOrd="0" parTransId="{8A6A3164-C0F5-4AF8-AB45-2399A948F282}" sibTransId="{6A2C9487-D5DF-44DB-84B1-448C212137BE}"/>
    <dgm:cxn modelId="{35AB57FB-E907-4393-BF37-005BB2A298BC}" srcId="{25F9534D-8AB0-45EB-96CB-50FA3545E7B0}" destId="{3AC360A8-F619-473C-A6B0-3D6D37593925}" srcOrd="0" destOrd="0" parTransId="{D4676DDD-A42E-47EE-A5CE-409654A537CF}" sibTransId="{52B38A38-B57E-4EDA-8050-6D713CF9CE1D}"/>
    <dgm:cxn modelId="{96D644EB-9E30-4972-AD61-2E77D5E38C64}" type="presParOf" srcId="{DF15A6DE-B07E-4B65-A48D-88EAAF505AC5}" destId="{5128763A-1ECC-4139-B725-762AA9DA6DCA}" srcOrd="0" destOrd="0" presId="urn:microsoft.com/office/officeart/2018/2/layout/IconVerticalSolidList"/>
    <dgm:cxn modelId="{34E3157B-FA13-41E5-BA47-C56686B7CAE9}" type="presParOf" srcId="{5128763A-1ECC-4139-B725-762AA9DA6DCA}" destId="{8B4D8D63-157F-43B2-8D0B-49E72FFBAFA6}" srcOrd="0" destOrd="0" presId="urn:microsoft.com/office/officeart/2018/2/layout/IconVerticalSolidList"/>
    <dgm:cxn modelId="{3A2257D0-6AE0-4016-99DC-D97D5B7BDEED}" type="presParOf" srcId="{5128763A-1ECC-4139-B725-762AA9DA6DCA}" destId="{BC5F031E-EDDC-4123-BA15-550EB4B81CFF}" srcOrd="1" destOrd="0" presId="urn:microsoft.com/office/officeart/2018/2/layout/IconVerticalSolidList"/>
    <dgm:cxn modelId="{129D4F46-84DC-46E0-A4FF-AC06CF6EFE29}" type="presParOf" srcId="{5128763A-1ECC-4139-B725-762AA9DA6DCA}" destId="{547EE025-C743-4FF9-830C-011D359CC886}" srcOrd="2" destOrd="0" presId="urn:microsoft.com/office/officeart/2018/2/layout/IconVerticalSolidList"/>
    <dgm:cxn modelId="{7113A55D-F7A6-4AF1-99D8-4F3A368D59E2}" type="presParOf" srcId="{5128763A-1ECC-4139-B725-762AA9DA6DCA}" destId="{1ED4B90B-9B83-4D7A-B03B-FCD9F97AACDF}" srcOrd="3" destOrd="0" presId="urn:microsoft.com/office/officeart/2018/2/layout/IconVerticalSolidList"/>
    <dgm:cxn modelId="{141BA24C-773F-42DD-815F-2E009B340227}" type="presParOf" srcId="{DF15A6DE-B07E-4B65-A48D-88EAAF505AC5}" destId="{CAB202D0-2B90-44F4-B727-26EB6295D133}" srcOrd="1" destOrd="0" presId="urn:microsoft.com/office/officeart/2018/2/layout/IconVerticalSolidList"/>
    <dgm:cxn modelId="{96A09911-E282-452C-8059-DE220E08CCAB}" type="presParOf" srcId="{DF15A6DE-B07E-4B65-A48D-88EAAF505AC5}" destId="{B00F44A2-2867-4B34-B678-C289BA60548C}" srcOrd="2" destOrd="0" presId="urn:microsoft.com/office/officeart/2018/2/layout/IconVerticalSolidList"/>
    <dgm:cxn modelId="{A30C1D28-0D3B-4791-A05B-5C9DEA3813BA}" type="presParOf" srcId="{B00F44A2-2867-4B34-B678-C289BA60548C}" destId="{90D542E8-0F41-446C-9EF4-5007A010A832}" srcOrd="0" destOrd="0" presId="urn:microsoft.com/office/officeart/2018/2/layout/IconVerticalSolidList"/>
    <dgm:cxn modelId="{426295E8-B508-4D35-B90B-EB6FC1B6063E}" type="presParOf" srcId="{B00F44A2-2867-4B34-B678-C289BA60548C}" destId="{00CC035D-78D5-46F8-AF1E-7634F26E11D3}" srcOrd="1" destOrd="0" presId="urn:microsoft.com/office/officeart/2018/2/layout/IconVerticalSolidList"/>
    <dgm:cxn modelId="{97464E31-CE53-4ECB-9195-D1C51F875288}" type="presParOf" srcId="{B00F44A2-2867-4B34-B678-C289BA60548C}" destId="{87BD1D34-AFB1-4E12-BEB9-E64C561C2A9A}" srcOrd="2" destOrd="0" presId="urn:microsoft.com/office/officeart/2018/2/layout/IconVerticalSolidList"/>
    <dgm:cxn modelId="{FE043D96-7CF2-4C88-AD62-52EEFCA9B8F3}" type="presParOf" srcId="{B00F44A2-2867-4B34-B678-C289BA60548C}" destId="{185DE906-568E-4FA5-B776-BC6A0D5FF698}" srcOrd="3" destOrd="0" presId="urn:microsoft.com/office/officeart/2018/2/layout/IconVerticalSolidList"/>
    <dgm:cxn modelId="{639FBDB9-39F2-4E66-A1CC-83D89832A109}" type="presParOf" srcId="{DF15A6DE-B07E-4B65-A48D-88EAAF505AC5}" destId="{BB04BB60-48B8-4D9F-A226-AE747623AAAE}" srcOrd="3" destOrd="0" presId="urn:microsoft.com/office/officeart/2018/2/layout/IconVerticalSolidList"/>
    <dgm:cxn modelId="{584ABAB6-D0F3-4EAA-9467-C22225B2226B}" type="presParOf" srcId="{DF15A6DE-B07E-4B65-A48D-88EAAF505AC5}" destId="{FC665CC9-E4AE-4F13-810A-1396295B504B}" srcOrd="4" destOrd="0" presId="urn:microsoft.com/office/officeart/2018/2/layout/IconVerticalSolidList"/>
    <dgm:cxn modelId="{7E9C84AF-66EB-415C-93C1-BDDBBB3C58B2}" type="presParOf" srcId="{FC665CC9-E4AE-4F13-810A-1396295B504B}" destId="{314F77EC-FD8C-40A8-89C9-4A401E861877}" srcOrd="0" destOrd="0" presId="urn:microsoft.com/office/officeart/2018/2/layout/IconVerticalSolidList"/>
    <dgm:cxn modelId="{587FE18C-4761-4A9D-9C86-3CCC8A3157C2}" type="presParOf" srcId="{FC665CC9-E4AE-4F13-810A-1396295B504B}" destId="{803413CC-F730-482E-BB07-74818E94067A}" srcOrd="1" destOrd="0" presId="urn:microsoft.com/office/officeart/2018/2/layout/IconVerticalSolidList"/>
    <dgm:cxn modelId="{656747AC-595E-4295-8EF6-8F7564071FFE}" type="presParOf" srcId="{FC665CC9-E4AE-4F13-810A-1396295B504B}" destId="{0687DBD5-6705-4198-8D1D-E244F7F47114}" srcOrd="2" destOrd="0" presId="urn:microsoft.com/office/officeart/2018/2/layout/IconVerticalSolidList"/>
    <dgm:cxn modelId="{DD9761F3-E01F-4EEA-838D-91B24E488796}" type="presParOf" srcId="{FC665CC9-E4AE-4F13-810A-1396295B504B}" destId="{ED8DADEA-9AD1-436C-BC74-BA54C4AA623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15EE730-7FF1-4676-B132-8C27FC559365}" type="doc">
      <dgm:prSet loTypeId="urn:microsoft.com/office/officeart/2005/8/layout/list1" loCatId="list" qsTypeId="urn:microsoft.com/office/officeart/2005/8/quickstyle/simple4" qsCatId="simple" csTypeId="urn:microsoft.com/office/officeart/2005/8/colors/colorful1" csCatId="colorful" phldr="1"/>
      <dgm:spPr/>
      <dgm:t>
        <a:bodyPr/>
        <a:lstStyle/>
        <a:p>
          <a:endParaRPr lang="en-US"/>
        </a:p>
      </dgm:t>
    </dgm:pt>
    <dgm:pt modelId="{A5C1B13B-C6BE-4C0F-81EE-A28986259A57}">
      <dgm:prSet/>
      <dgm:spPr/>
      <dgm:t>
        <a:bodyPr/>
        <a:lstStyle/>
        <a:p>
          <a:r>
            <a:rPr lang="en-US" dirty="0"/>
            <a:t>Transformation</a:t>
          </a:r>
        </a:p>
      </dgm:t>
    </dgm:pt>
    <dgm:pt modelId="{72E02B94-2752-4DB3-8063-D0B284F2C6CB}" type="parTrans" cxnId="{F5BA6BD4-3FCC-49A6-8B93-135EAB167AC5}">
      <dgm:prSet/>
      <dgm:spPr/>
      <dgm:t>
        <a:bodyPr/>
        <a:lstStyle/>
        <a:p>
          <a:endParaRPr lang="en-US"/>
        </a:p>
      </dgm:t>
    </dgm:pt>
    <dgm:pt modelId="{E2A34556-2EED-417D-8197-31F3472F71C9}" type="sibTrans" cxnId="{F5BA6BD4-3FCC-49A6-8B93-135EAB167AC5}">
      <dgm:prSet/>
      <dgm:spPr/>
      <dgm:t>
        <a:bodyPr/>
        <a:lstStyle/>
        <a:p>
          <a:endParaRPr lang="en-US"/>
        </a:p>
      </dgm:t>
    </dgm:pt>
    <dgm:pt modelId="{238D31FF-65CF-4744-89A7-C49EDF8EE8DB}">
      <dgm:prSet/>
      <dgm:spPr/>
      <dgm:t>
        <a:bodyPr/>
        <a:lstStyle/>
        <a:p>
          <a:r>
            <a:rPr lang="en-GB" dirty="0"/>
            <a:t>Log transformation</a:t>
          </a:r>
          <a:endParaRPr lang="en-US" dirty="0"/>
        </a:p>
      </dgm:t>
    </dgm:pt>
    <dgm:pt modelId="{595EFC2F-037B-488A-8ABE-1EC713CA17E5}" type="parTrans" cxnId="{61B3EAF0-06D7-4F2B-B531-57888492091C}">
      <dgm:prSet/>
      <dgm:spPr/>
      <dgm:t>
        <a:bodyPr/>
        <a:lstStyle/>
        <a:p>
          <a:endParaRPr lang="en-US"/>
        </a:p>
      </dgm:t>
    </dgm:pt>
    <dgm:pt modelId="{688D478F-3E93-42E9-86D2-E8414ED54921}" type="sibTrans" cxnId="{61B3EAF0-06D7-4F2B-B531-57888492091C}">
      <dgm:prSet/>
      <dgm:spPr/>
      <dgm:t>
        <a:bodyPr/>
        <a:lstStyle/>
        <a:p>
          <a:endParaRPr lang="en-US"/>
        </a:p>
      </dgm:t>
    </dgm:pt>
    <dgm:pt modelId="{2E97EA98-3AA6-4B30-BCB4-55D84E1BD8B2}">
      <dgm:prSet/>
      <dgm:spPr/>
      <dgm:t>
        <a:bodyPr/>
        <a:lstStyle/>
        <a:p>
          <a:r>
            <a:rPr lang="en-US" dirty="0"/>
            <a:t>Standardisation</a:t>
          </a:r>
        </a:p>
      </dgm:t>
    </dgm:pt>
    <dgm:pt modelId="{E02DE879-B46C-4B8E-B12A-2382F7950001}" type="parTrans" cxnId="{628A20F2-6A13-469B-BE59-E735AE9F0DAF}">
      <dgm:prSet/>
      <dgm:spPr/>
      <dgm:t>
        <a:bodyPr/>
        <a:lstStyle/>
        <a:p>
          <a:endParaRPr lang="en-US"/>
        </a:p>
      </dgm:t>
    </dgm:pt>
    <dgm:pt modelId="{B41BFB0D-4868-4EEA-A71D-87404F135E78}" type="sibTrans" cxnId="{628A20F2-6A13-469B-BE59-E735AE9F0DAF}">
      <dgm:prSet/>
      <dgm:spPr/>
      <dgm:t>
        <a:bodyPr/>
        <a:lstStyle/>
        <a:p>
          <a:endParaRPr lang="en-US"/>
        </a:p>
      </dgm:t>
    </dgm:pt>
    <dgm:pt modelId="{7C674C4B-3F03-41E3-893A-AC38ADAFBFF7}">
      <dgm:prSet/>
      <dgm:spPr/>
      <dgm:t>
        <a:bodyPr/>
        <a:lstStyle/>
        <a:p>
          <a:r>
            <a:rPr lang="en-US" dirty="0"/>
            <a:t>Z-score</a:t>
          </a:r>
        </a:p>
      </dgm:t>
    </dgm:pt>
    <dgm:pt modelId="{5B0735CC-800B-4898-BACA-13B8AD75D232}" type="parTrans" cxnId="{20C406C8-28E7-4A41-A570-77E2E63FEA85}">
      <dgm:prSet/>
      <dgm:spPr/>
      <dgm:t>
        <a:bodyPr/>
        <a:lstStyle/>
        <a:p>
          <a:endParaRPr lang="en-US"/>
        </a:p>
      </dgm:t>
    </dgm:pt>
    <dgm:pt modelId="{9404CB9C-4CE0-4CB9-888C-56ADB781809A}" type="sibTrans" cxnId="{20C406C8-28E7-4A41-A570-77E2E63FEA85}">
      <dgm:prSet/>
      <dgm:spPr/>
      <dgm:t>
        <a:bodyPr/>
        <a:lstStyle/>
        <a:p>
          <a:endParaRPr lang="en-US"/>
        </a:p>
      </dgm:t>
    </dgm:pt>
    <dgm:pt modelId="{0B91CCB1-EB63-4F23-9A12-E776AF080FBD}">
      <dgm:prSet/>
      <dgm:spPr/>
      <dgm:t>
        <a:bodyPr/>
        <a:lstStyle/>
        <a:p>
          <a:endParaRPr lang="en-US" dirty="0"/>
        </a:p>
      </dgm:t>
    </dgm:pt>
    <dgm:pt modelId="{8F078B37-BC4F-4686-9438-4E1483A18B15}" type="parTrans" cxnId="{F4F9F00E-4D4C-4EF9-B9E3-6558A78247B0}">
      <dgm:prSet/>
      <dgm:spPr/>
    </dgm:pt>
    <dgm:pt modelId="{6FAFB25D-0091-4BF0-874A-102EF66C466E}" type="sibTrans" cxnId="{F4F9F00E-4D4C-4EF9-B9E3-6558A78247B0}">
      <dgm:prSet/>
      <dgm:spPr/>
    </dgm:pt>
    <dgm:pt modelId="{279DE85E-0EF5-40EA-90E4-24868C3C63CF}">
      <dgm:prSet/>
      <dgm:spPr/>
      <dgm:t>
        <a:bodyPr/>
        <a:lstStyle/>
        <a:p>
          <a:r>
            <a:rPr lang="en-GB" dirty="0"/>
            <a:t>Yeo-Johnson transformation</a:t>
          </a:r>
          <a:endParaRPr lang="en-US" dirty="0"/>
        </a:p>
      </dgm:t>
    </dgm:pt>
    <dgm:pt modelId="{A8DECF60-4B80-48E0-91D9-5D3593951FE0}" type="parTrans" cxnId="{DDE3A355-72DC-4DE6-892D-FA542B51232E}">
      <dgm:prSet/>
      <dgm:spPr/>
    </dgm:pt>
    <dgm:pt modelId="{515969FD-B579-453F-AA33-C250DECC824D}" type="sibTrans" cxnId="{DDE3A355-72DC-4DE6-892D-FA542B51232E}">
      <dgm:prSet/>
      <dgm:spPr/>
    </dgm:pt>
    <dgm:pt modelId="{A0AC8257-5E04-4139-A017-0D5C19B5B699}">
      <dgm:prSet/>
      <dgm:spPr/>
      <dgm:t>
        <a:bodyPr/>
        <a:lstStyle/>
        <a:p>
          <a:r>
            <a:rPr lang="en-US" dirty="0"/>
            <a:t>Range</a:t>
          </a:r>
        </a:p>
      </dgm:t>
    </dgm:pt>
    <dgm:pt modelId="{DF85209D-FDDA-43A0-A72E-F415365E4920}" type="parTrans" cxnId="{162347CA-ECB7-48BF-BBC9-90658DF7AF85}">
      <dgm:prSet/>
      <dgm:spPr/>
    </dgm:pt>
    <dgm:pt modelId="{B7443797-B245-4E55-A5AA-FF6783A5E641}" type="sibTrans" cxnId="{162347CA-ECB7-48BF-BBC9-90658DF7AF85}">
      <dgm:prSet/>
      <dgm:spPr/>
    </dgm:pt>
    <dgm:pt modelId="{D7C9BAF3-F6A6-428D-9281-FF7D570CB9BB}">
      <dgm:prSet/>
      <dgm:spPr/>
      <dgm:t>
        <a:bodyPr/>
        <a:lstStyle/>
        <a:p>
          <a:r>
            <a:rPr lang="en-US" dirty="0"/>
            <a:t>Inter-Decile Range</a:t>
          </a:r>
        </a:p>
      </dgm:t>
    </dgm:pt>
    <dgm:pt modelId="{6331D18E-79C4-4A35-9CD5-AFC6E8B80733}" type="parTrans" cxnId="{2499C8A4-4BE6-4B9C-8E72-4BC94B9CAAA0}">
      <dgm:prSet/>
      <dgm:spPr/>
    </dgm:pt>
    <dgm:pt modelId="{85248B68-0509-4DC9-A64E-06BF2E70C381}" type="sibTrans" cxnId="{2499C8A4-4BE6-4B9C-8E72-4BC94B9CAAA0}">
      <dgm:prSet/>
      <dgm:spPr/>
    </dgm:pt>
    <dgm:pt modelId="{4E641AB2-05E7-1E42-A3EF-4E42951554EE}" type="pres">
      <dgm:prSet presAssocID="{C15EE730-7FF1-4676-B132-8C27FC559365}" presName="linear" presStyleCnt="0">
        <dgm:presLayoutVars>
          <dgm:dir/>
          <dgm:animLvl val="lvl"/>
          <dgm:resizeHandles val="exact"/>
        </dgm:presLayoutVars>
      </dgm:prSet>
      <dgm:spPr/>
    </dgm:pt>
    <dgm:pt modelId="{2E2FD4BD-96C9-2542-9666-427140D18D11}" type="pres">
      <dgm:prSet presAssocID="{A5C1B13B-C6BE-4C0F-81EE-A28986259A57}" presName="parentLin" presStyleCnt="0"/>
      <dgm:spPr/>
    </dgm:pt>
    <dgm:pt modelId="{385046D1-E92B-DD46-92FC-07E6A1120616}" type="pres">
      <dgm:prSet presAssocID="{A5C1B13B-C6BE-4C0F-81EE-A28986259A57}" presName="parentLeftMargin" presStyleLbl="node1" presStyleIdx="0" presStyleCnt="2"/>
      <dgm:spPr/>
    </dgm:pt>
    <dgm:pt modelId="{BFEA1BDE-E5EF-824E-81DC-DEB0AF9E6425}" type="pres">
      <dgm:prSet presAssocID="{A5C1B13B-C6BE-4C0F-81EE-A28986259A57}" presName="parentText" presStyleLbl="node1" presStyleIdx="0" presStyleCnt="2">
        <dgm:presLayoutVars>
          <dgm:chMax val="0"/>
          <dgm:bulletEnabled val="1"/>
        </dgm:presLayoutVars>
      </dgm:prSet>
      <dgm:spPr/>
    </dgm:pt>
    <dgm:pt modelId="{6DCFDD10-B2F5-8146-9C77-313004F248E8}" type="pres">
      <dgm:prSet presAssocID="{A5C1B13B-C6BE-4C0F-81EE-A28986259A57}" presName="negativeSpace" presStyleCnt="0"/>
      <dgm:spPr/>
    </dgm:pt>
    <dgm:pt modelId="{503863BF-CFC1-7B47-87A5-39177013FA1F}" type="pres">
      <dgm:prSet presAssocID="{A5C1B13B-C6BE-4C0F-81EE-A28986259A57}" presName="childText" presStyleLbl="conFgAcc1" presStyleIdx="0" presStyleCnt="2">
        <dgm:presLayoutVars>
          <dgm:bulletEnabled val="1"/>
        </dgm:presLayoutVars>
      </dgm:prSet>
      <dgm:spPr/>
    </dgm:pt>
    <dgm:pt modelId="{3304F37A-9B35-7546-BB1F-054853C206A0}" type="pres">
      <dgm:prSet presAssocID="{E2A34556-2EED-417D-8197-31F3472F71C9}" presName="spaceBetweenRectangles" presStyleCnt="0"/>
      <dgm:spPr/>
    </dgm:pt>
    <dgm:pt modelId="{E75FB4CE-6C3C-F14D-AEF1-5D9E870ACEED}" type="pres">
      <dgm:prSet presAssocID="{2E97EA98-3AA6-4B30-BCB4-55D84E1BD8B2}" presName="parentLin" presStyleCnt="0"/>
      <dgm:spPr/>
    </dgm:pt>
    <dgm:pt modelId="{48AD30DB-9FDE-C140-A591-004BA5B20605}" type="pres">
      <dgm:prSet presAssocID="{2E97EA98-3AA6-4B30-BCB4-55D84E1BD8B2}" presName="parentLeftMargin" presStyleLbl="node1" presStyleIdx="0" presStyleCnt="2"/>
      <dgm:spPr/>
    </dgm:pt>
    <dgm:pt modelId="{27973ACC-F4E6-5F4D-BAA2-923E25EDEFD9}" type="pres">
      <dgm:prSet presAssocID="{2E97EA98-3AA6-4B30-BCB4-55D84E1BD8B2}" presName="parentText" presStyleLbl="node1" presStyleIdx="1" presStyleCnt="2">
        <dgm:presLayoutVars>
          <dgm:chMax val="0"/>
          <dgm:bulletEnabled val="1"/>
        </dgm:presLayoutVars>
      </dgm:prSet>
      <dgm:spPr/>
    </dgm:pt>
    <dgm:pt modelId="{6860FF08-A75A-DA47-AF48-457B7BE52468}" type="pres">
      <dgm:prSet presAssocID="{2E97EA98-3AA6-4B30-BCB4-55D84E1BD8B2}" presName="negativeSpace" presStyleCnt="0"/>
      <dgm:spPr/>
    </dgm:pt>
    <dgm:pt modelId="{8248139D-0976-B349-95C9-D61ECFBAB6A2}" type="pres">
      <dgm:prSet presAssocID="{2E97EA98-3AA6-4B30-BCB4-55D84E1BD8B2}" presName="childText" presStyleLbl="conFgAcc1" presStyleIdx="1" presStyleCnt="2">
        <dgm:presLayoutVars>
          <dgm:bulletEnabled val="1"/>
        </dgm:presLayoutVars>
      </dgm:prSet>
      <dgm:spPr/>
    </dgm:pt>
  </dgm:ptLst>
  <dgm:cxnLst>
    <dgm:cxn modelId="{F4F9F00E-4D4C-4EF9-B9E3-6558A78247B0}" srcId="{2E97EA98-3AA6-4B30-BCB4-55D84E1BD8B2}" destId="{0B91CCB1-EB63-4F23-9A12-E776AF080FBD}" srcOrd="3" destOrd="0" parTransId="{8F078B37-BC4F-4686-9438-4E1483A18B15}" sibTransId="{6FAFB25D-0091-4BF0-874A-102EF66C466E}"/>
    <dgm:cxn modelId="{684CEC10-2F4C-834C-A2B5-5A5195D47B96}" type="presOf" srcId="{2E97EA98-3AA6-4B30-BCB4-55D84E1BD8B2}" destId="{27973ACC-F4E6-5F4D-BAA2-923E25EDEFD9}" srcOrd="1" destOrd="0" presId="urn:microsoft.com/office/officeart/2005/8/layout/list1"/>
    <dgm:cxn modelId="{E8C6B219-04AC-4095-B045-BD48C6D87AC3}" type="presOf" srcId="{0B91CCB1-EB63-4F23-9A12-E776AF080FBD}" destId="{8248139D-0976-B349-95C9-D61ECFBAB6A2}" srcOrd="0" destOrd="3" presId="urn:microsoft.com/office/officeart/2005/8/layout/list1"/>
    <dgm:cxn modelId="{7205C41F-E710-054A-A7B3-8B4397E254C3}" type="presOf" srcId="{A5C1B13B-C6BE-4C0F-81EE-A28986259A57}" destId="{385046D1-E92B-DD46-92FC-07E6A1120616}" srcOrd="0" destOrd="0" presId="urn:microsoft.com/office/officeart/2005/8/layout/list1"/>
    <dgm:cxn modelId="{CC06703D-1BA7-D34A-BFAA-FF56819DA506}" type="presOf" srcId="{A5C1B13B-C6BE-4C0F-81EE-A28986259A57}" destId="{BFEA1BDE-E5EF-824E-81DC-DEB0AF9E6425}" srcOrd="1" destOrd="0" presId="urn:microsoft.com/office/officeart/2005/8/layout/list1"/>
    <dgm:cxn modelId="{91F4C940-4C5B-F443-8A3A-826E530EFDDC}" type="presOf" srcId="{7C674C4B-3F03-41E3-893A-AC38ADAFBFF7}" destId="{8248139D-0976-B349-95C9-D61ECFBAB6A2}" srcOrd="0" destOrd="0" presId="urn:microsoft.com/office/officeart/2005/8/layout/list1"/>
    <dgm:cxn modelId="{29CDF86A-37D6-0B40-9F8A-945A9EB665FF}" type="presOf" srcId="{2E97EA98-3AA6-4B30-BCB4-55D84E1BD8B2}" destId="{48AD30DB-9FDE-C140-A591-004BA5B20605}" srcOrd="0" destOrd="0" presId="urn:microsoft.com/office/officeart/2005/8/layout/list1"/>
    <dgm:cxn modelId="{DDE3A355-72DC-4DE6-892D-FA542B51232E}" srcId="{A5C1B13B-C6BE-4C0F-81EE-A28986259A57}" destId="{279DE85E-0EF5-40EA-90E4-24868C3C63CF}" srcOrd="1" destOrd="0" parTransId="{A8DECF60-4B80-48E0-91D9-5D3593951FE0}" sibTransId="{515969FD-B579-453F-AA33-C250DECC824D}"/>
    <dgm:cxn modelId="{EA86E59A-89E7-D04D-AA72-7353E8431121}" type="presOf" srcId="{C15EE730-7FF1-4676-B132-8C27FC559365}" destId="{4E641AB2-05E7-1E42-A3EF-4E42951554EE}" srcOrd="0" destOrd="0" presId="urn:microsoft.com/office/officeart/2005/8/layout/list1"/>
    <dgm:cxn modelId="{2499C8A4-4BE6-4B9C-8E72-4BC94B9CAAA0}" srcId="{2E97EA98-3AA6-4B30-BCB4-55D84E1BD8B2}" destId="{D7C9BAF3-F6A6-428D-9281-FF7D570CB9BB}" srcOrd="2" destOrd="0" parTransId="{6331D18E-79C4-4A35-9CD5-AFC6E8B80733}" sibTransId="{85248B68-0509-4DC9-A64E-06BF2E70C381}"/>
    <dgm:cxn modelId="{D62F19A6-86C9-45D1-BC50-09061D912484}" type="presOf" srcId="{A0AC8257-5E04-4139-A017-0D5C19B5B699}" destId="{8248139D-0976-B349-95C9-D61ECFBAB6A2}" srcOrd="0" destOrd="1" presId="urn:microsoft.com/office/officeart/2005/8/layout/list1"/>
    <dgm:cxn modelId="{524745A7-B6CA-40C5-B60B-CA7C315A3970}" type="presOf" srcId="{279DE85E-0EF5-40EA-90E4-24868C3C63CF}" destId="{503863BF-CFC1-7B47-87A5-39177013FA1F}" srcOrd="0" destOrd="1" presId="urn:microsoft.com/office/officeart/2005/8/layout/list1"/>
    <dgm:cxn modelId="{20C406C8-28E7-4A41-A570-77E2E63FEA85}" srcId="{2E97EA98-3AA6-4B30-BCB4-55D84E1BD8B2}" destId="{7C674C4B-3F03-41E3-893A-AC38ADAFBFF7}" srcOrd="0" destOrd="0" parTransId="{5B0735CC-800B-4898-BACA-13B8AD75D232}" sibTransId="{9404CB9C-4CE0-4CB9-888C-56ADB781809A}"/>
    <dgm:cxn modelId="{162347CA-ECB7-48BF-BBC9-90658DF7AF85}" srcId="{2E97EA98-3AA6-4B30-BCB4-55D84E1BD8B2}" destId="{A0AC8257-5E04-4139-A017-0D5C19B5B699}" srcOrd="1" destOrd="0" parTransId="{DF85209D-FDDA-43A0-A72E-F415365E4920}" sibTransId="{B7443797-B245-4E55-A5AA-FF6783A5E641}"/>
    <dgm:cxn modelId="{2DEF18CF-A90B-E34C-8FE0-A9CD91ED41F6}" type="presOf" srcId="{238D31FF-65CF-4744-89A7-C49EDF8EE8DB}" destId="{503863BF-CFC1-7B47-87A5-39177013FA1F}" srcOrd="0" destOrd="0" presId="urn:microsoft.com/office/officeart/2005/8/layout/list1"/>
    <dgm:cxn modelId="{F5BA6BD4-3FCC-49A6-8B93-135EAB167AC5}" srcId="{C15EE730-7FF1-4676-B132-8C27FC559365}" destId="{A5C1B13B-C6BE-4C0F-81EE-A28986259A57}" srcOrd="0" destOrd="0" parTransId="{72E02B94-2752-4DB3-8063-D0B284F2C6CB}" sibTransId="{E2A34556-2EED-417D-8197-31F3472F71C9}"/>
    <dgm:cxn modelId="{C57112DF-285B-4313-9265-74485620E718}" type="presOf" srcId="{D7C9BAF3-F6A6-428D-9281-FF7D570CB9BB}" destId="{8248139D-0976-B349-95C9-D61ECFBAB6A2}" srcOrd="0" destOrd="2" presId="urn:microsoft.com/office/officeart/2005/8/layout/list1"/>
    <dgm:cxn modelId="{61B3EAF0-06D7-4F2B-B531-57888492091C}" srcId="{A5C1B13B-C6BE-4C0F-81EE-A28986259A57}" destId="{238D31FF-65CF-4744-89A7-C49EDF8EE8DB}" srcOrd="0" destOrd="0" parTransId="{595EFC2F-037B-488A-8ABE-1EC713CA17E5}" sibTransId="{688D478F-3E93-42E9-86D2-E8414ED54921}"/>
    <dgm:cxn modelId="{628A20F2-6A13-469B-BE59-E735AE9F0DAF}" srcId="{C15EE730-7FF1-4676-B132-8C27FC559365}" destId="{2E97EA98-3AA6-4B30-BCB4-55D84E1BD8B2}" srcOrd="1" destOrd="0" parTransId="{E02DE879-B46C-4B8E-B12A-2382F7950001}" sibTransId="{B41BFB0D-4868-4EEA-A71D-87404F135E78}"/>
    <dgm:cxn modelId="{669F64A2-8CDE-5148-9666-1B03CD11DE29}" type="presParOf" srcId="{4E641AB2-05E7-1E42-A3EF-4E42951554EE}" destId="{2E2FD4BD-96C9-2542-9666-427140D18D11}" srcOrd="0" destOrd="0" presId="urn:microsoft.com/office/officeart/2005/8/layout/list1"/>
    <dgm:cxn modelId="{FDF9A16F-6A63-F644-B2AA-21B61F4499B1}" type="presParOf" srcId="{2E2FD4BD-96C9-2542-9666-427140D18D11}" destId="{385046D1-E92B-DD46-92FC-07E6A1120616}" srcOrd="0" destOrd="0" presId="urn:microsoft.com/office/officeart/2005/8/layout/list1"/>
    <dgm:cxn modelId="{E5DC887A-9B4A-164D-9D16-AD8443030E0E}" type="presParOf" srcId="{2E2FD4BD-96C9-2542-9666-427140D18D11}" destId="{BFEA1BDE-E5EF-824E-81DC-DEB0AF9E6425}" srcOrd="1" destOrd="0" presId="urn:microsoft.com/office/officeart/2005/8/layout/list1"/>
    <dgm:cxn modelId="{5C703772-15F4-E84B-B59A-63033E48D432}" type="presParOf" srcId="{4E641AB2-05E7-1E42-A3EF-4E42951554EE}" destId="{6DCFDD10-B2F5-8146-9C77-313004F248E8}" srcOrd="1" destOrd="0" presId="urn:microsoft.com/office/officeart/2005/8/layout/list1"/>
    <dgm:cxn modelId="{84EED32B-9ADB-8743-9FCF-ABC9DCDA2871}" type="presParOf" srcId="{4E641AB2-05E7-1E42-A3EF-4E42951554EE}" destId="{503863BF-CFC1-7B47-87A5-39177013FA1F}" srcOrd="2" destOrd="0" presId="urn:microsoft.com/office/officeart/2005/8/layout/list1"/>
    <dgm:cxn modelId="{2C772976-0FCD-F54B-9CB0-931B6EF7AB89}" type="presParOf" srcId="{4E641AB2-05E7-1E42-A3EF-4E42951554EE}" destId="{3304F37A-9B35-7546-BB1F-054853C206A0}" srcOrd="3" destOrd="0" presId="urn:microsoft.com/office/officeart/2005/8/layout/list1"/>
    <dgm:cxn modelId="{83B48FA5-4E99-5D4E-9B0C-33A8A27A384C}" type="presParOf" srcId="{4E641AB2-05E7-1E42-A3EF-4E42951554EE}" destId="{E75FB4CE-6C3C-F14D-AEF1-5D9E870ACEED}" srcOrd="4" destOrd="0" presId="urn:microsoft.com/office/officeart/2005/8/layout/list1"/>
    <dgm:cxn modelId="{617BEEF1-0E6C-9742-AA24-9FC63DE283C9}" type="presParOf" srcId="{E75FB4CE-6C3C-F14D-AEF1-5D9E870ACEED}" destId="{48AD30DB-9FDE-C140-A591-004BA5B20605}" srcOrd="0" destOrd="0" presId="urn:microsoft.com/office/officeart/2005/8/layout/list1"/>
    <dgm:cxn modelId="{26F3EC2A-763D-1A40-9148-19F637EABB31}" type="presParOf" srcId="{E75FB4CE-6C3C-F14D-AEF1-5D9E870ACEED}" destId="{27973ACC-F4E6-5F4D-BAA2-923E25EDEFD9}" srcOrd="1" destOrd="0" presId="urn:microsoft.com/office/officeart/2005/8/layout/list1"/>
    <dgm:cxn modelId="{5CBB175E-16C5-AD4C-BFC5-6F0AB2F79041}" type="presParOf" srcId="{4E641AB2-05E7-1E42-A3EF-4E42951554EE}" destId="{6860FF08-A75A-DA47-AF48-457B7BE52468}" srcOrd="5" destOrd="0" presId="urn:microsoft.com/office/officeart/2005/8/layout/list1"/>
    <dgm:cxn modelId="{B85756F0-F6C7-5944-8FAF-04001B3F6F2C}" type="presParOf" srcId="{4E641AB2-05E7-1E42-A3EF-4E42951554EE}" destId="{8248139D-0976-B349-95C9-D61ECFBAB6A2}"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5CB5FC7-6D9C-AB43-99FA-EDB87E49A6E4}" type="doc">
      <dgm:prSet loTypeId="urn:microsoft.com/office/officeart/2005/8/layout/vProcess5" loCatId="process" qsTypeId="urn:microsoft.com/office/officeart/2005/8/quickstyle/simple2" qsCatId="simple" csTypeId="urn:microsoft.com/office/officeart/2005/8/colors/colorful1" csCatId="colorful" phldr="1"/>
      <dgm:spPr/>
    </dgm:pt>
    <dgm:pt modelId="{EB678718-4F94-464A-8576-3EA18FE3354E}">
      <dgm:prSet phldrT="[Text]"/>
      <dgm:spPr/>
      <dgm:t>
        <a:bodyPr/>
        <a:lstStyle/>
        <a:p>
          <a:pPr>
            <a:defRPr cap="all"/>
          </a:pPr>
          <a:r>
            <a:rPr lang="en-US" dirty="0"/>
            <a:t>log transformation</a:t>
          </a:r>
        </a:p>
      </dgm:t>
    </dgm:pt>
    <dgm:pt modelId="{E6095335-294F-B444-9D60-87523BA9F1A1}" type="parTrans" cxnId="{E81EA8FD-20C8-9B47-A17D-D89E58CFB578}">
      <dgm:prSet/>
      <dgm:spPr/>
      <dgm:t>
        <a:bodyPr/>
        <a:lstStyle/>
        <a:p>
          <a:endParaRPr lang="en-US"/>
        </a:p>
      </dgm:t>
    </dgm:pt>
    <dgm:pt modelId="{6DFE8C6C-A3E5-EF4C-8A4B-D3F6BECE9579}" type="sibTrans" cxnId="{E81EA8FD-20C8-9B47-A17D-D89E58CFB578}">
      <dgm:prSet/>
      <dgm:spPr/>
      <dgm:t>
        <a:bodyPr/>
        <a:lstStyle/>
        <a:p>
          <a:endParaRPr lang="en-US"/>
        </a:p>
      </dgm:t>
    </dgm:pt>
    <dgm:pt modelId="{EF7569F5-65BC-6443-B42D-E7209D9631AD}">
      <dgm:prSet phldrT="[Text]"/>
      <dgm:spPr/>
      <dgm:t>
        <a:bodyPr/>
        <a:lstStyle/>
        <a:p>
          <a:pPr>
            <a:defRPr cap="all"/>
          </a:pPr>
          <a:r>
            <a:rPr lang="en-US"/>
            <a:t>z-score standardization</a:t>
          </a:r>
        </a:p>
      </dgm:t>
    </dgm:pt>
    <dgm:pt modelId="{BFB29190-C555-1646-AD0A-C74EA8B96C92}" type="parTrans" cxnId="{01ECC52B-0AC1-D841-9E34-FCE7CB878150}">
      <dgm:prSet/>
      <dgm:spPr/>
      <dgm:t>
        <a:bodyPr/>
        <a:lstStyle/>
        <a:p>
          <a:endParaRPr lang="en-US"/>
        </a:p>
      </dgm:t>
    </dgm:pt>
    <dgm:pt modelId="{21512EBD-C7D8-594C-AAF1-6CF2A5D739F2}" type="sibTrans" cxnId="{01ECC52B-0AC1-D841-9E34-FCE7CB878150}">
      <dgm:prSet/>
      <dgm:spPr/>
      <dgm:t>
        <a:bodyPr/>
        <a:lstStyle/>
        <a:p>
          <a:endParaRPr lang="en-US"/>
        </a:p>
      </dgm:t>
    </dgm:pt>
    <dgm:pt modelId="{0BED33FE-B597-7744-B59C-D96641552031}">
      <dgm:prSet phldrT="[Text]"/>
      <dgm:spPr/>
      <dgm:t>
        <a:bodyPr/>
        <a:lstStyle/>
        <a:p>
          <a:pPr>
            <a:defRPr cap="all"/>
          </a:pPr>
          <a:r>
            <a:rPr lang="en-US" dirty="0"/>
            <a:t>k-means clustering</a:t>
          </a:r>
        </a:p>
      </dgm:t>
    </dgm:pt>
    <dgm:pt modelId="{A3E18C62-F4D0-5B48-818C-DD76D85D75DE}" type="parTrans" cxnId="{666FDD3B-0F89-D840-81C1-30D2689CF563}">
      <dgm:prSet/>
      <dgm:spPr/>
      <dgm:t>
        <a:bodyPr/>
        <a:lstStyle/>
        <a:p>
          <a:endParaRPr lang="en-US"/>
        </a:p>
      </dgm:t>
    </dgm:pt>
    <dgm:pt modelId="{A8868289-2AE8-614A-A292-BA40A7626D9F}" type="sibTrans" cxnId="{666FDD3B-0F89-D840-81C1-30D2689CF563}">
      <dgm:prSet/>
      <dgm:spPr/>
      <dgm:t>
        <a:bodyPr/>
        <a:lstStyle/>
        <a:p>
          <a:endParaRPr lang="en-US"/>
        </a:p>
      </dgm:t>
    </dgm:pt>
    <dgm:pt modelId="{3A4F09B2-5E8F-6049-A990-ED356F40BFBE}" type="pres">
      <dgm:prSet presAssocID="{D5CB5FC7-6D9C-AB43-99FA-EDB87E49A6E4}" presName="outerComposite" presStyleCnt="0">
        <dgm:presLayoutVars>
          <dgm:chMax val="5"/>
          <dgm:dir/>
          <dgm:resizeHandles val="exact"/>
        </dgm:presLayoutVars>
      </dgm:prSet>
      <dgm:spPr/>
    </dgm:pt>
    <dgm:pt modelId="{AFF68EC0-5CCE-E143-BCB1-0337583E08A6}" type="pres">
      <dgm:prSet presAssocID="{D5CB5FC7-6D9C-AB43-99FA-EDB87E49A6E4}" presName="dummyMaxCanvas" presStyleCnt="0">
        <dgm:presLayoutVars/>
      </dgm:prSet>
      <dgm:spPr/>
    </dgm:pt>
    <dgm:pt modelId="{1DDA97F2-C2E0-D84D-874A-3EC9F949D6D0}" type="pres">
      <dgm:prSet presAssocID="{D5CB5FC7-6D9C-AB43-99FA-EDB87E49A6E4}" presName="ThreeNodes_1" presStyleLbl="node1" presStyleIdx="0" presStyleCnt="3">
        <dgm:presLayoutVars>
          <dgm:bulletEnabled val="1"/>
        </dgm:presLayoutVars>
      </dgm:prSet>
      <dgm:spPr/>
    </dgm:pt>
    <dgm:pt modelId="{02BD17D4-AC24-7E49-BB8C-DA08C5E22D00}" type="pres">
      <dgm:prSet presAssocID="{D5CB5FC7-6D9C-AB43-99FA-EDB87E49A6E4}" presName="ThreeNodes_2" presStyleLbl="node1" presStyleIdx="1" presStyleCnt="3">
        <dgm:presLayoutVars>
          <dgm:bulletEnabled val="1"/>
        </dgm:presLayoutVars>
      </dgm:prSet>
      <dgm:spPr/>
    </dgm:pt>
    <dgm:pt modelId="{1DB0DFAB-70AA-6440-B486-2873AE850D66}" type="pres">
      <dgm:prSet presAssocID="{D5CB5FC7-6D9C-AB43-99FA-EDB87E49A6E4}" presName="ThreeNodes_3" presStyleLbl="node1" presStyleIdx="2" presStyleCnt="3">
        <dgm:presLayoutVars>
          <dgm:bulletEnabled val="1"/>
        </dgm:presLayoutVars>
      </dgm:prSet>
      <dgm:spPr/>
    </dgm:pt>
    <dgm:pt modelId="{15F164CF-1FC9-4D42-83F9-F9DACF582EE3}" type="pres">
      <dgm:prSet presAssocID="{D5CB5FC7-6D9C-AB43-99FA-EDB87E49A6E4}" presName="ThreeConn_1-2" presStyleLbl="fgAccFollowNode1" presStyleIdx="0" presStyleCnt="2">
        <dgm:presLayoutVars>
          <dgm:bulletEnabled val="1"/>
        </dgm:presLayoutVars>
      </dgm:prSet>
      <dgm:spPr/>
    </dgm:pt>
    <dgm:pt modelId="{1CBBDF5E-330E-914A-80AC-7CF7A75884B4}" type="pres">
      <dgm:prSet presAssocID="{D5CB5FC7-6D9C-AB43-99FA-EDB87E49A6E4}" presName="ThreeConn_2-3" presStyleLbl="fgAccFollowNode1" presStyleIdx="1" presStyleCnt="2">
        <dgm:presLayoutVars>
          <dgm:bulletEnabled val="1"/>
        </dgm:presLayoutVars>
      </dgm:prSet>
      <dgm:spPr/>
    </dgm:pt>
    <dgm:pt modelId="{67C05E22-93CA-2840-99A4-7C60C04C7AB9}" type="pres">
      <dgm:prSet presAssocID="{D5CB5FC7-6D9C-AB43-99FA-EDB87E49A6E4}" presName="ThreeNodes_1_text" presStyleLbl="node1" presStyleIdx="2" presStyleCnt="3">
        <dgm:presLayoutVars>
          <dgm:bulletEnabled val="1"/>
        </dgm:presLayoutVars>
      </dgm:prSet>
      <dgm:spPr/>
    </dgm:pt>
    <dgm:pt modelId="{684284C5-4E83-EA43-92E3-72EF82E095B4}" type="pres">
      <dgm:prSet presAssocID="{D5CB5FC7-6D9C-AB43-99FA-EDB87E49A6E4}" presName="ThreeNodes_2_text" presStyleLbl="node1" presStyleIdx="2" presStyleCnt="3">
        <dgm:presLayoutVars>
          <dgm:bulletEnabled val="1"/>
        </dgm:presLayoutVars>
      </dgm:prSet>
      <dgm:spPr/>
    </dgm:pt>
    <dgm:pt modelId="{757761CC-F348-C445-85FE-BB5FAB3A44EB}" type="pres">
      <dgm:prSet presAssocID="{D5CB5FC7-6D9C-AB43-99FA-EDB87E49A6E4}" presName="ThreeNodes_3_text" presStyleLbl="node1" presStyleIdx="2" presStyleCnt="3">
        <dgm:presLayoutVars>
          <dgm:bulletEnabled val="1"/>
        </dgm:presLayoutVars>
      </dgm:prSet>
      <dgm:spPr/>
    </dgm:pt>
  </dgm:ptLst>
  <dgm:cxnLst>
    <dgm:cxn modelId="{620DFA00-5F80-2149-BD60-7BFA083F88FF}" type="presOf" srcId="{6DFE8C6C-A3E5-EF4C-8A4B-D3F6BECE9579}" destId="{15F164CF-1FC9-4D42-83F9-F9DACF582EE3}" srcOrd="0" destOrd="0" presId="urn:microsoft.com/office/officeart/2005/8/layout/vProcess5"/>
    <dgm:cxn modelId="{B5846211-5381-8C40-8C87-B826502A59E7}" type="presOf" srcId="{D5CB5FC7-6D9C-AB43-99FA-EDB87E49A6E4}" destId="{3A4F09B2-5E8F-6049-A990-ED356F40BFBE}" srcOrd="0" destOrd="0" presId="urn:microsoft.com/office/officeart/2005/8/layout/vProcess5"/>
    <dgm:cxn modelId="{01ECC52B-0AC1-D841-9E34-FCE7CB878150}" srcId="{D5CB5FC7-6D9C-AB43-99FA-EDB87E49A6E4}" destId="{EF7569F5-65BC-6443-B42D-E7209D9631AD}" srcOrd="1" destOrd="0" parTransId="{BFB29190-C555-1646-AD0A-C74EA8B96C92}" sibTransId="{21512EBD-C7D8-594C-AAF1-6CF2A5D739F2}"/>
    <dgm:cxn modelId="{666FDD3B-0F89-D840-81C1-30D2689CF563}" srcId="{D5CB5FC7-6D9C-AB43-99FA-EDB87E49A6E4}" destId="{0BED33FE-B597-7744-B59C-D96641552031}" srcOrd="2" destOrd="0" parTransId="{A3E18C62-F4D0-5B48-818C-DD76D85D75DE}" sibTransId="{A8868289-2AE8-614A-A292-BA40A7626D9F}"/>
    <dgm:cxn modelId="{FCC9F23E-C189-4645-BEE2-E661BC404859}" type="presOf" srcId="{EB678718-4F94-464A-8576-3EA18FE3354E}" destId="{67C05E22-93CA-2840-99A4-7C60C04C7AB9}" srcOrd="1" destOrd="0" presId="urn:microsoft.com/office/officeart/2005/8/layout/vProcess5"/>
    <dgm:cxn modelId="{0D36A465-C256-B745-A088-1AC8148B5689}" type="presOf" srcId="{0BED33FE-B597-7744-B59C-D96641552031}" destId="{757761CC-F348-C445-85FE-BB5FAB3A44EB}" srcOrd="1" destOrd="0" presId="urn:microsoft.com/office/officeart/2005/8/layout/vProcess5"/>
    <dgm:cxn modelId="{FE1FB877-AD08-474C-9512-AD224E2FB8BE}" type="presOf" srcId="{EB678718-4F94-464A-8576-3EA18FE3354E}" destId="{1DDA97F2-C2E0-D84D-874A-3EC9F949D6D0}" srcOrd="0" destOrd="0" presId="urn:microsoft.com/office/officeart/2005/8/layout/vProcess5"/>
    <dgm:cxn modelId="{184137A4-682F-E64D-A9AC-C88DF0ECA916}" type="presOf" srcId="{0BED33FE-B597-7744-B59C-D96641552031}" destId="{1DB0DFAB-70AA-6440-B486-2873AE850D66}" srcOrd="0" destOrd="0" presId="urn:microsoft.com/office/officeart/2005/8/layout/vProcess5"/>
    <dgm:cxn modelId="{EE8E99C0-E887-444D-8CE3-7046DF7453AE}" type="presOf" srcId="{EF7569F5-65BC-6443-B42D-E7209D9631AD}" destId="{02BD17D4-AC24-7E49-BB8C-DA08C5E22D00}" srcOrd="0" destOrd="0" presId="urn:microsoft.com/office/officeart/2005/8/layout/vProcess5"/>
    <dgm:cxn modelId="{5BF6CDD1-4430-774F-85D3-AAE0AC9A0142}" type="presOf" srcId="{21512EBD-C7D8-594C-AAF1-6CF2A5D739F2}" destId="{1CBBDF5E-330E-914A-80AC-7CF7A75884B4}" srcOrd="0" destOrd="0" presId="urn:microsoft.com/office/officeart/2005/8/layout/vProcess5"/>
    <dgm:cxn modelId="{FC9E8AED-0435-3641-87BD-5A7804246998}" type="presOf" srcId="{EF7569F5-65BC-6443-B42D-E7209D9631AD}" destId="{684284C5-4E83-EA43-92E3-72EF82E095B4}" srcOrd="1" destOrd="0" presId="urn:microsoft.com/office/officeart/2005/8/layout/vProcess5"/>
    <dgm:cxn modelId="{E81EA8FD-20C8-9B47-A17D-D89E58CFB578}" srcId="{D5CB5FC7-6D9C-AB43-99FA-EDB87E49A6E4}" destId="{EB678718-4F94-464A-8576-3EA18FE3354E}" srcOrd="0" destOrd="0" parTransId="{E6095335-294F-B444-9D60-87523BA9F1A1}" sibTransId="{6DFE8C6C-A3E5-EF4C-8A4B-D3F6BECE9579}"/>
    <dgm:cxn modelId="{3DF7E72C-EDA9-764B-AABC-CB9E72238AE6}" type="presParOf" srcId="{3A4F09B2-5E8F-6049-A990-ED356F40BFBE}" destId="{AFF68EC0-5CCE-E143-BCB1-0337583E08A6}" srcOrd="0" destOrd="0" presId="urn:microsoft.com/office/officeart/2005/8/layout/vProcess5"/>
    <dgm:cxn modelId="{6363B7D4-0FAB-1C4C-A2AA-5B575062B261}" type="presParOf" srcId="{3A4F09B2-5E8F-6049-A990-ED356F40BFBE}" destId="{1DDA97F2-C2E0-D84D-874A-3EC9F949D6D0}" srcOrd="1" destOrd="0" presId="urn:microsoft.com/office/officeart/2005/8/layout/vProcess5"/>
    <dgm:cxn modelId="{F8B78906-B332-2B4A-A773-CFE6D0A003A4}" type="presParOf" srcId="{3A4F09B2-5E8F-6049-A990-ED356F40BFBE}" destId="{02BD17D4-AC24-7E49-BB8C-DA08C5E22D00}" srcOrd="2" destOrd="0" presId="urn:microsoft.com/office/officeart/2005/8/layout/vProcess5"/>
    <dgm:cxn modelId="{99E2525F-CC59-F645-B67D-082103B7E6E8}" type="presParOf" srcId="{3A4F09B2-5E8F-6049-A990-ED356F40BFBE}" destId="{1DB0DFAB-70AA-6440-B486-2873AE850D66}" srcOrd="3" destOrd="0" presId="urn:microsoft.com/office/officeart/2005/8/layout/vProcess5"/>
    <dgm:cxn modelId="{C33A5853-6669-FD4C-B9A7-F27D7A927131}" type="presParOf" srcId="{3A4F09B2-5E8F-6049-A990-ED356F40BFBE}" destId="{15F164CF-1FC9-4D42-83F9-F9DACF582EE3}" srcOrd="4" destOrd="0" presId="urn:microsoft.com/office/officeart/2005/8/layout/vProcess5"/>
    <dgm:cxn modelId="{BA0C00B2-ADB9-E343-82C1-3B7A8A60DF10}" type="presParOf" srcId="{3A4F09B2-5E8F-6049-A990-ED356F40BFBE}" destId="{1CBBDF5E-330E-914A-80AC-7CF7A75884B4}" srcOrd="5" destOrd="0" presId="urn:microsoft.com/office/officeart/2005/8/layout/vProcess5"/>
    <dgm:cxn modelId="{CC471F8F-2810-C44F-AEAF-F261B4A9D474}" type="presParOf" srcId="{3A4F09B2-5E8F-6049-A990-ED356F40BFBE}" destId="{67C05E22-93CA-2840-99A4-7C60C04C7AB9}" srcOrd="6" destOrd="0" presId="urn:microsoft.com/office/officeart/2005/8/layout/vProcess5"/>
    <dgm:cxn modelId="{B86D8E72-DE22-F04A-9912-66A5F9EF8802}" type="presParOf" srcId="{3A4F09B2-5E8F-6049-A990-ED356F40BFBE}" destId="{684284C5-4E83-EA43-92E3-72EF82E095B4}" srcOrd="7" destOrd="0" presId="urn:microsoft.com/office/officeart/2005/8/layout/vProcess5"/>
    <dgm:cxn modelId="{B29CC779-E794-BF46-8974-8AD81FA9ACDB}" type="presParOf" srcId="{3A4F09B2-5E8F-6049-A990-ED356F40BFBE}" destId="{757761CC-F348-C445-85FE-BB5FAB3A44EB}"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B4CAC3B-F099-486B-9C31-B05446A1524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DDA5DF5-FE51-4B5F-9712-BE18FFCADF6D}">
      <dgm:prSet/>
      <dgm:spPr/>
      <dgm:t>
        <a:bodyPr/>
        <a:lstStyle/>
        <a:p>
          <a:pPr>
            <a:lnSpc>
              <a:spcPct val="100000"/>
            </a:lnSpc>
          </a:pPr>
          <a:r>
            <a:rPr lang="en-GB" b="1" dirty="0"/>
            <a:t>Profile 1:  </a:t>
          </a:r>
          <a:r>
            <a:rPr lang="en-GB" b="1" dirty="0">
              <a:solidFill>
                <a:schemeClr val="tx1"/>
              </a:solidFill>
            </a:rPr>
            <a:t>Good </a:t>
          </a:r>
          <a:r>
            <a:rPr lang="en-US" b="1" dirty="0">
              <a:solidFill>
                <a:schemeClr val="tx1"/>
              </a:solidFill>
            </a:rPr>
            <a:t>t</a:t>
          </a:r>
          <a:r>
            <a:rPr lang="en-GB" b="1" dirty="0">
              <a:solidFill>
                <a:schemeClr val="tx1"/>
              </a:solidFill>
            </a:rPr>
            <a:t>rain accessibility but </a:t>
          </a:r>
          <a:r>
            <a:rPr lang="en-US" b="1" dirty="0">
              <a:solidFill>
                <a:schemeClr val="tx1"/>
              </a:solidFill>
            </a:rPr>
            <a:t>c</a:t>
          </a:r>
          <a:r>
            <a:rPr lang="en-GB" b="1" dirty="0" err="1">
              <a:solidFill>
                <a:schemeClr val="tx1"/>
              </a:solidFill>
            </a:rPr>
            <a:t>ar</a:t>
          </a:r>
          <a:r>
            <a:rPr lang="en-GB" b="1" dirty="0">
              <a:solidFill>
                <a:schemeClr val="tx1"/>
              </a:solidFill>
            </a:rPr>
            <a:t> </a:t>
          </a:r>
          <a:r>
            <a:rPr lang="en-US" b="1" dirty="0">
              <a:solidFill>
                <a:schemeClr val="tx1"/>
              </a:solidFill>
            </a:rPr>
            <a:t>d</a:t>
          </a:r>
          <a:r>
            <a:rPr lang="en-GB" b="1" dirty="0" err="1">
              <a:solidFill>
                <a:schemeClr val="tx1"/>
              </a:solidFill>
            </a:rPr>
            <a:t>ependant</a:t>
          </a:r>
          <a:endParaRPr lang="en-US" dirty="0">
            <a:solidFill>
              <a:schemeClr val="tx1"/>
            </a:solidFill>
          </a:endParaRPr>
        </a:p>
      </dgm:t>
    </dgm:pt>
    <dgm:pt modelId="{A789B275-5EE5-460A-AFF4-F693020EFB38}" type="parTrans" cxnId="{4E993A3D-F9F4-4377-AD3E-1A89B84DF114}">
      <dgm:prSet/>
      <dgm:spPr/>
      <dgm:t>
        <a:bodyPr/>
        <a:lstStyle/>
        <a:p>
          <a:endParaRPr lang="en-US"/>
        </a:p>
      </dgm:t>
    </dgm:pt>
    <dgm:pt modelId="{429A6B94-A803-44F1-8CF9-433A2016CA4E}" type="sibTrans" cxnId="{4E993A3D-F9F4-4377-AD3E-1A89B84DF114}">
      <dgm:prSet/>
      <dgm:spPr/>
      <dgm:t>
        <a:bodyPr/>
        <a:lstStyle/>
        <a:p>
          <a:endParaRPr lang="en-US"/>
        </a:p>
      </dgm:t>
    </dgm:pt>
    <dgm:pt modelId="{A7C5A5A9-AB58-4F41-B2BD-0EF52ACF5831}">
      <dgm:prSet custT="1"/>
      <dgm:spPr/>
      <dgm:t>
        <a:bodyPr/>
        <a:lstStyle/>
        <a:p>
          <a:pPr>
            <a:lnSpc>
              <a:spcPct val="100000"/>
            </a:lnSpc>
          </a:pPr>
          <a:r>
            <a:rPr lang="en-GB" sz="1900" b="1" kern="1200" dirty="0"/>
            <a:t>Profile 2:  </a:t>
          </a:r>
          <a:r>
            <a:rPr lang="en-GB" sz="1900" b="1" kern="1200" dirty="0">
              <a:solidFill>
                <a:prstClr val="white"/>
              </a:solidFill>
              <a:latin typeface="Gill Sans MT" panose="020B0502020104020203"/>
              <a:ea typeface="+mn-ea"/>
              <a:cs typeface="+mn-cs"/>
            </a:rPr>
            <a:t>Solely </a:t>
          </a:r>
          <a:r>
            <a:rPr lang="en-US" sz="1900" b="1" kern="1200" dirty="0">
              <a:solidFill>
                <a:prstClr val="white"/>
              </a:solidFill>
              <a:latin typeface="Gill Sans MT" panose="020B0502020104020203"/>
              <a:ea typeface="+mn-ea"/>
              <a:cs typeface="+mn-cs"/>
            </a:rPr>
            <a:t>c</a:t>
          </a:r>
          <a:r>
            <a:rPr lang="en-GB" sz="1900" b="1" kern="1200" dirty="0" err="1">
              <a:solidFill>
                <a:prstClr val="white"/>
              </a:solidFill>
              <a:latin typeface="Gill Sans MT" panose="020B0502020104020203"/>
              <a:ea typeface="+mn-ea"/>
              <a:cs typeface="+mn-cs"/>
            </a:rPr>
            <a:t>ar</a:t>
          </a:r>
          <a:r>
            <a:rPr lang="en-GB" sz="1900" b="1" kern="1200" dirty="0">
              <a:solidFill>
                <a:prstClr val="white"/>
              </a:solidFill>
              <a:latin typeface="Gill Sans MT" panose="020B0502020104020203"/>
              <a:ea typeface="+mn-ea"/>
              <a:cs typeface="+mn-cs"/>
            </a:rPr>
            <a:t> </a:t>
          </a:r>
          <a:r>
            <a:rPr lang="en-US" sz="1900" b="1" kern="1200" dirty="0">
              <a:solidFill>
                <a:prstClr val="white"/>
              </a:solidFill>
              <a:latin typeface="Gill Sans MT" panose="020B0502020104020203"/>
              <a:ea typeface="+mn-ea"/>
              <a:cs typeface="+mn-cs"/>
            </a:rPr>
            <a:t>d</a:t>
          </a:r>
          <a:r>
            <a:rPr lang="en-GB" sz="1900" b="1" kern="1200" dirty="0" err="1">
              <a:solidFill>
                <a:prstClr val="white"/>
              </a:solidFill>
              <a:latin typeface="Gill Sans MT" panose="020B0502020104020203"/>
              <a:ea typeface="+mn-ea"/>
              <a:cs typeface="+mn-cs"/>
            </a:rPr>
            <a:t>ependant</a:t>
          </a:r>
          <a:r>
            <a:rPr lang="en-GB" sz="1900" b="1" kern="1200" dirty="0">
              <a:solidFill>
                <a:prstClr val="white"/>
              </a:solidFill>
              <a:latin typeface="Gill Sans MT" panose="020B0502020104020203"/>
              <a:ea typeface="+mn-ea"/>
              <a:cs typeface="+mn-cs"/>
            </a:rPr>
            <a:t> </a:t>
          </a:r>
          <a:endParaRPr lang="en-US" sz="1900" b="1" kern="1200" dirty="0">
            <a:solidFill>
              <a:prstClr val="white"/>
            </a:solidFill>
            <a:latin typeface="Gill Sans MT" panose="020B0502020104020203"/>
            <a:ea typeface="+mn-ea"/>
            <a:cs typeface="+mn-cs"/>
          </a:endParaRPr>
        </a:p>
      </dgm:t>
    </dgm:pt>
    <dgm:pt modelId="{7C125992-8252-440D-BF54-372E7DB97AF0}" type="parTrans" cxnId="{649A6B8D-596B-4668-B2A2-142D198B0184}">
      <dgm:prSet/>
      <dgm:spPr/>
      <dgm:t>
        <a:bodyPr/>
        <a:lstStyle/>
        <a:p>
          <a:endParaRPr lang="en-US"/>
        </a:p>
      </dgm:t>
    </dgm:pt>
    <dgm:pt modelId="{351A7FAF-3797-4044-A7FF-661F9774EB3F}" type="sibTrans" cxnId="{649A6B8D-596B-4668-B2A2-142D198B0184}">
      <dgm:prSet/>
      <dgm:spPr/>
      <dgm:t>
        <a:bodyPr/>
        <a:lstStyle/>
        <a:p>
          <a:endParaRPr lang="en-US"/>
        </a:p>
      </dgm:t>
    </dgm:pt>
    <dgm:pt modelId="{27219D13-BFBA-4AE6-911D-596149A5B84A}">
      <dgm:prSet custT="1"/>
      <dgm:spPr/>
      <dgm:t>
        <a:bodyPr/>
        <a:lstStyle/>
        <a:p>
          <a:pPr>
            <a:lnSpc>
              <a:spcPct val="100000"/>
            </a:lnSpc>
          </a:pPr>
          <a:r>
            <a:rPr lang="en-GB" sz="1900" b="1" kern="1200" dirty="0"/>
            <a:t>Profile 3:  </a:t>
          </a:r>
          <a:r>
            <a:rPr lang="en-GB" sz="1900" b="1" kern="1200" dirty="0">
              <a:solidFill>
                <a:prstClr val="white"/>
              </a:solidFill>
              <a:latin typeface="Gill Sans MT" panose="020B0502020104020203"/>
              <a:ea typeface="+mn-ea"/>
              <a:cs typeface="+mn-cs"/>
            </a:rPr>
            <a:t>Lack of accessibility across all Transport mode</a:t>
          </a:r>
          <a:r>
            <a:rPr lang="en-EG" sz="1900" b="1" kern="1200" dirty="0">
              <a:solidFill>
                <a:prstClr val="white"/>
              </a:solidFill>
              <a:latin typeface="Gill Sans MT" panose="020B0502020104020203"/>
              <a:ea typeface="+mn-ea"/>
              <a:cs typeface="+mn-cs"/>
            </a:rPr>
            <a:t> </a:t>
          </a:r>
          <a:endParaRPr lang="en-US" sz="1900" b="1" kern="1200" dirty="0">
            <a:solidFill>
              <a:prstClr val="white"/>
            </a:solidFill>
            <a:latin typeface="Gill Sans MT" panose="020B0502020104020203"/>
            <a:ea typeface="+mn-ea"/>
            <a:cs typeface="+mn-cs"/>
          </a:endParaRPr>
        </a:p>
      </dgm:t>
    </dgm:pt>
    <dgm:pt modelId="{84B811DD-1543-40E4-B124-05F4102F006D}" type="parTrans" cxnId="{85831A3C-2245-4D81-B036-34040D71B573}">
      <dgm:prSet/>
      <dgm:spPr/>
      <dgm:t>
        <a:bodyPr/>
        <a:lstStyle/>
        <a:p>
          <a:endParaRPr lang="en-US"/>
        </a:p>
      </dgm:t>
    </dgm:pt>
    <dgm:pt modelId="{F68A6DDA-00C8-48C2-9807-79D17C450FDF}" type="sibTrans" cxnId="{85831A3C-2245-4D81-B036-34040D71B573}">
      <dgm:prSet/>
      <dgm:spPr/>
      <dgm:t>
        <a:bodyPr/>
        <a:lstStyle/>
        <a:p>
          <a:endParaRPr lang="en-US"/>
        </a:p>
      </dgm:t>
    </dgm:pt>
    <dgm:pt modelId="{82356B97-B3FD-4A43-BFB5-22F1F466C05B}">
      <dgm:prSet custT="1"/>
      <dgm:spPr/>
      <dgm:t>
        <a:bodyPr/>
        <a:lstStyle/>
        <a:p>
          <a:pPr>
            <a:lnSpc>
              <a:spcPct val="100000"/>
            </a:lnSpc>
          </a:pPr>
          <a:r>
            <a:rPr lang="en-GB" sz="1900" b="1" kern="1200" dirty="0"/>
            <a:t>Profile 4:  </a:t>
          </a:r>
          <a:r>
            <a:rPr lang="en-GB" sz="1900" b="1" kern="1200" dirty="0">
              <a:solidFill>
                <a:prstClr val="white"/>
              </a:solidFill>
              <a:latin typeface="Gill Sans MT" panose="020B0502020104020203"/>
              <a:ea typeface="+mn-ea"/>
              <a:cs typeface="+mn-cs"/>
            </a:rPr>
            <a:t>High public transport and good accessibility </a:t>
          </a:r>
          <a:endParaRPr lang="en-US" sz="1900" b="1" kern="1200" dirty="0">
            <a:solidFill>
              <a:prstClr val="white"/>
            </a:solidFill>
            <a:latin typeface="Gill Sans MT" panose="020B0502020104020203"/>
            <a:ea typeface="+mn-ea"/>
            <a:cs typeface="+mn-cs"/>
          </a:endParaRPr>
        </a:p>
      </dgm:t>
    </dgm:pt>
    <dgm:pt modelId="{F7266C86-08AE-4F4F-ACB9-5CC238C66296}" type="parTrans" cxnId="{7A467EB7-3E1F-4AE8-9E5D-D6A450DCC5A5}">
      <dgm:prSet/>
      <dgm:spPr/>
      <dgm:t>
        <a:bodyPr/>
        <a:lstStyle/>
        <a:p>
          <a:endParaRPr lang="en-US"/>
        </a:p>
      </dgm:t>
    </dgm:pt>
    <dgm:pt modelId="{C2A900EB-2939-4014-A62A-89815EAC44E5}" type="sibTrans" cxnId="{7A467EB7-3E1F-4AE8-9E5D-D6A450DCC5A5}">
      <dgm:prSet/>
      <dgm:spPr/>
      <dgm:t>
        <a:bodyPr/>
        <a:lstStyle/>
        <a:p>
          <a:endParaRPr lang="en-US"/>
        </a:p>
      </dgm:t>
    </dgm:pt>
    <dgm:pt modelId="{DC5972A2-5830-4DAB-B659-D3585E50A11C}">
      <dgm:prSet custT="1"/>
      <dgm:spPr/>
      <dgm:t>
        <a:bodyPr/>
        <a:lstStyle/>
        <a:p>
          <a:pPr>
            <a:lnSpc>
              <a:spcPct val="100000"/>
            </a:lnSpc>
          </a:pPr>
          <a:r>
            <a:rPr lang="en-GB" sz="1900" b="1" kern="1200" dirty="0"/>
            <a:t>Profile 5:  </a:t>
          </a:r>
          <a:r>
            <a:rPr lang="en-GB" sz="1900" b="1" kern="1200" dirty="0">
              <a:solidFill>
                <a:prstClr val="white"/>
              </a:solidFill>
              <a:latin typeface="Gill Sans MT" panose="020B0502020104020203"/>
              <a:ea typeface="+mn-ea"/>
              <a:cs typeface="+mn-cs"/>
            </a:rPr>
            <a:t>Car reliant but high public transport </a:t>
          </a:r>
          <a:endParaRPr lang="en-US" sz="1900" b="1" kern="1200" dirty="0">
            <a:solidFill>
              <a:prstClr val="white"/>
            </a:solidFill>
            <a:latin typeface="Gill Sans MT" panose="020B0502020104020203"/>
            <a:ea typeface="+mn-ea"/>
            <a:cs typeface="+mn-cs"/>
          </a:endParaRPr>
        </a:p>
      </dgm:t>
    </dgm:pt>
    <dgm:pt modelId="{E47E453A-31E3-4606-A587-2965D6827A4C}" type="parTrans" cxnId="{881857A1-0D24-48BB-942D-EF78E6E18E81}">
      <dgm:prSet/>
      <dgm:spPr/>
      <dgm:t>
        <a:bodyPr/>
        <a:lstStyle/>
        <a:p>
          <a:endParaRPr lang="en-US"/>
        </a:p>
      </dgm:t>
    </dgm:pt>
    <dgm:pt modelId="{5E2CDF50-339B-415B-80B3-BE8CCF198DC4}" type="sibTrans" cxnId="{881857A1-0D24-48BB-942D-EF78E6E18E81}">
      <dgm:prSet/>
      <dgm:spPr/>
      <dgm:t>
        <a:bodyPr/>
        <a:lstStyle/>
        <a:p>
          <a:endParaRPr lang="en-US"/>
        </a:p>
      </dgm:t>
    </dgm:pt>
    <dgm:pt modelId="{3863EE8F-AD0C-4904-A0D4-6DBEAFA905BD}" type="pres">
      <dgm:prSet presAssocID="{BB4CAC3B-F099-486B-9C31-B05446A1524C}" presName="root" presStyleCnt="0">
        <dgm:presLayoutVars>
          <dgm:dir/>
          <dgm:resizeHandles val="exact"/>
        </dgm:presLayoutVars>
      </dgm:prSet>
      <dgm:spPr/>
    </dgm:pt>
    <dgm:pt modelId="{6ED9B0A1-2C39-4BBD-8444-8235D98FA876}" type="pres">
      <dgm:prSet presAssocID="{0DDA5DF5-FE51-4B5F-9712-BE18FFCADF6D}" presName="compNode" presStyleCnt="0"/>
      <dgm:spPr/>
    </dgm:pt>
    <dgm:pt modelId="{90618527-108B-4213-AC0C-F35D5F0E94CA}" type="pres">
      <dgm:prSet presAssocID="{0DDA5DF5-FE51-4B5F-9712-BE18FFCADF6D}" presName="bgRect" presStyleLbl="bgShp" presStyleIdx="0" presStyleCnt="5"/>
      <dgm:spPr/>
    </dgm:pt>
    <dgm:pt modelId="{AEA09FF4-C0D9-4CA4-863F-80493BAF43ED}" type="pres">
      <dgm:prSet presAssocID="{0DDA5DF5-FE51-4B5F-9712-BE18FFCADF6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ain"/>
        </a:ext>
      </dgm:extLst>
    </dgm:pt>
    <dgm:pt modelId="{F9E3B120-F7CA-44BC-8BEB-9357146AFCDD}" type="pres">
      <dgm:prSet presAssocID="{0DDA5DF5-FE51-4B5F-9712-BE18FFCADF6D}" presName="spaceRect" presStyleCnt="0"/>
      <dgm:spPr/>
    </dgm:pt>
    <dgm:pt modelId="{AE1F5567-443E-4F7C-B5A3-94D443D6955F}" type="pres">
      <dgm:prSet presAssocID="{0DDA5DF5-FE51-4B5F-9712-BE18FFCADF6D}" presName="parTx" presStyleLbl="revTx" presStyleIdx="0" presStyleCnt="5">
        <dgm:presLayoutVars>
          <dgm:chMax val="0"/>
          <dgm:chPref val="0"/>
        </dgm:presLayoutVars>
      </dgm:prSet>
      <dgm:spPr/>
    </dgm:pt>
    <dgm:pt modelId="{8D3A94C2-61A8-4A21-90FE-9EFF26F93C14}" type="pres">
      <dgm:prSet presAssocID="{429A6B94-A803-44F1-8CF9-433A2016CA4E}" presName="sibTrans" presStyleCnt="0"/>
      <dgm:spPr/>
    </dgm:pt>
    <dgm:pt modelId="{27445B6C-209E-42BF-8520-2C5F126102BF}" type="pres">
      <dgm:prSet presAssocID="{A7C5A5A9-AB58-4F41-B2BD-0EF52ACF5831}" presName="compNode" presStyleCnt="0"/>
      <dgm:spPr/>
    </dgm:pt>
    <dgm:pt modelId="{497793CD-2EA3-4451-8D1A-64D7AC6B8C1A}" type="pres">
      <dgm:prSet presAssocID="{A7C5A5A9-AB58-4F41-B2BD-0EF52ACF5831}" presName="bgRect" presStyleLbl="bgShp" presStyleIdx="1" presStyleCnt="5" custLinFactNeighborX="-312"/>
      <dgm:spPr/>
    </dgm:pt>
    <dgm:pt modelId="{D6971533-FC42-4BA7-8B42-EB5252E16B3C}" type="pres">
      <dgm:prSet presAssocID="{A7C5A5A9-AB58-4F41-B2BD-0EF52ACF583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r"/>
        </a:ext>
      </dgm:extLst>
    </dgm:pt>
    <dgm:pt modelId="{674047C7-A76F-44FB-8F19-52D947D2A063}" type="pres">
      <dgm:prSet presAssocID="{A7C5A5A9-AB58-4F41-B2BD-0EF52ACF5831}" presName="spaceRect" presStyleCnt="0"/>
      <dgm:spPr/>
    </dgm:pt>
    <dgm:pt modelId="{71C17C4E-1629-48AB-836F-90A4B0F47059}" type="pres">
      <dgm:prSet presAssocID="{A7C5A5A9-AB58-4F41-B2BD-0EF52ACF5831}" presName="parTx" presStyleLbl="revTx" presStyleIdx="1" presStyleCnt="5">
        <dgm:presLayoutVars>
          <dgm:chMax val="0"/>
          <dgm:chPref val="0"/>
        </dgm:presLayoutVars>
      </dgm:prSet>
      <dgm:spPr/>
    </dgm:pt>
    <dgm:pt modelId="{C7B17595-745B-4851-978F-0D329F49A83F}" type="pres">
      <dgm:prSet presAssocID="{351A7FAF-3797-4044-A7FF-661F9774EB3F}" presName="sibTrans" presStyleCnt="0"/>
      <dgm:spPr/>
    </dgm:pt>
    <dgm:pt modelId="{0918C8FB-4C31-44CB-9434-9B4BF8CC3BFF}" type="pres">
      <dgm:prSet presAssocID="{27219D13-BFBA-4AE6-911D-596149A5B84A}" presName="compNode" presStyleCnt="0"/>
      <dgm:spPr/>
    </dgm:pt>
    <dgm:pt modelId="{E6EFD36D-4851-4E00-928A-98814683DE88}" type="pres">
      <dgm:prSet presAssocID="{27219D13-BFBA-4AE6-911D-596149A5B84A}" presName="bgRect" presStyleLbl="bgShp" presStyleIdx="2" presStyleCnt="5"/>
      <dgm:spPr/>
    </dgm:pt>
    <dgm:pt modelId="{7FB50860-DAC3-4E26-8C87-81AAAFD28B12}" type="pres">
      <dgm:prSet presAssocID="{27219D13-BFBA-4AE6-911D-596149A5B84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rker"/>
        </a:ext>
      </dgm:extLst>
    </dgm:pt>
    <dgm:pt modelId="{BB212237-E77A-4372-A90D-CF4CCD3EE821}" type="pres">
      <dgm:prSet presAssocID="{27219D13-BFBA-4AE6-911D-596149A5B84A}" presName="spaceRect" presStyleCnt="0"/>
      <dgm:spPr/>
    </dgm:pt>
    <dgm:pt modelId="{40ED1348-D01A-4A42-83F7-C5B5343552EB}" type="pres">
      <dgm:prSet presAssocID="{27219D13-BFBA-4AE6-911D-596149A5B84A}" presName="parTx" presStyleLbl="revTx" presStyleIdx="2" presStyleCnt="5">
        <dgm:presLayoutVars>
          <dgm:chMax val="0"/>
          <dgm:chPref val="0"/>
        </dgm:presLayoutVars>
      </dgm:prSet>
      <dgm:spPr/>
    </dgm:pt>
    <dgm:pt modelId="{F12D2A14-72B8-4F01-BDCF-62EA3C084E36}" type="pres">
      <dgm:prSet presAssocID="{F68A6DDA-00C8-48C2-9807-79D17C450FDF}" presName="sibTrans" presStyleCnt="0"/>
      <dgm:spPr/>
    </dgm:pt>
    <dgm:pt modelId="{D8B25103-C3BD-42F7-B9D2-EBE4396BB3C1}" type="pres">
      <dgm:prSet presAssocID="{82356B97-B3FD-4A43-BFB5-22F1F466C05B}" presName="compNode" presStyleCnt="0"/>
      <dgm:spPr/>
    </dgm:pt>
    <dgm:pt modelId="{4BDBF962-3754-4ADE-9D0A-1BD0F43C2BF0}" type="pres">
      <dgm:prSet presAssocID="{82356B97-B3FD-4A43-BFB5-22F1F466C05B}" presName="bgRect" presStyleLbl="bgShp" presStyleIdx="3" presStyleCnt="5"/>
      <dgm:spPr/>
    </dgm:pt>
    <dgm:pt modelId="{A6A3130F-D292-44A3-8D2E-89009F64C404}" type="pres">
      <dgm:prSet presAssocID="{82356B97-B3FD-4A43-BFB5-22F1F466C05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s"/>
        </a:ext>
      </dgm:extLst>
    </dgm:pt>
    <dgm:pt modelId="{50B5F508-124C-4568-8171-CB73C8811278}" type="pres">
      <dgm:prSet presAssocID="{82356B97-B3FD-4A43-BFB5-22F1F466C05B}" presName="spaceRect" presStyleCnt="0"/>
      <dgm:spPr/>
    </dgm:pt>
    <dgm:pt modelId="{7F6D151E-F372-4122-BB24-A9011BF868A4}" type="pres">
      <dgm:prSet presAssocID="{82356B97-B3FD-4A43-BFB5-22F1F466C05B}" presName="parTx" presStyleLbl="revTx" presStyleIdx="3" presStyleCnt="5">
        <dgm:presLayoutVars>
          <dgm:chMax val="0"/>
          <dgm:chPref val="0"/>
        </dgm:presLayoutVars>
      </dgm:prSet>
      <dgm:spPr/>
    </dgm:pt>
    <dgm:pt modelId="{5AFEBAB7-7614-4730-9934-50C2CB6D1C8C}" type="pres">
      <dgm:prSet presAssocID="{C2A900EB-2939-4014-A62A-89815EAC44E5}" presName="sibTrans" presStyleCnt="0"/>
      <dgm:spPr/>
    </dgm:pt>
    <dgm:pt modelId="{2E01EB4F-D4CE-4DEF-B974-8204AD1C2F84}" type="pres">
      <dgm:prSet presAssocID="{DC5972A2-5830-4DAB-B659-D3585E50A11C}" presName="compNode" presStyleCnt="0"/>
      <dgm:spPr/>
    </dgm:pt>
    <dgm:pt modelId="{61C8D7EC-2FB8-4270-981E-786C47BBC218}" type="pres">
      <dgm:prSet presAssocID="{DC5972A2-5830-4DAB-B659-D3585E50A11C}" presName="bgRect" presStyleLbl="bgShp" presStyleIdx="4" presStyleCnt="5"/>
      <dgm:spPr/>
    </dgm:pt>
    <dgm:pt modelId="{8598BA9A-84EA-486B-8356-C41DD7A005FE}" type="pres">
      <dgm:prSet presAssocID="{DC5972A2-5830-4DAB-B659-D3585E50A11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treetcar"/>
        </a:ext>
      </dgm:extLst>
    </dgm:pt>
    <dgm:pt modelId="{2A658FE3-E3D6-407D-961B-E00AFA425406}" type="pres">
      <dgm:prSet presAssocID="{DC5972A2-5830-4DAB-B659-D3585E50A11C}" presName="spaceRect" presStyleCnt="0"/>
      <dgm:spPr/>
    </dgm:pt>
    <dgm:pt modelId="{4116A036-7E54-4B91-9FCF-A8423F0AA2DE}" type="pres">
      <dgm:prSet presAssocID="{DC5972A2-5830-4DAB-B659-D3585E50A11C}" presName="parTx" presStyleLbl="revTx" presStyleIdx="4" presStyleCnt="5">
        <dgm:presLayoutVars>
          <dgm:chMax val="0"/>
          <dgm:chPref val="0"/>
        </dgm:presLayoutVars>
      </dgm:prSet>
      <dgm:spPr/>
    </dgm:pt>
  </dgm:ptLst>
  <dgm:cxnLst>
    <dgm:cxn modelId="{4C4C860C-D51F-B64A-8CA0-0DCCC827BC9A}" type="presOf" srcId="{BB4CAC3B-F099-486B-9C31-B05446A1524C}" destId="{3863EE8F-AD0C-4904-A0D4-6DBEAFA905BD}" srcOrd="0" destOrd="0" presId="urn:microsoft.com/office/officeart/2018/2/layout/IconVerticalSolidList"/>
    <dgm:cxn modelId="{2FA8C10E-5451-3F4A-A285-85DB714E6507}" type="presOf" srcId="{27219D13-BFBA-4AE6-911D-596149A5B84A}" destId="{40ED1348-D01A-4A42-83F7-C5B5343552EB}" srcOrd="0" destOrd="0" presId="urn:microsoft.com/office/officeart/2018/2/layout/IconVerticalSolidList"/>
    <dgm:cxn modelId="{85831A3C-2245-4D81-B036-34040D71B573}" srcId="{BB4CAC3B-F099-486B-9C31-B05446A1524C}" destId="{27219D13-BFBA-4AE6-911D-596149A5B84A}" srcOrd="2" destOrd="0" parTransId="{84B811DD-1543-40E4-B124-05F4102F006D}" sibTransId="{F68A6DDA-00C8-48C2-9807-79D17C450FDF}"/>
    <dgm:cxn modelId="{4E993A3D-F9F4-4377-AD3E-1A89B84DF114}" srcId="{BB4CAC3B-F099-486B-9C31-B05446A1524C}" destId="{0DDA5DF5-FE51-4B5F-9712-BE18FFCADF6D}" srcOrd="0" destOrd="0" parTransId="{A789B275-5EE5-460A-AFF4-F693020EFB38}" sibTransId="{429A6B94-A803-44F1-8CF9-433A2016CA4E}"/>
    <dgm:cxn modelId="{AFCD3F74-3F3D-2D41-8B02-BF33DB7A0693}" type="presOf" srcId="{0DDA5DF5-FE51-4B5F-9712-BE18FFCADF6D}" destId="{AE1F5567-443E-4F7C-B5A3-94D443D6955F}" srcOrd="0" destOrd="0" presId="urn:microsoft.com/office/officeart/2018/2/layout/IconVerticalSolidList"/>
    <dgm:cxn modelId="{9497A054-91AD-824D-A257-1E282442C14D}" type="presOf" srcId="{A7C5A5A9-AB58-4F41-B2BD-0EF52ACF5831}" destId="{71C17C4E-1629-48AB-836F-90A4B0F47059}" srcOrd="0" destOrd="0" presId="urn:microsoft.com/office/officeart/2018/2/layout/IconVerticalSolidList"/>
    <dgm:cxn modelId="{575AE957-E21A-E441-BC10-4D1BF7687102}" type="presOf" srcId="{DC5972A2-5830-4DAB-B659-D3585E50A11C}" destId="{4116A036-7E54-4B91-9FCF-A8423F0AA2DE}" srcOrd="0" destOrd="0" presId="urn:microsoft.com/office/officeart/2018/2/layout/IconVerticalSolidList"/>
    <dgm:cxn modelId="{649A6B8D-596B-4668-B2A2-142D198B0184}" srcId="{BB4CAC3B-F099-486B-9C31-B05446A1524C}" destId="{A7C5A5A9-AB58-4F41-B2BD-0EF52ACF5831}" srcOrd="1" destOrd="0" parTransId="{7C125992-8252-440D-BF54-372E7DB97AF0}" sibTransId="{351A7FAF-3797-4044-A7FF-661F9774EB3F}"/>
    <dgm:cxn modelId="{881857A1-0D24-48BB-942D-EF78E6E18E81}" srcId="{BB4CAC3B-F099-486B-9C31-B05446A1524C}" destId="{DC5972A2-5830-4DAB-B659-D3585E50A11C}" srcOrd="4" destOrd="0" parTransId="{E47E453A-31E3-4606-A587-2965D6827A4C}" sibTransId="{5E2CDF50-339B-415B-80B3-BE8CCF198DC4}"/>
    <dgm:cxn modelId="{7A467EB7-3E1F-4AE8-9E5D-D6A450DCC5A5}" srcId="{BB4CAC3B-F099-486B-9C31-B05446A1524C}" destId="{82356B97-B3FD-4A43-BFB5-22F1F466C05B}" srcOrd="3" destOrd="0" parTransId="{F7266C86-08AE-4F4F-ACB9-5CC238C66296}" sibTransId="{C2A900EB-2939-4014-A62A-89815EAC44E5}"/>
    <dgm:cxn modelId="{D0F30BFE-96E6-9944-A04F-FB82D8E8BDC6}" type="presOf" srcId="{82356B97-B3FD-4A43-BFB5-22F1F466C05B}" destId="{7F6D151E-F372-4122-BB24-A9011BF868A4}" srcOrd="0" destOrd="0" presId="urn:microsoft.com/office/officeart/2018/2/layout/IconVerticalSolidList"/>
    <dgm:cxn modelId="{32FBDB12-7A1E-FD40-82E5-ED33BCDEFC62}" type="presParOf" srcId="{3863EE8F-AD0C-4904-A0D4-6DBEAFA905BD}" destId="{6ED9B0A1-2C39-4BBD-8444-8235D98FA876}" srcOrd="0" destOrd="0" presId="urn:microsoft.com/office/officeart/2018/2/layout/IconVerticalSolidList"/>
    <dgm:cxn modelId="{714E7E6F-84BA-5643-B6C5-DF9FFFFF1416}" type="presParOf" srcId="{6ED9B0A1-2C39-4BBD-8444-8235D98FA876}" destId="{90618527-108B-4213-AC0C-F35D5F0E94CA}" srcOrd="0" destOrd="0" presId="urn:microsoft.com/office/officeart/2018/2/layout/IconVerticalSolidList"/>
    <dgm:cxn modelId="{6C147907-D379-EF4A-8D13-774CB1E89DA3}" type="presParOf" srcId="{6ED9B0A1-2C39-4BBD-8444-8235D98FA876}" destId="{AEA09FF4-C0D9-4CA4-863F-80493BAF43ED}" srcOrd="1" destOrd="0" presId="urn:microsoft.com/office/officeart/2018/2/layout/IconVerticalSolidList"/>
    <dgm:cxn modelId="{EBE06A69-5CCC-DA44-BFD6-E370133D1872}" type="presParOf" srcId="{6ED9B0A1-2C39-4BBD-8444-8235D98FA876}" destId="{F9E3B120-F7CA-44BC-8BEB-9357146AFCDD}" srcOrd="2" destOrd="0" presId="urn:microsoft.com/office/officeart/2018/2/layout/IconVerticalSolidList"/>
    <dgm:cxn modelId="{50FE7B51-9208-394B-97C4-1C6362FDFAF2}" type="presParOf" srcId="{6ED9B0A1-2C39-4BBD-8444-8235D98FA876}" destId="{AE1F5567-443E-4F7C-B5A3-94D443D6955F}" srcOrd="3" destOrd="0" presId="urn:microsoft.com/office/officeart/2018/2/layout/IconVerticalSolidList"/>
    <dgm:cxn modelId="{1F332044-B1FE-CA48-8128-EE833909FCCA}" type="presParOf" srcId="{3863EE8F-AD0C-4904-A0D4-6DBEAFA905BD}" destId="{8D3A94C2-61A8-4A21-90FE-9EFF26F93C14}" srcOrd="1" destOrd="0" presId="urn:microsoft.com/office/officeart/2018/2/layout/IconVerticalSolidList"/>
    <dgm:cxn modelId="{0E190656-F674-5741-BBAD-A6E481A83A07}" type="presParOf" srcId="{3863EE8F-AD0C-4904-A0D4-6DBEAFA905BD}" destId="{27445B6C-209E-42BF-8520-2C5F126102BF}" srcOrd="2" destOrd="0" presId="urn:microsoft.com/office/officeart/2018/2/layout/IconVerticalSolidList"/>
    <dgm:cxn modelId="{D9339ED7-A3EA-2041-8125-090FC0CB61F7}" type="presParOf" srcId="{27445B6C-209E-42BF-8520-2C5F126102BF}" destId="{497793CD-2EA3-4451-8D1A-64D7AC6B8C1A}" srcOrd="0" destOrd="0" presId="urn:microsoft.com/office/officeart/2018/2/layout/IconVerticalSolidList"/>
    <dgm:cxn modelId="{130EB301-89AA-DD4F-B17C-D33E6C202921}" type="presParOf" srcId="{27445B6C-209E-42BF-8520-2C5F126102BF}" destId="{D6971533-FC42-4BA7-8B42-EB5252E16B3C}" srcOrd="1" destOrd="0" presId="urn:microsoft.com/office/officeart/2018/2/layout/IconVerticalSolidList"/>
    <dgm:cxn modelId="{A1D01554-7E36-7B4A-AD55-1810303440E3}" type="presParOf" srcId="{27445B6C-209E-42BF-8520-2C5F126102BF}" destId="{674047C7-A76F-44FB-8F19-52D947D2A063}" srcOrd="2" destOrd="0" presId="urn:microsoft.com/office/officeart/2018/2/layout/IconVerticalSolidList"/>
    <dgm:cxn modelId="{EB61E614-57CF-D849-9866-8F8B37B81A78}" type="presParOf" srcId="{27445B6C-209E-42BF-8520-2C5F126102BF}" destId="{71C17C4E-1629-48AB-836F-90A4B0F47059}" srcOrd="3" destOrd="0" presId="urn:microsoft.com/office/officeart/2018/2/layout/IconVerticalSolidList"/>
    <dgm:cxn modelId="{6A00613B-79AE-F246-A504-5DB5A8938C00}" type="presParOf" srcId="{3863EE8F-AD0C-4904-A0D4-6DBEAFA905BD}" destId="{C7B17595-745B-4851-978F-0D329F49A83F}" srcOrd="3" destOrd="0" presId="urn:microsoft.com/office/officeart/2018/2/layout/IconVerticalSolidList"/>
    <dgm:cxn modelId="{C967A0BD-1763-0642-88BD-F57F0E6D8B03}" type="presParOf" srcId="{3863EE8F-AD0C-4904-A0D4-6DBEAFA905BD}" destId="{0918C8FB-4C31-44CB-9434-9B4BF8CC3BFF}" srcOrd="4" destOrd="0" presId="urn:microsoft.com/office/officeart/2018/2/layout/IconVerticalSolidList"/>
    <dgm:cxn modelId="{E76E561B-D7B5-E748-AA67-2A15C5333C62}" type="presParOf" srcId="{0918C8FB-4C31-44CB-9434-9B4BF8CC3BFF}" destId="{E6EFD36D-4851-4E00-928A-98814683DE88}" srcOrd="0" destOrd="0" presId="urn:microsoft.com/office/officeart/2018/2/layout/IconVerticalSolidList"/>
    <dgm:cxn modelId="{4EDDB706-4176-444A-A2C0-155739A5C802}" type="presParOf" srcId="{0918C8FB-4C31-44CB-9434-9B4BF8CC3BFF}" destId="{7FB50860-DAC3-4E26-8C87-81AAAFD28B12}" srcOrd="1" destOrd="0" presId="urn:microsoft.com/office/officeart/2018/2/layout/IconVerticalSolidList"/>
    <dgm:cxn modelId="{35D8383E-E92B-694A-9A18-CA3532DCAEB7}" type="presParOf" srcId="{0918C8FB-4C31-44CB-9434-9B4BF8CC3BFF}" destId="{BB212237-E77A-4372-A90D-CF4CCD3EE821}" srcOrd="2" destOrd="0" presId="urn:microsoft.com/office/officeart/2018/2/layout/IconVerticalSolidList"/>
    <dgm:cxn modelId="{AF9B002C-0889-DD4D-9AF1-4A4514EC792E}" type="presParOf" srcId="{0918C8FB-4C31-44CB-9434-9B4BF8CC3BFF}" destId="{40ED1348-D01A-4A42-83F7-C5B5343552EB}" srcOrd="3" destOrd="0" presId="urn:microsoft.com/office/officeart/2018/2/layout/IconVerticalSolidList"/>
    <dgm:cxn modelId="{3FA06B67-8EEF-F845-AD82-1E5B6996FA5B}" type="presParOf" srcId="{3863EE8F-AD0C-4904-A0D4-6DBEAFA905BD}" destId="{F12D2A14-72B8-4F01-BDCF-62EA3C084E36}" srcOrd="5" destOrd="0" presId="urn:microsoft.com/office/officeart/2018/2/layout/IconVerticalSolidList"/>
    <dgm:cxn modelId="{BFCA0898-ECC6-A349-B1EB-F24951C9A8D1}" type="presParOf" srcId="{3863EE8F-AD0C-4904-A0D4-6DBEAFA905BD}" destId="{D8B25103-C3BD-42F7-B9D2-EBE4396BB3C1}" srcOrd="6" destOrd="0" presId="urn:microsoft.com/office/officeart/2018/2/layout/IconVerticalSolidList"/>
    <dgm:cxn modelId="{E879FE2E-1691-DB49-A792-AB80C36F4CB5}" type="presParOf" srcId="{D8B25103-C3BD-42F7-B9D2-EBE4396BB3C1}" destId="{4BDBF962-3754-4ADE-9D0A-1BD0F43C2BF0}" srcOrd="0" destOrd="0" presId="urn:microsoft.com/office/officeart/2018/2/layout/IconVerticalSolidList"/>
    <dgm:cxn modelId="{75A202AA-B398-1E4E-8383-14181DF60D41}" type="presParOf" srcId="{D8B25103-C3BD-42F7-B9D2-EBE4396BB3C1}" destId="{A6A3130F-D292-44A3-8D2E-89009F64C404}" srcOrd="1" destOrd="0" presId="urn:microsoft.com/office/officeart/2018/2/layout/IconVerticalSolidList"/>
    <dgm:cxn modelId="{41344272-9DCD-574E-9271-2E1DFDFD19E3}" type="presParOf" srcId="{D8B25103-C3BD-42F7-B9D2-EBE4396BB3C1}" destId="{50B5F508-124C-4568-8171-CB73C8811278}" srcOrd="2" destOrd="0" presId="urn:microsoft.com/office/officeart/2018/2/layout/IconVerticalSolidList"/>
    <dgm:cxn modelId="{53886380-CD5A-CF45-BF80-1FB236FB4327}" type="presParOf" srcId="{D8B25103-C3BD-42F7-B9D2-EBE4396BB3C1}" destId="{7F6D151E-F372-4122-BB24-A9011BF868A4}" srcOrd="3" destOrd="0" presId="urn:microsoft.com/office/officeart/2018/2/layout/IconVerticalSolidList"/>
    <dgm:cxn modelId="{FAD0EE50-4760-594A-A59C-5A4D6800638D}" type="presParOf" srcId="{3863EE8F-AD0C-4904-A0D4-6DBEAFA905BD}" destId="{5AFEBAB7-7614-4730-9934-50C2CB6D1C8C}" srcOrd="7" destOrd="0" presId="urn:microsoft.com/office/officeart/2018/2/layout/IconVerticalSolidList"/>
    <dgm:cxn modelId="{453C6C33-0CE2-274F-A79C-C4A9DDCB98E2}" type="presParOf" srcId="{3863EE8F-AD0C-4904-A0D4-6DBEAFA905BD}" destId="{2E01EB4F-D4CE-4DEF-B974-8204AD1C2F84}" srcOrd="8" destOrd="0" presId="urn:microsoft.com/office/officeart/2018/2/layout/IconVerticalSolidList"/>
    <dgm:cxn modelId="{23DE6019-3D19-C54B-A2F5-95D106B55351}" type="presParOf" srcId="{2E01EB4F-D4CE-4DEF-B974-8204AD1C2F84}" destId="{61C8D7EC-2FB8-4270-981E-786C47BBC218}" srcOrd="0" destOrd="0" presId="urn:microsoft.com/office/officeart/2018/2/layout/IconVerticalSolidList"/>
    <dgm:cxn modelId="{F1A7647B-8C07-1445-BE2B-91AC16011E5C}" type="presParOf" srcId="{2E01EB4F-D4CE-4DEF-B974-8204AD1C2F84}" destId="{8598BA9A-84EA-486B-8356-C41DD7A005FE}" srcOrd="1" destOrd="0" presId="urn:microsoft.com/office/officeart/2018/2/layout/IconVerticalSolidList"/>
    <dgm:cxn modelId="{83519370-FCD5-FE43-BEF4-DFDC2801A957}" type="presParOf" srcId="{2E01EB4F-D4CE-4DEF-B974-8204AD1C2F84}" destId="{2A658FE3-E3D6-407D-961B-E00AFA425406}" srcOrd="2" destOrd="0" presId="urn:microsoft.com/office/officeart/2018/2/layout/IconVerticalSolidList"/>
    <dgm:cxn modelId="{7877DD32-7F73-2540-8C02-5F254E99CFEE}" type="presParOf" srcId="{2E01EB4F-D4CE-4DEF-B974-8204AD1C2F84}" destId="{4116A036-7E54-4B91-9FCF-A8423F0AA2D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868E049-E2A3-4CAF-865B-2F6F9BDAB382}"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D1454437-8324-41DF-A7D1-FDE6630E366A}">
      <dgm:prSet/>
      <dgm:spPr/>
      <dgm:t>
        <a:bodyPr/>
        <a:lstStyle/>
        <a:p>
          <a:r>
            <a:rPr lang="en-GB" dirty="0"/>
            <a:t>Net annual income (£) </a:t>
          </a:r>
          <a:endParaRPr lang="en-US" dirty="0"/>
        </a:p>
      </dgm:t>
    </dgm:pt>
    <dgm:pt modelId="{0F41B678-733F-47B2-9A5D-72FD7DEC088D}" type="parTrans" cxnId="{07CED791-E927-4D19-BE00-E93A1C5A15B7}">
      <dgm:prSet/>
      <dgm:spPr/>
      <dgm:t>
        <a:bodyPr/>
        <a:lstStyle/>
        <a:p>
          <a:endParaRPr lang="en-US"/>
        </a:p>
      </dgm:t>
    </dgm:pt>
    <dgm:pt modelId="{39731C59-A3E6-43FF-A95C-6E5176DC9EF7}" type="sibTrans" cxnId="{07CED791-E927-4D19-BE00-E93A1C5A15B7}">
      <dgm:prSet/>
      <dgm:spPr/>
      <dgm:t>
        <a:bodyPr/>
        <a:lstStyle/>
        <a:p>
          <a:endParaRPr lang="en-US"/>
        </a:p>
      </dgm:t>
    </dgm:pt>
    <dgm:pt modelId="{79646247-596E-4F00-91EA-B8BD34166C3B}">
      <dgm:prSet/>
      <dgm:spPr/>
      <dgm:t>
        <a:bodyPr/>
        <a:lstStyle/>
        <a:p>
          <a:r>
            <a:rPr lang="en-GB" dirty="0"/>
            <a:t>Population Density</a:t>
          </a:r>
          <a:endParaRPr lang="en-US" dirty="0"/>
        </a:p>
      </dgm:t>
    </dgm:pt>
    <dgm:pt modelId="{6D2D0162-878F-467B-BC3F-9413E2A05D79}" type="parTrans" cxnId="{5CFDD631-EAEA-43BD-8EE8-CF5F328FBAF3}">
      <dgm:prSet/>
      <dgm:spPr/>
      <dgm:t>
        <a:bodyPr/>
        <a:lstStyle/>
        <a:p>
          <a:endParaRPr lang="en-US"/>
        </a:p>
      </dgm:t>
    </dgm:pt>
    <dgm:pt modelId="{8A34BA77-7B55-436E-82C3-FC291F70A046}" type="sibTrans" cxnId="{5CFDD631-EAEA-43BD-8EE8-CF5F328FBAF3}">
      <dgm:prSet/>
      <dgm:spPr/>
      <dgm:t>
        <a:bodyPr/>
        <a:lstStyle/>
        <a:p>
          <a:endParaRPr lang="en-US"/>
        </a:p>
      </dgm:t>
    </dgm:pt>
    <dgm:pt modelId="{DA85E346-D7E0-49BC-AB29-3789CFE22CC6}">
      <dgm:prSet/>
      <dgm:spPr/>
      <dgm:t>
        <a:bodyPr/>
        <a:lstStyle/>
        <a:p>
          <a:r>
            <a:rPr lang="en-GB" dirty="0"/>
            <a:t>Unemployment Rate</a:t>
          </a:r>
          <a:endParaRPr lang="en-US" dirty="0"/>
        </a:p>
      </dgm:t>
    </dgm:pt>
    <dgm:pt modelId="{7DC03C2F-3278-4167-BA07-6C09E80D40B7}" type="parTrans" cxnId="{69E553BE-2D4E-41CF-AE81-642B85D332B2}">
      <dgm:prSet/>
      <dgm:spPr/>
      <dgm:t>
        <a:bodyPr/>
        <a:lstStyle/>
        <a:p>
          <a:endParaRPr lang="en-US"/>
        </a:p>
      </dgm:t>
    </dgm:pt>
    <dgm:pt modelId="{7F8C1814-11DC-47AC-85C4-8FBDD7595BF3}" type="sibTrans" cxnId="{69E553BE-2D4E-41CF-AE81-642B85D332B2}">
      <dgm:prSet/>
      <dgm:spPr/>
      <dgm:t>
        <a:bodyPr/>
        <a:lstStyle/>
        <a:p>
          <a:endParaRPr lang="en-US"/>
        </a:p>
      </dgm:t>
    </dgm:pt>
    <dgm:pt modelId="{ED207C4C-8ABC-417E-8EA0-10F4EEA4107C}">
      <dgm:prSet/>
      <dgm:spPr/>
      <dgm:t>
        <a:bodyPr/>
        <a:lstStyle/>
        <a:p>
          <a:r>
            <a:rPr lang="en-GB" dirty="0"/>
            <a:t>Education Level</a:t>
          </a:r>
          <a:endParaRPr lang="en-US" dirty="0"/>
        </a:p>
      </dgm:t>
    </dgm:pt>
    <dgm:pt modelId="{D0ED32A3-FB22-4A23-A8A7-7354B0763160}" type="parTrans" cxnId="{0F420B7F-FF43-488D-929E-FC4B48D232C1}">
      <dgm:prSet/>
      <dgm:spPr/>
      <dgm:t>
        <a:bodyPr/>
        <a:lstStyle/>
        <a:p>
          <a:endParaRPr lang="en-US"/>
        </a:p>
      </dgm:t>
    </dgm:pt>
    <dgm:pt modelId="{300A9D04-CABD-46D8-B305-6A72E5F10B91}" type="sibTrans" cxnId="{0F420B7F-FF43-488D-929E-FC4B48D232C1}">
      <dgm:prSet/>
      <dgm:spPr/>
      <dgm:t>
        <a:bodyPr/>
        <a:lstStyle/>
        <a:p>
          <a:endParaRPr lang="en-US"/>
        </a:p>
      </dgm:t>
    </dgm:pt>
    <dgm:pt modelId="{2414D06E-8C2B-4251-9879-431A327E2D4D}">
      <dgm:prSet/>
      <dgm:spPr/>
      <dgm:t>
        <a:bodyPr/>
        <a:lstStyle/>
        <a:p>
          <a:r>
            <a:rPr lang="en-GB" dirty="0"/>
            <a:t>Household Ownership</a:t>
          </a:r>
          <a:endParaRPr lang="en-US" dirty="0"/>
        </a:p>
      </dgm:t>
    </dgm:pt>
    <dgm:pt modelId="{4EF5C68B-B8D3-424C-B934-BE17915C02F8}" type="parTrans" cxnId="{F1F4944F-D6F8-410C-A681-4902B79499D8}">
      <dgm:prSet/>
      <dgm:spPr/>
      <dgm:t>
        <a:bodyPr/>
        <a:lstStyle/>
        <a:p>
          <a:endParaRPr lang="en-US"/>
        </a:p>
      </dgm:t>
    </dgm:pt>
    <dgm:pt modelId="{8E65BF9C-18D9-4684-8582-D31F98F7E101}" type="sibTrans" cxnId="{F1F4944F-D6F8-410C-A681-4902B79499D8}">
      <dgm:prSet/>
      <dgm:spPr/>
      <dgm:t>
        <a:bodyPr/>
        <a:lstStyle/>
        <a:p>
          <a:endParaRPr lang="en-US"/>
        </a:p>
      </dgm:t>
    </dgm:pt>
    <dgm:pt modelId="{948CD92F-AC4E-4559-897E-E5F02A63BC1F}">
      <dgm:prSet/>
      <dgm:spPr/>
      <dgm:t>
        <a:bodyPr/>
        <a:lstStyle/>
        <a:p>
          <a:r>
            <a:rPr lang="en-GB" dirty="0"/>
            <a:t>Household Size</a:t>
          </a:r>
          <a:endParaRPr lang="en-US" dirty="0"/>
        </a:p>
      </dgm:t>
    </dgm:pt>
    <dgm:pt modelId="{2C12ED28-D1EE-4297-9DE6-EEA6C5B8EE2C}" type="parTrans" cxnId="{32A895F3-5CE3-4EF3-9D97-F2FA68C09FB7}">
      <dgm:prSet/>
      <dgm:spPr/>
      <dgm:t>
        <a:bodyPr/>
        <a:lstStyle/>
        <a:p>
          <a:endParaRPr lang="en-US"/>
        </a:p>
      </dgm:t>
    </dgm:pt>
    <dgm:pt modelId="{92AB62F2-C5C6-465B-8104-C1F7F6BD95B5}" type="sibTrans" cxnId="{32A895F3-5CE3-4EF3-9D97-F2FA68C09FB7}">
      <dgm:prSet/>
      <dgm:spPr/>
      <dgm:t>
        <a:bodyPr/>
        <a:lstStyle/>
        <a:p>
          <a:endParaRPr lang="en-US"/>
        </a:p>
      </dgm:t>
    </dgm:pt>
    <dgm:pt modelId="{7760E64D-ADAA-4B6C-A142-55CBB4B1955A}">
      <dgm:prSet/>
      <dgm:spPr/>
      <dgm:t>
        <a:bodyPr/>
        <a:lstStyle/>
        <a:p>
          <a:r>
            <a:rPr lang="en-GB" dirty="0"/>
            <a:t>Health</a:t>
          </a:r>
          <a:endParaRPr lang="en-US" dirty="0"/>
        </a:p>
      </dgm:t>
    </dgm:pt>
    <dgm:pt modelId="{14144FA4-4274-4F52-A942-AB0D584FE9AE}" type="parTrans" cxnId="{08FC20D8-17F6-4093-A614-FDC070FA52B0}">
      <dgm:prSet/>
      <dgm:spPr/>
      <dgm:t>
        <a:bodyPr/>
        <a:lstStyle/>
        <a:p>
          <a:endParaRPr lang="en-US"/>
        </a:p>
      </dgm:t>
    </dgm:pt>
    <dgm:pt modelId="{96680AB3-3AD4-408E-83DD-CEF87E94B6DA}" type="sibTrans" cxnId="{08FC20D8-17F6-4093-A614-FDC070FA52B0}">
      <dgm:prSet/>
      <dgm:spPr/>
      <dgm:t>
        <a:bodyPr/>
        <a:lstStyle/>
        <a:p>
          <a:endParaRPr lang="en-US"/>
        </a:p>
      </dgm:t>
    </dgm:pt>
    <dgm:pt modelId="{26C65BDA-6D7E-49DC-BEF5-66F59994E954}">
      <dgm:prSet/>
      <dgm:spPr/>
      <dgm:t>
        <a:bodyPr/>
        <a:lstStyle/>
        <a:p>
          <a:r>
            <a:rPr lang="en-GB" dirty="0"/>
            <a:t>Age</a:t>
          </a:r>
          <a:endParaRPr lang="en-US" dirty="0"/>
        </a:p>
      </dgm:t>
    </dgm:pt>
    <dgm:pt modelId="{6832F454-68F3-4796-A959-54462ADDCC7F}" type="parTrans" cxnId="{D9132AB6-B4DC-4EA4-9757-73C5016B7958}">
      <dgm:prSet/>
      <dgm:spPr/>
      <dgm:t>
        <a:bodyPr/>
        <a:lstStyle/>
        <a:p>
          <a:endParaRPr lang="en-US"/>
        </a:p>
      </dgm:t>
    </dgm:pt>
    <dgm:pt modelId="{EDD9D753-70B4-43A1-B4D3-4DADCE23DEE4}" type="sibTrans" cxnId="{D9132AB6-B4DC-4EA4-9757-73C5016B7958}">
      <dgm:prSet/>
      <dgm:spPr/>
      <dgm:t>
        <a:bodyPr/>
        <a:lstStyle/>
        <a:p>
          <a:endParaRPr lang="en-US"/>
        </a:p>
      </dgm:t>
    </dgm:pt>
    <dgm:pt modelId="{7D54BC78-5860-4DD6-ACD3-D1102800F20A}">
      <dgm:prSet/>
      <dgm:spPr/>
      <dgm:t>
        <a:bodyPr/>
        <a:lstStyle/>
        <a:p>
          <a:r>
            <a:rPr lang="en-GB" dirty="0"/>
            <a:t>Religion</a:t>
          </a:r>
          <a:endParaRPr lang="en-US" dirty="0"/>
        </a:p>
      </dgm:t>
    </dgm:pt>
    <dgm:pt modelId="{94A91DB4-CD02-42B1-9626-2740528ACEBD}" type="parTrans" cxnId="{D81E9494-6710-4E95-848B-AC65618E9457}">
      <dgm:prSet/>
      <dgm:spPr/>
      <dgm:t>
        <a:bodyPr/>
        <a:lstStyle/>
        <a:p>
          <a:endParaRPr lang="en-US"/>
        </a:p>
      </dgm:t>
    </dgm:pt>
    <dgm:pt modelId="{B8EFC22F-067E-47C7-A78F-0F291B2745AC}" type="sibTrans" cxnId="{D81E9494-6710-4E95-848B-AC65618E9457}">
      <dgm:prSet/>
      <dgm:spPr/>
      <dgm:t>
        <a:bodyPr/>
        <a:lstStyle/>
        <a:p>
          <a:endParaRPr lang="en-US"/>
        </a:p>
      </dgm:t>
    </dgm:pt>
    <dgm:pt modelId="{A0A542D3-7CB8-8340-9273-B07E2E05A98C}">
      <dgm:prSet/>
      <dgm:spPr/>
      <dgm:t>
        <a:bodyPr/>
        <a:lstStyle/>
        <a:p>
          <a:r>
            <a:rPr lang="en-US" dirty="0"/>
            <a:t>Employment</a:t>
          </a:r>
        </a:p>
      </dgm:t>
    </dgm:pt>
    <dgm:pt modelId="{703F4437-7FAC-9241-9E08-50D000178885}" type="parTrans" cxnId="{8967DADD-6DA1-AF49-9D33-B4507580A611}">
      <dgm:prSet/>
      <dgm:spPr/>
    </dgm:pt>
    <dgm:pt modelId="{93D54705-5918-3948-96DB-CE2DDBA4001E}" type="sibTrans" cxnId="{8967DADD-6DA1-AF49-9D33-B4507580A611}">
      <dgm:prSet/>
      <dgm:spPr/>
    </dgm:pt>
    <dgm:pt modelId="{062DCA15-74E6-FA46-9C85-978FC47B82BC}">
      <dgm:prSet/>
      <dgm:spPr/>
      <dgm:t>
        <a:bodyPr/>
        <a:lstStyle/>
        <a:p>
          <a:r>
            <a:rPr lang="en-US" dirty="0"/>
            <a:t>Female Employment</a:t>
          </a:r>
        </a:p>
      </dgm:t>
    </dgm:pt>
    <dgm:pt modelId="{22034C9B-0FFE-B745-A5FD-DB0A408E6714}" type="parTrans" cxnId="{AC294984-73CD-BE4F-843C-F4832A3BE4C1}">
      <dgm:prSet/>
      <dgm:spPr/>
    </dgm:pt>
    <dgm:pt modelId="{5D4E3E9B-0921-CB48-9DB0-9538D1EFD6A5}" type="sibTrans" cxnId="{AC294984-73CD-BE4F-843C-F4832A3BE4C1}">
      <dgm:prSet/>
      <dgm:spPr/>
    </dgm:pt>
    <dgm:pt modelId="{F4767AC8-2D5E-574A-94DA-A2DF7250945D}">
      <dgm:prSet/>
      <dgm:spPr/>
      <dgm:t>
        <a:bodyPr/>
        <a:lstStyle/>
        <a:p>
          <a:r>
            <a:rPr lang="en-US" dirty="0"/>
            <a:t>Full-time Employment</a:t>
          </a:r>
        </a:p>
      </dgm:t>
    </dgm:pt>
    <dgm:pt modelId="{0C7640A4-C7F8-F04E-B634-C1EE7A082CDA}" type="parTrans" cxnId="{688605DF-010D-AD4D-843D-43FC2A3618A5}">
      <dgm:prSet/>
      <dgm:spPr/>
    </dgm:pt>
    <dgm:pt modelId="{05793495-79BC-C542-9202-66FAA2D1A328}" type="sibTrans" cxnId="{688605DF-010D-AD4D-843D-43FC2A3618A5}">
      <dgm:prSet/>
      <dgm:spPr/>
    </dgm:pt>
    <dgm:pt modelId="{3D18521B-D445-8640-9E6D-B601972D7428}" type="pres">
      <dgm:prSet presAssocID="{3868E049-E2A3-4CAF-865B-2F6F9BDAB382}" presName="linear" presStyleCnt="0">
        <dgm:presLayoutVars>
          <dgm:animLvl val="lvl"/>
          <dgm:resizeHandles val="exact"/>
        </dgm:presLayoutVars>
      </dgm:prSet>
      <dgm:spPr/>
    </dgm:pt>
    <dgm:pt modelId="{79C54EBC-05A5-C842-B110-14427925AA00}" type="pres">
      <dgm:prSet presAssocID="{D1454437-8324-41DF-A7D1-FDE6630E366A}" presName="parentText" presStyleLbl="node1" presStyleIdx="0" presStyleCnt="9">
        <dgm:presLayoutVars>
          <dgm:chMax val="0"/>
          <dgm:bulletEnabled val="1"/>
        </dgm:presLayoutVars>
      </dgm:prSet>
      <dgm:spPr/>
    </dgm:pt>
    <dgm:pt modelId="{098CE46A-B9C3-AE4D-865E-133FC56F906A}" type="pres">
      <dgm:prSet presAssocID="{39731C59-A3E6-43FF-A95C-6E5176DC9EF7}" presName="spacer" presStyleCnt="0"/>
      <dgm:spPr/>
    </dgm:pt>
    <dgm:pt modelId="{8A1D8919-2234-764F-BD75-D6AC0D6F25B7}" type="pres">
      <dgm:prSet presAssocID="{79646247-596E-4F00-91EA-B8BD34166C3B}" presName="parentText" presStyleLbl="node1" presStyleIdx="1" presStyleCnt="9">
        <dgm:presLayoutVars>
          <dgm:chMax val="0"/>
          <dgm:bulletEnabled val="1"/>
        </dgm:presLayoutVars>
      </dgm:prSet>
      <dgm:spPr/>
    </dgm:pt>
    <dgm:pt modelId="{40F391E8-CEDA-934B-BBA6-EF7101B509D4}" type="pres">
      <dgm:prSet presAssocID="{8A34BA77-7B55-436E-82C3-FC291F70A046}" presName="spacer" presStyleCnt="0"/>
      <dgm:spPr/>
    </dgm:pt>
    <dgm:pt modelId="{C2C56172-10A8-6B40-97AB-794C651525FF}" type="pres">
      <dgm:prSet presAssocID="{A0A542D3-7CB8-8340-9273-B07E2E05A98C}" presName="parentText" presStyleLbl="node1" presStyleIdx="2" presStyleCnt="9">
        <dgm:presLayoutVars>
          <dgm:chMax val="0"/>
          <dgm:bulletEnabled val="1"/>
        </dgm:presLayoutVars>
      </dgm:prSet>
      <dgm:spPr/>
    </dgm:pt>
    <dgm:pt modelId="{E3190B73-8D44-7643-9E1C-04FFC4703488}" type="pres">
      <dgm:prSet presAssocID="{A0A542D3-7CB8-8340-9273-B07E2E05A98C}" presName="childText" presStyleLbl="revTx" presStyleIdx="0" presStyleCnt="1">
        <dgm:presLayoutVars>
          <dgm:bulletEnabled val="1"/>
        </dgm:presLayoutVars>
      </dgm:prSet>
      <dgm:spPr/>
    </dgm:pt>
    <dgm:pt modelId="{3F42CC43-94A5-224F-AD6E-DC3A08910AAF}" type="pres">
      <dgm:prSet presAssocID="{ED207C4C-8ABC-417E-8EA0-10F4EEA4107C}" presName="parentText" presStyleLbl="node1" presStyleIdx="3" presStyleCnt="9">
        <dgm:presLayoutVars>
          <dgm:chMax val="0"/>
          <dgm:bulletEnabled val="1"/>
        </dgm:presLayoutVars>
      </dgm:prSet>
      <dgm:spPr/>
    </dgm:pt>
    <dgm:pt modelId="{86376A64-63B6-4F4F-AAD8-6F0F5E5DA77C}" type="pres">
      <dgm:prSet presAssocID="{300A9D04-CABD-46D8-B305-6A72E5F10B91}" presName="spacer" presStyleCnt="0"/>
      <dgm:spPr/>
    </dgm:pt>
    <dgm:pt modelId="{72B2D60A-CF7F-9E46-A44C-B15243917451}" type="pres">
      <dgm:prSet presAssocID="{2414D06E-8C2B-4251-9879-431A327E2D4D}" presName="parentText" presStyleLbl="node1" presStyleIdx="4" presStyleCnt="9">
        <dgm:presLayoutVars>
          <dgm:chMax val="0"/>
          <dgm:bulletEnabled val="1"/>
        </dgm:presLayoutVars>
      </dgm:prSet>
      <dgm:spPr/>
    </dgm:pt>
    <dgm:pt modelId="{85098DA6-F1AD-8842-8FDB-A0F9E9DE6F61}" type="pres">
      <dgm:prSet presAssocID="{8E65BF9C-18D9-4684-8582-D31F98F7E101}" presName="spacer" presStyleCnt="0"/>
      <dgm:spPr/>
    </dgm:pt>
    <dgm:pt modelId="{1C41B893-74B8-3243-AAE4-331E1E2CFA00}" type="pres">
      <dgm:prSet presAssocID="{948CD92F-AC4E-4559-897E-E5F02A63BC1F}" presName="parentText" presStyleLbl="node1" presStyleIdx="5" presStyleCnt="9">
        <dgm:presLayoutVars>
          <dgm:chMax val="0"/>
          <dgm:bulletEnabled val="1"/>
        </dgm:presLayoutVars>
      </dgm:prSet>
      <dgm:spPr/>
    </dgm:pt>
    <dgm:pt modelId="{0F84A4DE-5C78-3A4C-905D-06CA921890EB}" type="pres">
      <dgm:prSet presAssocID="{92AB62F2-C5C6-465B-8104-C1F7F6BD95B5}" presName="spacer" presStyleCnt="0"/>
      <dgm:spPr/>
    </dgm:pt>
    <dgm:pt modelId="{43E43B02-C15E-BA46-B3B6-7ECBC4E0BF90}" type="pres">
      <dgm:prSet presAssocID="{7760E64D-ADAA-4B6C-A142-55CBB4B1955A}" presName="parentText" presStyleLbl="node1" presStyleIdx="6" presStyleCnt="9">
        <dgm:presLayoutVars>
          <dgm:chMax val="0"/>
          <dgm:bulletEnabled val="1"/>
        </dgm:presLayoutVars>
      </dgm:prSet>
      <dgm:spPr/>
    </dgm:pt>
    <dgm:pt modelId="{7887BBC2-1A0E-154C-9396-154AF213C009}" type="pres">
      <dgm:prSet presAssocID="{96680AB3-3AD4-408E-83DD-CEF87E94B6DA}" presName="spacer" presStyleCnt="0"/>
      <dgm:spPr/>
    </dgm:pt>
    <dgm:pt modelId="{63397CB2-8949-664E-9EC2-AE4B8A5F47F2}" type="pres">
      <dgm:prSet presAssocID="{26C65BDA-6D7E-49DC-BEF5-66F59994E954}" presName="parentText" presStyleLbl="node1" presStyleIdx="7" presStyleCnt="9">
        <dgm:presLayoutVars>
          <dgm:chMax val="0"/>
          <dgm:bulletEnabled val="1"/>
        </dgm:presLayoutVars>
      </dgm:prSet>
      <dgm:spPr/>
    </dgm:pt>
    <dgm:pt modelId="{F20416B7-D25A-BD47-9A26-2D364A1F2CE0}" type="pres">
      <dgm:prSet presAssocID="{EDD9D753-70B4-43A1-B4D3-4DADCE23DEE4}" presName="spacer" presStyleCnt="0"/>
      <dgm:spPr/>
    </dgm:pt>
    <dgm:pt modelId="{9527C1E9-9A8B-E847-8ED8-A5A7E6B883C4}" type="pres">
      <dgm:prSet presAssocID="{7D54BC78-5860-4DD6-ACD3-D1102800F20A}" presName="parentText" presStyleLbl="node1" presStyleIdx="8" presStyleCnt="9">
        <dgm:presLayoutVars>
          <dgm:chMax val="0"/>
          <dgm:bulletEnabled val="1"/>
        </dgm:presLayoutVars>
      </dgm:prSet>
      <dgm:spPr/>
    </dgm:pt>
  </dgm:ptLst>
  <dgm:cxnLst>
    <dgm:cxn modelId="{B977360D-048A-4543-A83D-E9A978086773}" type="presOf" srcId="{DA85E346-D7E0-49BC-AB29-3789CFE22CC6}" destId="{E3190B73-8D44-7643-9E1C-04FFC4703488}" srcOrd="0" destOrd="0" presId="urn:microsoft.com/office/officeart/2005/8/layout/vList2"/>
    <dgm:cxn modelId="{FE15ED13-A305-C84C-8530-4184A616D55B}" type="presOf" srcId="{3868E049-E2A3-4CAF-865B-2F6F9BDAB382}" destId="{3D18521B-D445-8640-9E6D-B601972D7428}" srcOrd="0" destOrd="0" presId="urn:microsoft.com/office/officeart/2005/8/layout/vList2"/>
    <dgm:cxn modelId="{50FCC626-E913-7843-BF01-D129EDEBACBB}" type="presOf" srcId="{A0A542D3-7CB8-8340-9273-B07E2E05A98C}" destId="{C2C56172-10A8-6B40-97AB-794C651525FF}" srcOrd="0" destOrd="0" presId="urn:microsoft.com/office/officeart/2005/8/layout/vList2"/>
    <dgm:cxn modelId="{86D9C72D-68BB-FA4F-B0A8-AB5C87AD085F}" type="presOf" srcId="{26C65BDA-6D7E-49DC-BEF5-66F59994E954}" destId="{63397CB2-8949-664E-9EC2-AE4B8A5F47F2}" srcOrd="0" destOrd="0" presId="urn:microsoft.com/office/officeart/2005/8/layout/vList2"/>
    <dgm:cxn modelId="{5CFDD631-EAEA-43BD-8EE8-CF5F328FBAF3}" srcId="{3868E049-E2A3-4CAF-865B-2F6F9BDAB382}" destId="{79646247-596E-4F00-91EA-B8BD34166C3B}" srcOrd="1" destOrd="0" parTransId="{6D2D0162-878F-467B-BC3F-9413E2A05D79}" sibTransId="{8A34BA77-7B55-436E-82C3-FC291F70A046}"/>
    <dgm:cxn modelId="{816F4E3A-0742-524D-98EB-7CA4A3F83CCC}" type="presOf" srcId="{062DCA15-74E6-FA46-9C85-978FC47B82BC}" destId="{E3190B73-8D44-7643-9E1C-04FFC4703488}" srcOrd="0" destOrd="1" presId="urn:microsoft.com/office/officeart/2005/8/layout/vList2"/>
    <dgm:cxn modelId="{E4D30A40-BC3F-0341-B43A-5FBF77C99FDC}" type="presOf" srcId="{948CD92F-AC4E-4559-897E-E5F02A63BC1F}" destId="{1C41B893-74B8-3243-AAE4-331E1E2CFA00}" srcOrd="0" destOrd="0" presId="urn:microsoft.com/office/officeart/2005/8/layout/vList2"/>
    <dgm:cxn modelId="{AB7C865B-BE53-CD4B-8054-A628D5D4C0B3}" type="presOf" srcId="{F4767AC8-2D5E-574A-94DA-A2DF7250945D}" destId="{E3190B73-8D44-7643-9E1C-04FFC4703488}" srcOrd="0" destOrd="2" presId="urn:microsoft.com/office/officeart/2005/8/layout/vList2"/>
    <dgm:cxn modelId="{88CB086E-2BA2-2E4C-8F44-50861CD2095D}" type="presOf" srcId="{2414D06E-8C2B-4251-9879-431A327E2D4D}" destId="{72B2D60A-CF7F-9E46-A44C-B15243917451}" srcOrd="0" destOrd="0" presId="urn:microsoft.com/office/officeart/2005/8/layout/vList2"/>
    <dgm:cxn modelId="{F1F4944F-D6F8-410C-A681-4902B79499D8}" srcId="{3868E049-E2A3-4CAF-865B-2F6F9BDAB382}" destId="{2414D06E-8C2B-4251-9879-431A327E2D4D}" srcOrd="4" destOrd="0" parTransId="{4EF5C68B-B8D3-424C-B934-BE17915C02F8}" sibTransId="{8E65BF9C-18D9-4684-8582-D31F98F7E101}"/>
    <dgm:cxn modelId="{1C215D58-A61F-FC49-A8BE-9C2550546183}" type="presOf" srcId="{7D54BC78-5860-4DD6-ACD3-D1102800F20A}" destId="{9527C1E9-9A8B-E847-8ED8-A5A7E6B883C4}" srcOrd="0" destOrd="0" presId="urn:microsoft.com/office/officeart/2005/8/layout/vList2"/>
    <dgm:cxn modelId="{0F420B7F-FF43-488D-929E-FC4B48D232C1}" srcId="{3868E049-E2A3-4CAF-865B-2F6F9BDAB382}" destId="{ED207C4C-8ABC-417E-8EA0-10F4EEA4107C}" srcOrd="3" destOrd="0" parTransId="{D0ED32A3-FB22-4A23-A8A7-7354B0763160}" sibTransId="{300A9D04-CABD-46D8-B305-6A72E5F10B91}"/>
    <dgm:cxn modelId="{AC294984-73CD-BE4F-843C-F4832A3BE4C1}" srcId="{A0A542D3-7CB8-8340-9273-B07E2E05A98C}" destId="{062DCA15-74E6-FA46-9C85-978FC47B82BC}" srcOrd="1" destOrd="0" parTransId="{22034C9B-0FFE-B745-A5FD-DB0A408E6714}" sibTransId="{5D4E3E9B-0921-CB48-9DB0-9538D1EFD6A5}"/>
    <dgm:cxn modelId="{07CED791-E927-4D19-BE00-E93A1C5A15B7}" srcId="{3868E049-E2A3-4CAF-865B-2F6F9BDAB382}" destId="{D1454437-8324-41DF-A7D1-FDE6630E366A}" srcOrd="0" destOrd="0" parTransId="{0F41B678-733F-47B2-9A5D-72FD7DEC088D}" sibTransId="{39731C59-A3E6-43FF-A95C-6E5176DC9EF7}"/>
    <dgm:cxn modelId="{D81E9494-6710-4E95-848B-AC65618E9457}" srcId="{3868E049-E2A3-4CAF-865B-2F6F9BDAB382}" destId="{7D54BC78-5860-4DD6-ACD3-D1102800F20A}" srcOrd="8" destOrd="0" parTransId="{94A91DB4-CD02-42B1-9626-2740528ACEBD}" sibTransId="{B8EFC22F-067E-47C7-A78F-0F291B2745AC}"/>
    <dgm:cxn modelId="{91E2BC95-B26F-394F-BF9F-DFB3053B653D}" type="presOf" srcId="{7760E64D-ADAA-4B6C-A142-55CBB4B1955A}" destId="{43E43B02-C15E-BA46-B3B6-7ECBC4E0BF90}" srcOrd="0" destOrd="0" presId="urn:microsoft.com/office/officeart/2005/8/layout/vList2"/>
    <dgm:cxn modelId="{FEDB289A-9E9D-774D-A5F3-22863C3FA19C}" type="presOf" srcId="{79646247-596E-4F00-91EA-B8BD34166C3B}" destId="{8A1D8919-2234-764F-BD75-D6AC0D6F25B7}" srcOrd="0" destOrd="0" presId="urn:microsoft.com/office/officeart/2005/8/layout/vList2"/>
    <dgm:cxn modelId="{D9132AB6-B4DC-4EA4-9757-73C5016B7958}" srcId="{3868E049-E2A3-4CAF-865B-2F6F9BDAB382}" destId="{26C65BDA-6D7E-49DC-BEF5-66F59994E954}" srcOrd="7" destOrd="0" parTransId="{6832F454-68F3-4796-A959-54462ADDCC7F}" sibTransId="{EDD9D753-70B4-43A1-B4D3-4DADCE23DEE4}"/>
    <dgm:cxn modelId="{69E553BE-2D4E-41CF-AE81-642B85D332B2}" srcId="{A0A542D3-7CB8-8340-9273-B07E2E05A98C}" destId="{DA85E346-D7E0-49BC-AB29-3789CFE22CC6}" srcOrd="0" destOrd="0" parTransId="{7DC03C2F-3278-4167-BA07-6C09E80D40B7}" sibTransId="{7F8C1814-11DC-47AC-85C4-8FBDD7595BF3}"/>
    <dgm:cxn modelId="{105D5AD5-34A0-EA4E-A4EF-B9642EC8909C}" type="presOf" srcId="{ED207C4C-8ABC-417E-8EA0-10F4EEA4107C}" destId="{3F42CC43-94A5-224F-AD6E-DC3A08910AAF}" srcOrd="0" destOrd="0" presId="urn:microsoft.com/office/officeart/2005/8/layout/vList2"/>
    <dgm:cxn modelId="{08FC20D8-17F6-4093-A614-FDC070FA52B0}" srcId="{3868E049-E2A3-4CAF-865B-2F6F9BDAB382}" destId="{7760E64D-ADAA-4B6C-A142-55CBB4B1955A}" srcOrd="6" destOrd="0" parTransId="{14144FA4-4274-4F52-A942-AB0D584FE9AE}" sibTransId="{96680AB3-3AD4-408E-83DD-CEF87E94B6DA}"/>
    <dgm:cxn modelId="{8967DADD-6DA1-AF49-9D33-B4507580A611}" srcId="{3868E049-E2A3-4CAF-865B-2F6F9BDAB382}" destId="{A0A542D3-7CB8-8340-9273-B07E2E05A98C}" srcOrd="2" destOrd="0" parTransId="{703F4437-7FAC-9241-9E08-50D000178885}" sibTransId="{93D54705-5918-3948-96DB-CE2DDBA4001E}"/>
    <dgm:cxn modelId="{688605DF-010D-AD4D-843D-43FC2A3618A5}" srcId="{A0A542D3-7CB8-8340-9273-B07E2E05A98C}" destId="{F4767AC8-2D5E-574A-94DA-A2DF7250945D}" srcOrd="2" destOrd="0" parTransId="{0C7640A4-C7F8-F04E-B634-C1EE7A082CDA}" sibTransId="{05793495-79BC-C542-9202-66FAA2D1A328}"/>
    <dgm:cxn modelId="{26466EE3-C71A-3548-8CD8-EA0066BBD199}" type="presOf" srcId="{D1454437-8324-41DF-A7D1-FDE6630E366A}" destId="{79C54EBC-05A5-C842-B110-14427925AA00}" srcOrd="0" destOrd="0" presId="urn:microsoft.com/office/officeart/2005/8/layout/vList2"/>
    <dgm:cxn modelId="{32A895F3-5CE3-4EF3-9D97-F2FA68C09FB7}" srcId="{3868E049-E2A3-4CAF-865B-2F6F9BDAB382}" destId="{948CD92F-AC4E-4559-897E-E5F02A63BC1F}" srcOrd="5" destOrd="0" parTransId="{2C12ED28-D1EE-4297-9DE6-EEA6C5B8EE2C}" sibTransId="{92AB62F2-C5C6-465B-8104-C1F7F6BD95B5}"/>
    <dgm:cxn modelId="{1B20B30A-BCD4-254E-8500-D6615DBD60F1}" type="presParOf" srcId="{3D18521B-D445-8640-9E6D-B601972D7428}" destId="{79C54EBC-05A5-C842-B110-14427925AA00}" srcOrd="0" destOrd="0" presId="urn:microsoft.com/office/officeart/2005/8/layout/vList2"/>
    <dgm:cxn modelId="{0A3827F1-9881-CF4E-9CB1-D431407ECA16}" type="presParOf" srcId="{3D18521B-D445-8640-9E6D-B601972D7428}" destId="{098CE46A-B9C3-AE4D-865E-133FC56F906A}" srcOrd="1" destOrd="0" presId="urn:microsoft.com/office/officeart/2005/8/layout/vList2"/>
    <dgm:cxn modelId="{2AA59EAE-DD06-7141-9E02-C376A687C272}" type="presParOf" srcId="{3D18521B-D445-8640-9E6D-B601972D7428}" destId="{8A1D8919-2234-764F-BD75-D6AC0D6F25B7}" srcOrd="2" destOrd="0" presId="urn:microsoft.com/office/officeart/2005/8/layout/vList2"/>
    <dgm:cxn modelId="{04057A69-EC68-724B-B8C9-07D47474C3DF}" type="presParOf" srcId="{3D18521B-D445-8640-9E6D-B601972D7428}" destId="{40F391E8-CEDA-934B-BBA6-EF7101B509D4}" srcOrd="3" destOrd="0" presId="urn:microsoft.com/office/officeart/2005/8/layout/vList2"/>
    <dgm:cxn modelId="{AEEC1E58-6409-604F-B0EF-371E1E59ED51}" type="presParOf" srcId="{3D18521B-D445-8640-9E6D-B601972D7428}" destId="{C2C56172-10A8-6B40-97AB-794C651525FF}" srcOrd="4" destOrd="0" presId="urn:microsoft.com/office/officeart/2005/8/layout/vList2"/>
    <dgm:cxn modelId="{E16F4182-A958-BA4B-8273-A9034D0FB149}" type="presParOf" srcId="{3D18521B-D445-8640-9E6D-B601972D7428}" destId="{E3190B73-8D44-7643-9E1C-04FFC4703488}" srcOrd="5" destOrd="0" presId="urn:microsoft.com/office/officeart/2005/8/layout/vList2"/>
    <dgm:cxn modelId="{EB9B0FB8-A943-3241-BBE9-79F23A15C4C6}" type="presParOf" srcId="{3D18521B-D445-8640-9E6D-B601972D7428}" destId="{3F42CC43-94A5-224F-AD6E-DC3A08910AAF}" srcOrd="6" destOrd="0" presId="urn:microsoft.com/office/officeart/2005/8/layout/vList2"/>
    <dgm:cxn modelId="{752CD8B9-10F6-4440-85AD-751FE72FF15A}" type="presParOf" srcId="{3D18521B-D445-8640-9E6D-B601972D7428}" destId="{86376A64-63B6-4F4F-AAD8-6F0F5E5DA77C}" srcOrd="7" destOrd="0" presId="urn:microsoft.com/office/officeart/2005/8/layout/vList2"/>
    <dgm:cxn modelId="{5B16986B-DB5E-5245-9729-364D4FA96671}" type="presParOf" srcId="{3D18521B-D445-8640-9E6D-B601972D7428}" destId="{72B2D60A-CF7F-9E46-A44C-B15243917451}" srcOrd="8" destOrd="0" presId="urn:microsoft.com/office/officeart/2005/8/layout/vList2"/>
    <dgm:cxn modelId="{DCCA7A21-FE70-4D4B-AF46-54494A8AFDEF}" type="presParOf" srcId="{3D18521B-D445-8640-9E6D-B601972D7428}" destId="{85098DA6-F1AD-8842-8FDB-A0F9E9DE6F61}" srcOrd="9" destOrd="0" presId="urn:microsoft.com/office/officeart/2005/8/layout/vList2"/>
    <dgm:cxn modelId="{006CE783-8B8E-5D43-8709-5A97865B2985}" type="presParOf" srcId="{3D18521B-D445-8640-9E6D-B601972D7428}" destId="{1C41B893-74B8-3243-AAE4-331E1E2CFA00}" srcOrd="10" destOrd="0" presId="urn:microsoft.com/office/officeart/2005/8/layout/vList2"/>
    <dgm:cxn modelId="{D2A712B1-0C7F-7841-B326-4A6019DF133C}" type="presParOf" srcId="{3D18521B-D445-8640-9E6D-B601972D7428}" destId="{0F84A4DE-5C78-3A4C-905D-06CA921890EB}" srcOrd="11" destOrd="0" presId="urn:microsoft.com/office/officeart/2005/8/layout/vList2"/>
    <dgm:cxn modelId="{FCABC836-C9BF-4741-8FBE-6A53D469601D}" type="presParOf" srcId="{3D18521B-D445-8640-9E6D-B601972D7428}" destId="{43E43B02-C15E-BA46-B3B6-7ECBC4E0BF90}" srcOrd="12" destOrd="0" presId="urn:microsoft.com/office/officeart/2005/8/layout/vList2"/>
    <dgm:cxn modelId="{85711D69-04A9-1D47-B41E-56FEDB376D55}" type="presParOf" srcId="{3D18521B-D445-8640-9E6D-B601972D7428}" destId="{7887BBC2-1A0E-154C-9396-154AF213C009}" srcOrd="13" destOrd="0" presId="urn:microsoft.com/office/officeart/2005/8/layout/vList2"/>
    <dgm:cxn modelId="{657A85F5-8EB5-6B43-A0CB-A858C1374CB5}" type="presParOf" srcId="{3D18521B-D445-8640-9E6D-B601972D7428}" destId="{63397CB2-8949-664E-9EC2-AE4B8A5F47F2}" srcOrd="14" destOrd="0" presId="urn:microsoft.com/office/officeart/2005/8/layout/vList2"/>
    <dgm:cxn modelId="{B402A2AA-3B62-2F4D-85A3-7586AA5C93CA}" type="presParOf" srcId="{3D18521B-D445-8640-9E6D-B601972D7428}" destId="{F20416B7-D25A-BD47-9A26-2D364A1F2CE0}" srcOrd="15" destOrd="0" presId="urn:microsoft.com/office/officeart/2005/8/layout/vList2"/>
    <dgm:cxn modelId="{93F7E4E3-8EC8-C94C-89BD-3B00105B75E1}" type="presParOf" srcId="{3D18521B-D445-8640-9E6D-B601972D7428}" destId="{9527C1E9-9A8B-E847-8ED8-A5A7E6B883C4}" srcOrd="1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3863BF-CFC1-7B47-87A5-39177013FA1F}">
      <dsp:nvSpPr>
        <dsp:cNvPr id="0" name=""/>
        <dsp:cNvSpPr/>
      </dsp:nvSpPr>
      <dsp:spPr>
        <a:xfrm>
          <a:off x="0" y="463662"/>
          <a:ext cx="5607050" cy="18837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35169" tIns="479044" rIns="435169" bIns="163576" numCol="1" spcCol="1270" anchor="t" anchorCtr="0">
          <a:noAutofit/>
        </a:bodyPr>
        <a:lstStyle/>
        <a:p>
          <a:pPr marL="228600" lvl="1" indent="-228600" algn="l" defTabSz="1022350">
            <a:lnSpc>
              <a:spcPct val="90000"/>
            </a:lnSpc>
            <a:spcBef>
              <a:spcPct val="0"/>
            </a:spcBef>
            <a:spcAft>
              <a:spcPct val="15000"/>
            </a:spcAft>
            <a:buChar char="•"/>
          </a:pPr>
          <a:r>
            <a:rPr lang="en-GB" sz="2300" kern="1200"/>
            <a:t>Inform policy and the general public of the differences in transport usage to travel to work across England and Wales</a:t>
          </a:r>
          <a:endParaRPr lang="en-US" sz="2300" kern="1200"/>
        </a:p>
      </dsp:txBody>
      <dsp:txXfrm>
        <a:off x="0" y="463662"/>
        <a:ext cx="5607050" cy="1883700"/>
      </dsp:txXfrm>
    </dsp:sp>
    <dsp:sp modelId="{BFEA1BDE-E5EF-824E-81DC-DEB0AF9E6425}">
      <dsp:nvSpPr>
        <dsp:cNvPr id="0" name=""/>
        <dsp:cNvSpPr/>
      </dsp:nvSpPr>
      <dsp:spPr>
        <a:xfrm>
          <a:off x="280352" y="124182"/>
          <a:ext cx="3924935" cy="678960"/>
        </a:xfrm>
        <a:prstGeom prst="roundRect">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3000"/>
                <a:lumMod val="100000"/>
              </a:schemeClr>
            </a:gs>
            <a:gs pos="100000">
              <a:schemeClr val="accent2">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353" tIns="0" rIns="148353" bIns="0" numCol="1" spcCol="1270" anchor="ctr" anchorCtr="0">
          <a:noAutofit/>
        </a:bodyPr>
        <a:lstStyle/>
        <a:p>
          <a:pPr marL="0" lvl="0" indent="0" algn="l" defTabSz="1022350">
            <a:lnSpc>
              <a:spcPct val="90000"/>
            </a:lnSpc>
            <a:spcBef>
              <a:spcPct val="0"/>
            </a:spcBef>
            <a:spcAft>
              <a:spcPct val="35000"/>
            </a:spcAft>
            <a:buNone/>
          </a:pPr>
          <a:r>
            <a:rPr lang="en-GB" sz="2300" kern="1200"/>
            <a:t>Purpose</a:t>
          </a:r>
          <a:endParaRPr lang="en-US" sz="2300" kern="1200"/>
        </a:p>
      </dsp:txBody>
      <dsp:txXfrm>
        <a:off x="313496" y="157326"/>
        <a:ext cx="3858647" cy="612672"/>
      </dsp:txXfrm>
    </dsp:sp>
    <dsp:sp modelId="{8248139D-0976-B349-95C9-D61ECFBAB6A2}">
      <dsp:nvSpPr>
        <dsp:cNvPr id="0" name=""/>
        <dsp:cNvSpPr/>
      </dsp:nvSpPr>
      <dsp:spPr>
        <a:xfrm>
          <a:off x="0" y="2811042"/>
          <a:ext cx="5607050" cy="1992375"/>
        </a:xfrm>
        <a:prstGeom prst="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35169" tIns="479044" rIns="435169"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dirty="0"/>
            <a:t>Identify different transport profiles</a:t>
          </a:r>
        </a:p>
        <a:p>
          <a:pPr marL="228600" lvl="1" indent="-228600" algn="l" defTabSz="1022350">
            <a:lnSpc>
              <a:spcPct val="90000"/>
            </a:lnSpc>
            <a:spcBef>
              <a:spcPct val="0"/>
            </a:spcBef>
            <a:spcAft>
              <a:spcPct val="15000"/>
            </a:spcAft>
            <a:buChar char="•"/>
          </a:pPr>
          <a:r>
            <a:rPr lang="en-US" sz="2300" kern="1200" dirty="0"/>
            <a:t>Map the transport profiles and flows</a:t>
          </a:r>
        </a:p>
        <a:p>
          <a:pPr marL="228600" lvl="1" indent="-228600" algn="l" defTabSz="1022350">
            <a:lnSpc>
              <a:spcPct val="90000"/>
            </a:lnSpc>
            <a:spcBef>
              <a:spcPct val="0"/>
            </a:spcBef>
            <a:spcAft>
              <a:spcPct val="15000"/>
            </a:spcAft>
            <a:buChar char="•"/>
          </a:pPr>
          <a:r>
            <a:rPr lang="en-US" sz="2300" kern="1200"/>
            <a:t>Look at how demographic factors are related to these transport profiles</a:t>
          </a:r>
        </a:p>
      </dsp:txBody>
      <dsp:txXfrm>
        <a:off x="0" y="2811042"/>
        <a:ext cx="5607050" cy="1992375"/>
      </dsp:txXfrm>
    </dsp:sp>
    <dsp:sp modelId="{27973ACC-F4E6-5F4D-BAA2-923E25EDEFD9}">
      <dsp:nvSpPr>
        <dsp:cNvPr id="0" name=""/>
        <dsp:cNvSpPr/>
      </dsp:nvSpPr>
      <dsp:spPr>
        <a:xfrm>
          <a:off x="280352" y="2471562"/>
          <a:ext cx="3924935" cy="678960"/>
        </a:xfrm>
        <a:prstGeom prst="roundRect">
          <a:avLst/>
        </a:prstGeom>
        <a:gradFill rotWithShape="0">
          <a:gsLst>
            <a:gs pos="0">
              <a:schemeClr val="accent3">
                <a:hueOff val="0"/>
                <a:satOff val="0"/>
                <a:lumOff val="0"/>
                <a:alphaOff val="0"/>
                <a:tint val="97000"/>
                <a:satMod val="100000"/>
                <a:lumMod val="102000"/>
              </a:schemeClr>
            </a:gs>
            <a:gs pos="50000">
              <a:schemeClr val="accent3">
                <a:hueOff val="0"/>
                <a:satOff val="0"/>
                <a:lumOff val="0"/>
                <a:alphaOff val="0"/>
                <a:shade val="100000"/>
                <a:satMod val="103000"/>
                <a:lumMod val="100000"/>
              </a:schemeClr>
            </a:gs>
            <a:gs pos="100000">
              <a:schemeClr val="accent3">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353" tIns="0" rIns="148353" bIns="0" numCol="1" spcCol="1270" anchor="ctr" anchorCtr="0">
          <a:noAutofit/>
        </a:bodyPr>
        <a:lstStyle/>
        <a:p>
          <a:pPr marL="0" lvl="0" indent="0" algn="l" defTabSz="1022350">
            <a:lnSpc>
              <a:spcPct val="90000"/>
            </a:lnSpc>
            <a:spcBef>
              <a:spcPct val="0"/>
            </a:spcBef>
            <a:spcAft>
              <a:spcPct val="35000"/>
            </a:spcAft>
            <a:buNone/>
          </a:pPr>
          <a:r>
            <a:rPr lang="en-GB" sz="2300" kern="1200"/>
            <a:t>Aims</a:t>
          </a:r>
          <a:endParaRPr lang="en-US" sz="2300" kern="1200"/>
        </a:p>
      </dsp:txBody>
      <dsp:txXfrm>
        <a:off x="313496" y="2504706"/>
        <a:ext cx="3858647" cy="6126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3171FB-4C42-4EA5-9A4B-25B06DF067FF}">
      <dsp:nvSpPr>
        <dsp:cNvPr id="0" name=""/>
        <dsp:cNvSpPr/>
      </dsp:nvSpPr>
      <dsp:spPr>
        <a:xfrm>
          <a:off x="0" y="0"/>
          <a:ext cx="8238427" cy="682434"/>
        </a:xfrm>
        <a:prstGeom prst="roundRect">
          <a:avLst>
            <a:gd name="adj" fmla="val 10000"/>
          </a:avLst>
        </a:prstGeom>
        <a:solidFill>
          <a:schemeClr val="accent2">
            <a:hueOff val="0"/>
            <a:satOff val="0"/>
            <a:lumOff val="0"/>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i="1" kern="1200" dirty="0"/>
            <a:t>Collection</a:t>
          </a:r>
          <a:r>
            <a:rPr lang="en-GB" sz="2400" kern="1200" dirty="0"/>
            <a:t>: gather data to be used for analysis</a:t>
          </a:r>
          <a:endParaRPr lang="en-US" sz="2400" kern="1200" dirty="0"/>
        </a:p>
      </dsp:txBody>
      <dsp:txXfrm>
        <a:off x="19988" y="19988"/>
        <a:ext cx="7444360" cy="642458"/>
      </dsp:txXfrm>
    </dsp:sp>
    <dsp:sp modelId="{F43150D8-1BF8-4E00-A225-8D9F141738F2}">
      <dsp:nvSpPr>
        <dsp:cNvPr id="0" name=""/>
        <dsp:cNvSpPr/>
      </dsp:nvSpPr>
      <dsp:spPr>
        <a:xfrm>
          <a:off x="689968" y="806513"/>
          <a:ext cx="8238427" cy="682434"/>
        </a:xfrm>
        <a:prstGeom prst="roundRect">
          <a:avLst>
            <a:gd name="adj" fmla="val 10000"/>
          </a:avLst>
        </a:prstGeom>
        <a:solidFill>
          <a:schemeClr val="accent3">
            <a:hueOff val="0"/>
            <a:satOff val="0"/>
            <a:lumOff val="0"/>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i="1" kern="1200" dirty="0"/>
            <a:t>Cleaning</a:t>
          </a:r>
          <a:r>
            <a:rPr lang="en-GB" sz="2400" kern="1200" dirty="0"/>
            <a:t>: get data in the correct format and units</a:t>
          </a:r>
        </a:p>
      </dsp:txBody>
      <dsp:txXfrm>
        <a:off x="709956" y="826501"/>
        <a:ext cx="7064900" cy="642458"/>
      </dsp:txXfrm>
    </dsp:sp>
    <dsp:sp modelId="{92295984-5C1C-4247-AB11-7604CA2CF8AB}">
      <dsp:nvSpPr>
        <dsp:cNvPr id="0" name=""/>
        <dsp:cNvSpPr/>
      </dsp:nvSpPr>
      <dsp:spPr>
        <a:xfrm>
          <a:off x="1369638" y="1613027"/>
          <a:ext cx="8238427" cy="682434"/>
        </a:xfrm>
        <a:prstGeom prst="roundRect">
          <a:avLst>
            <a:gd name="adj" fmla="val 10000"/>
          </a:avLst>
        </a:prstGeom>
        <a:solidFill>
          <a:schemeClr val="accent4">
            <a:hueOff val="0"/>
            <a:satOff val="0"/>
            <a:lumOff val="0"/>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i="1" kern="1200"/>
            <a:t>Transformation</a:t>
          </a:r>
          <a:r>
            <a:rPr lang="en-GB" sz="2400" kern="1200"/>
            <a:t>: reduce skewness of the data</a:t>
          </a:r>
          <a:endParaRPr lang="en-US" sz="2400" kern="1200"/>
        </a:p>
      </dsp:txBody>
      <dsp:txXfrm>
        <a:off x="1389626" y="1633015"/>
        <a:ext cx="7075198" cy="642458"/>
      </dsp:txXfrm>
    </dsp:sp>
    <dsp:sp modelId="{391BA1FA-722F-437F-A392-2248944E6742}">
      <dsp:nvSpPr>
        <dsp:cNvPr id="0" name=""/>
        <dsp:cNvSpPr/>
      </dsp:nvSpPr>
      <dsp:spPr>
        <a:xfrm>
          <a:off x="2059606" y="2419541"/>
          <a:ext cx="8238427" cy="682434"/>
        </a:xfrm>
        <a:prstGeom prst="roundRect">
          <a:avLst>
            <a:gd name="adj" fmla="val 10000"/>
          </a:avLst>
        </a:prstGeom>
        <a:solidFill>
          <a:schemeClr val="accent5">
            <a:hueOff val="0"/>
            <a:satOff val="0"/>
            <a:lumOff val="0"/>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i="1" kern="1200" dirty="0"/>
            <a:t>Standardisation</a:t>
          </a:r>
          <a:r>
            <a:rPr lang="en-GB" sz="2400" kern="1200" dirty="0"/>
            <a:t>: put variables in the same units and scale</a:t>
          </a:r>
          <a:endParaRPr lang="en-US" sz="2400" kern="1200" dirty="0"/>
        </a:p>
      </dsp:txBody>
      <dsp:txXfrm>
        <a:off x="2079594" y="2439529"/>
        <a:ext cx="7064900" cy="642458"/>
      </dsp:txXfrm>
    </dsp:sp>
    <dsp:sp modelId="{2D4B486F-ABA0-47EB-81BA-C9E954A3173F}">
      <dsp:nvSpPr>
        <dsp:cNvPr id="0" name=""/>
        <dsp:cNvSpPr/>
      </dsp:nvSpPr>
      <dsp:spPr>
        <a:xfrm>
          <a:off x="7794844" y="522682"/>
          <a:ext cx="443582" cy="443582"/>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7894650" y="522682"/>
        <a:ext cx="243970" cy="333795"/>
      </dsp:txXfrm>
    </dsp:sp>
    <dsp:sp modelId="{C916E834-C932-44A1-A499-3D4983735181}">
      <dsp:nvSpPr>
        <dsp:cNvPr id="0" name=""/>
        <dsp:cNvSpPr/>
      </dsp:nvSpPr>
      <dsp:spPr>
        <a:xfrm>
          <a:off x="8484812" y="1329196"/>
          <a:ext cx="443582" cy="443582"/>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GB" sz="2100" kern="1200"/>
        </a:p>
      </dsp:txBody>
      <dsp:txXfrm>
        <a:off x="8584618" y="1329196"/>
        <a:ext cx="243970" cy="333795"/>
      </dsp:txXfrm>
    </dsp:sp>
    <dsp:sp modelId="{EFD1EC96-A7AD-4323-AE23-2510702C6460}">
      <dsp:nvSpPr>
        <dsp:cNvPr id="0" name=""/>
        <dsp:cNvSpPr/>
      </dsp:nvSpPr>
      <dsp:spPr>
        <a:xfrm>
          <a:off x="9164483" y="2135710"/>
          <a:ext cx="443582" cy="443582"/>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9264289" y="2135710"/>
        <a:ext cx="243970" cy="3337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E34548-8630-4724-A382-07E5E67D00F2}">
      <dsp:nvSpPr>
        <dsp:cNvPr id="0" name=""/>
        <dsp:cNvSpPr/>
      </dsp:nvSpPr>
      <dsp:spPr>
        <a:xfrm>
          <a:off x="0" y="2045"/>
          <a:ext cx="5607050" cy="10365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78F917-B25F-47B3-8FD8-5F35E5C975AF}">
      <dsp:nvSpPr>
        <dsp:cNvPr id="0" name=""/>
        <dsp:cNvSpPr/>
      </dsp:nvSpPr>
      <dsp:spPr>
        <a:xfrm>
          <a:off x="313549" y="235264"/>
          <a:ext cx="570090" cy="5700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7C09F2C-F811-4648-B972-027319181A27}">
      <dsp:nvSpPr>
        <dsp:cNvPr id="0" name=""/>
        <dsp:cNvSpPr/>
      </dsp:nvSpPr>
      <dsp:spPr>
        <a:xfrm>
          <a:off x="1197190" y="2045"/>
          <a:ext cx="4409859" cy="1036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699" tIns="109699" rIns="109699" bIns="109699" numCol="1" spcCol="1270" anchor="ctr" anchorCtr="0">
          <a:noAutofit/>
        </a:bodyPr>
        <a:lstStyle/>
        <a:p>
          <a:pPr marL="0" lvl="0" indent="0" algn="l" defTabSz="977900">
            <a:lnSpc>
              <a:spcPct val="90000"/>
            </a:lnSpc>
            <a:spcBef>
              <a:spcPct val="0"/>
            </a:spcBef>
            <a:spcAft>
              <a:spcPct val="35000"/>
            </a:spcAft>
            <a:buNone/>
          </a:pPr>
          <a:r>
            <a:rPr lang="en-GB" sz="2200" kern="1200" dirty="0"/>
            <a:t>Public transport stops – Department of Transport (2014)</a:t>
          </a:r>
          <a:endParaRPr lang="en-US" sz="2200" kern="1200" dirty="0"/>
        </a:p>
      </dsp:txBody>
      <dsp:txXfrm>
        <a:off x="1197190" y="2045"/>
        <a:ext cx="4409859" cy="1036528"/>
      </dsp:txXfrm>
    </dsp:sp>
    <dsp:sp modelId="{101C0B6A-E698-4FDA-A9BA-2FBE95CC9F26}">
      <dsp:nvSpPr>
        <dsp:cNvPr id="0" name=""/>
        <dsp:cNvSpPr/>
      </dsp:nvSpPr>
      <dsp:spPr>
        <a:xfrm>
          <a:off x="0" y="1297705"/>
          <a:ext cx="5607050" cy="10365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96AE22-0113-441A-8F3B-DC5FCC0F762F}">
      <dsp:nvSpPr>
        <dsp:cNvPr id="0" name=""/>
        <dsp:cNvSpPr/>
      </dsp:nvSpPr>
      <dsp:spPr>
        <a:xfrm>
          <a:off x="313549" y="1530924"/>
          <a:ext cx="570090" cy="5700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B209859-DC38-40F3-AD2A-AAA91738C07B}">
      <dsp:nvSpPr>
        <dsp:cNvPr id="0" name=""/>
        <dsp:cNvSpPr/>
      </dsp:nvSpPr>
      <dsp:spPr>
        <a:xfrm>
          <a:off x="1197190" y="1297705"/>
          <a:ext cx="4409859" cy="1036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699" tIns="109699" rIns="109699" bIns="109699" numCol="1" spcCol="1270" anchor="ctr" anchorCtr="0">
          <a:noAutofit/>
        </a:bodyPr>
        <a:lstStyle/>
        <a:p>
          <a:pPr marL="0" lvl="0" indent="0" algn="l" defTabSz="977900">
            <a:lnSpc>
              <a:spcPct val="90000"/>
            </a:lnSpc>
            <a:spcBef>
              <a:spcPct val="0"/>
            </a:spcBef>
            <a:spcAft>
              <a:spcPct val="35000"/>
            </a:spcAft>
            <a:buNone/>
          </a:pPr>
          <a:r>
            <a:rPr lang="en-GB" sz="2200" kern="1200"/>
            <a:t>Car ownership – 2011 census</a:t>
          </a:r>
          <a:endParaRPr lang="en-US" sz="2200" kern="1200"/>
        </a:p>
      </dsp:txBody>
      <dsp:txXfrm>
        <a:off x="1197190" y="1297705"/>
        <a:ext cx="4409859" cy="1036528"/>
      </dsp:txXfrm>
    </dsp:sp>
    <dsp:sp modelId="{360CBAB0-4D69-4EB0-B0D6-BB545C642FD3}">
      <dsp:nvSpPr>
        <dsp:cNvPr id="0" name=""/>
        <dsp:cNvSpPr/>
      </dsp:nvSpPr>
      <dsp:spPr>
        <a:xfrm>
          <a:off x="0" y="2593366"/>
          <a:ext cx="5607050" cy="10365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DF6E14-7E3E-447A-8F43-769E330593A1}">
      <dsp:nvSpPr>
        <dsp:cNvPr id="0" name=""/>
        <dsp:cNvSpPr/>
      </dsp:nvSpPr>
      <dsp:spPr>
        <a:xfrm>
          <a:off x="313549" y="2826584"/>
          <a:ext cx="570090" cy="5700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0A93BDF-D7A8-4D29-B99D-7CF2EA3DECFF}">
      <dsp:nvSpPr>
        <dsp:cNvPr id="0" name=""/>
        <dsp:cNvSpPr/>
      </dsp:nvSpPr>
      <dsp:spPr>
        <a:xfrm>
          <a:off x="1197190" y="2593366"/>
          <a:ext cx="4409859" cy="1036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699" tIns="109699" rIns="109699" bIns="109699" numCol="1" spcCol="1270" anchor="ctr" anchorCtr="0">
          <a:noAutofit/>
        </a:bodyPr>
        <a:lstStyle/>
        <a:p>
          <a:pPr marL="0" lvl="0" indent="0" algn="l" defTabSz="977900">
            <a:lnSpc>
              <a:spcPct val="90000"/>
            </a:lnSpc>
            <a:spcBef>
              <a:spcPct val="0"/>
            </a:spcBef>
            <a:spcAft>
              <a:spcPct val="35000"/>
            </a:spcAft>
            <a:buNone/>
          </a:pPr>
          <a:r>
            <a:rPr lang="en-GB" sz="2200" kern="1200"/>
            <a:t>Commuter Flow Data – 2011 census</a:t>
          </a:r>
          <a:endParaRPr lang="en-US" sz="2200" kern="1200"/>
        </a:p>
      </dsp:txBody>
      <dsp:txXfrm>
        <a:off x="1197190" y="2593366"/>
        <a:ext cx="4409859" cy="1036528"/>
      </dsp:txXfrm>
    </dsp:sp>
    <dsp:sp modelId="{31F2D5FB-7FA5-45D9-8D7E-0867AF20F2D1}">
      <dsp:nvSpPr>
        <dsp:cNvPr id="0" name=""/>
        <dsp:cNvSpPr/>
      </dsp:nvSpPr>
      <dsp:spPr>
        <a:xfrm>
          <a:off x="0" y="3889026"/>
          <a:ext cx="5607050" cy="10365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6B3C74-600B-49DC-AB95-7508476A5AB8}">
      <dsp:nvSpPr>
        <dsp:cNvPr id="0" name=""/>
        <dsp:cNvSpPr/>
      </dsp:nvSpPr>
      <dsp:spPr>
        <a:xfrm>
          <a:off x="313549" y="4122245"/>
          <a:ext cx="570090" cy="57009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6CC9E2E-472E-4EF8-A2A8-33EB8E70B8C7}">
      <dsp:nvSpPr>
        <dsp:cNvPr id="0" name=""/>
        <dsp:cNvSpPr/>
      </dsp:nvSpPr>
      <dsp:spPr>
        <a:xfrm>
          <a:off x="1197190" y="3889026"/>
          <a:ext cx="4409859" cy="1036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699" tIns="109699" rIns="109699" bIns="109699" numCol="1" spcCol="1270" anchor="ctr" anchorCtr="0">
          <a:noAutofit/>
        </a:bodyPr>
        <a:lstStyle/>
        <a:p>
          <a:pPr marL="0" lvl="0" indent="0" algn="l" defTabSz="977900">
            <a:lnSpc>
              <a:spcPct val="90000"/>
            </a:lnSpc>
            <a:spcBef>
              <a:spcPct val="0"/>
            </a:spcBef>
            <a:spcAft>
              <a:spcPct val="35000"/>
            </a:spcAft>
            <a:buNone/>
          </a:pPr>
          <a:r>
            <a:rPr lang="en-GB" sz="2200" kern="1200"/>
            <a:t>Travel Time Data – Quant Project CASA</a:t>
          </a:r>
          <a:endParaRPr lang="en-US" sz="2200" kern="1200"/>
        </a:p>
      </dsp:txBody>
      <dsp:txXfrm>
        <a:off x="1197190" y="3889026"/>
        <a:ext cx="4409859" cy="10365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4D8D63-157F-43B2-8D0B-49E72FFBAFA6}">
      <dsp:nvSpPr>
        <dsp:cNvPr id="0" name=""/>
        <dsp:cNvSpPr/>
      </dsp:nvSpPr>
      <dsp:spPr>
        <a:xfrm>
          <a:off x="0" y="644"/>
          <a:ext cx="6151562" cy="150730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5F031E-EDDC-4123-BA15-550EB4B81CFF}">
      <dsp:nvSpPr>
        <dsp:cNvPr id="0" name=""/>
        <dsp:cNvSpPr/>
      </dsp:nvSpPr>
      <dsp:spPr>
        <a:xfrm>
          <a:off x="455959" y="339787"/>
          <a:ext cx="829016" cy="8290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ED4B90B-9B83-4D7A-B03B-FCD9F97AACDF}">
      <dsp:nvSpPr>
        <dsp:cNvPr id="0" name=""/>
        <dsp:cNvSpPr/>
      </dsp:nvSpPr>
      <dsp:spPr>
        <a:xfrm>
          <a:off x="1740935" y="644"/>
          <a:ext cx="4410627" cy="1507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523" tIns="159523" rIns="159523" bIns="159523" numCol="1" spcCol="1270" anchor="ctr" anchorCtr="0">
          <a:noAutofit/>
        </a:bodyPr>
        <a:lstStyle/>
        <a:p>
          <a:pPr marL="0" lvl="0" indent="0" algn="l" defTabSz="1111250">
            <a:lnSpc>
              <a:spcPct val="90000"/>
            </a:lnSpc>
            <a:spcBef>
              <a:spcPct val="0"/>
            </a:spcBef>
            <a:spcAft>
              <a:spcPct val="35000"/>
            </a:spcAft>
            <a:buNone/>
          </a:pPr>
          <a:r>
            <a:rPr lang="en-GB" sz="2500" kern="1200"/>
            <a:t>Group flows by origin MSOA and turn into percentages</a:t>
          </a:r>
          <a:endParaRPr lang="en-US" sz="2500" kern="1200"/>
        </a:p>
      </dsp:txBody>
      <dsp:txXfrm>
        <a:off x="1740935" y="644"/>
        <a:ext cx="4410627" cy="1507303"/>
      </dsp:txXfrm>
    </dsp:sp>
    <dsp:sp modelId="{90D542E8-0F41-446C-9EF4-5007A010A832}">
      <dsp:nvSpPr>
        <dsp:cNvPr id="0" name=""/>
        <dsp:cNvSpPr/>
      </dsp:nvSpPr>
      <dsp:spPr>
        <a:xfrm>
          <a:off x="0" y="1884773"/>
          <a:ext cx="6151562" cy="150730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CC035D-78D5-46F8-AF1E-7634F26E11D3}">
      <dsp:nvSpPr>
        <dsp:cNvPr id="0" name=""/>
        <dsp:cNvSpPr/>
      </dsp:nvSpPr>
      <dsp:spPr>
        <a:xfrm>
          <a:off x="455959" y="2223916"/>
          <a:ext cx="829016" cy="8290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85DE906-568E-4FA5-B776-BC6A0D5FF698}">
      <dsp:nvSpPr>
        <dsp:cNvPr id="0" name=""/>
        <dsp:cNvSpPr/>
      </dsp:nvSpPr>
      <dsp:spPr>
        <a:xfrm>
          <a:off x="1740935" y="1884773"/>
          <a:ext cx="4410627" cy="1507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523" tIns="159523" rIns="159523" bIns="159523" numCol="1" spcCol="1270" anchor="ctr" anchorCtr="0">
          <a:noAutofit/>
        </a:bodyPr>
        <a:lstStyle/>
        <a:p>
          <a:pPr marL="0" lvl="0" indent="0" algn="l" defTabSz="1111250">
            <a:lnSpc>
              <a:spcPct val="90000"/>
            </a:lnSpc>
            <a:spcBef>
              <a:spcPct val="0"/>
            </a:spcBef>
            <a:spcAft>
              <a:spcPct val="35000"/>
            </a:spcAft>
            <a:buNone/>
          </a:pPr>
          <a:r>
            <a:rPr lang="en-GB" sz="2500" kern="1200"/>
            <a:t>Perform a point in polygon analysis for transportation access nodes</a:t>
          </a:r>
          <a:endParaRPr lang="en-US" sz="2500" kern="1200"/>
        </a:p>
      </dsp:txBody>
      <dsp:txXfrm>
        <a:off x="1740935" y="1884773"/>
        <a:ext cx="4410627" cy="1507303"/>
      </dsp:txXfrm>
    </dsp:sp>
    <dsp:sp modelId="{314F77EC-FD8C-40A8-89C9-4A401E861877}">
      <dsp:nvSpPr>
        <dsp:cNvPr id="0" name=""/>
        <dsp:cNvSpPr/>
      </dsp:nvSpPr>
      <dsp:spPr>
        <a:xfrm>
          <a:off x="0" y="3768902"/>
          <a:ext cx="6151562" cy="150730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3413CC-F730-482E-BB07-74818E94067A}">
      <dsp:nvSpPr>
        <dsp:cNvPr id="0" name=""/>
        <dsp:cNvSpPr/>
      </dsp:nvSpPr>
      <dsp:spPr>
        <a:xfrm>
          <a:off x="455959" y="4108045"/>
          <a:ext cx="829016" cy="8290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D8DADEA-9AD1-436C-BC74-BA54C4AA6238}">
      <dsp:nvSpPr>
        <dsp:cNvPr id="0" name=""/>
        <dsp:cNvSpPr/>
      </dsp:nvSpPr>
      <dsp:spPr>
        <a:xfrm>
          <a:off x="1740935" y="3768902"/>
          <a:ext cx="4410627" cy="1507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523" tIns="159523" rIns="159523" bIns="159523" numCol="1" spcCol="1270" anchor="ctr" anchorCtr="0">
          <a:noAutofit/>
        </a:bodyPr>
        <a:lstStyle/>
        <a:p>
          <a:pPr marL="0" lvl="0" indent="0" algn="l" defTabSz="1111250">
            <a:lnSpc>
              <a:spcPct val="90000"/>
            </a:lnSpc>
            <a:spcBef>
              <a:spcPct val="0"/>
            </a:spcBef>
            <a:spcAft>
              <a:spcPct val="35000"/>
            </a:spcAft>
            <a:buNone/>
          </a:pPr>
          <a:r>
            <a:rPr lang="en-GB" sz="2500" kern="1200"/>
            <a:t>Turn commuting flows into average travel time data and accessibility measures</a:t>
          </a:r>
          <a:endParaRPr lang="en-US" sz="2500" kern="1200"/>
        </a:p>
      </dsp:txBody>
      <dsp:txXfrm>
        <a:off x="1740935" y="3768902"/>
        <a:ext cx="4410627" cy="150730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3863BF-CFC1-7B47-87A5-39177013FA1F}">
      <dsp:nvSpPr>
        <dsp:cNvPr id="0" name=""/>
        <dsp:cNvSpPr/>
      </dsp:nvSpPr>
      <dsp:spPr>
        <a:xfrm>
          <a:off x="0" y="434749"/>
          <a:ext cx="5607050" cy="15309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35169" tIns="562356" rIns="435169" bIns="192024" numCol="1" spcCol="1270" anchor="t" anchorCtr="0">
          <a:noAutofit/>
        </a:bodyPr>
        <a:lstStyle/>
        <a:p>
          <a:pPr marL="228600" lvl="1" indent="-228600" algn="l" defTabSz="1200150">
            <a:lnSpc>
              <a:spcPct val="90000"/>
            </a:lnSpc>
            <a:spcBef>
              <a:spcPct val="0"/>
            </a:spcBef>
            <a:spcAft>
              <a:spcPct val="15000"/>
            </a:spcAft>
            <a:buChar char="•"/>
          </a:pPr>
          <a:r>
            <a:rPr lang="en-GB" sz="2700" kern="1200" dirty="0"/>
            <a:t>Log transformation</a:t>
          </a:r>
          <a:endParaRPr lang="en-US" sz="2700" kern="1200" dirty="0"/>
        </a:p>
        <a:p>
          <a:pPr marL="228600" lvl="1" indent="-228600" algn="l" defTabSz="1200150">
            <a:lnSpc>
              <a:spcPct val="90000"/>
            </a:lnSpc>
            <a:spcBef>
              <a:spcPct val="0"/>
            </a:spcBef>
            <a:spcAft>
              <a:spcPct val="15000"/>
            </a:spcAft>
            <a:buChar char="•"/>
          </a:pPr>
          <a:r>
            <a:rPr lang="en-GB" sz="2700" kern="1200" dirty="0"/>
            <a:t>Yeo-Johnson transformation</a:t>
          </a:r>
          <a:endParaRPr lang="en-US" sz="2700" kern="1200" dirty="0"/>
        </a:p>
      </dsp:txBody>
      <dsp:txXfrm>
        <a:off x="0" y="434749"/>
        <a:ext cx="5607050" cy="1530900"/>
      </dsp:txXfrm>
    </dsp:sp>
    <dsp:sp modelId="{BFEA1BDE-E5EF-824E-81DC-DEB0AF9E6425}">
      <dsp:nvSpPr>
        <dsp:cNvPr id="0" name=""/>
        <dsp:cNvSpPr/>
      </dsp:nvSpPr>
      <dsp:spPr>
        <a:xfrm>
          <a:off x="280352" y="36229"/>
          <a:ext cx="3924935" cy="797040"/>
        </a:xfrm>
        <a:prstGeom prst="roundRect">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3000"/>
                <a:lumMod val="100000"/>
              </a:schemeClr>
            </a:gs>
            <a:gs pos="100000">
              <a:schemeClr val="accent2">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353" tIns="0" rIns="148353" bIns="0" numCol="1" spcCol="1270" anchor="ctr" anchorCtr="0">
          <a:noAutofit/>
        </a:bodyPr>
        <a:lstStyle/>
        <a:p>
          <a:pPr marL="0" lvl="0" indent="0" algn="l" defTabSz="1200150">
            <a:lnSpc>
              <a:spcPct val="90000"/>
            </a:lnSpc>
            <a:spcBef>
              <a:spcPct val="0"/>
            </a:spcBef>
            <a:spcAft>
              <a:spcPct val="35000"/>
            </a:spcAft>
            <a:buNone/>
          </a:pPr>
          <a:r>
            <a:rPr lang="en-US" sz="2700" kern="1200" dirty="0"/>
            <a:t>Transformation</a:t>
          </a:r>
        </a:p>
      </dsp:txBody>
      <dsp:txXfrm>
        <a:off x="319260" y="75137"/>
        <a:ext cx="3847119" cy="719224"/>
      </dsp:txXfrm>
    </dsp:sp>
    <dsp:sp modelId="{8248139D-0976-B349-95C9-D61ECFBAB6A2}">
      <dsp:nvSpPr>
        <dsp:cNvPr id="0" name=""/>
        <dsp:cNvSpPr/>
      </dsp:nvSpPr>
      <dsp:spPr>
        <a:xfrm>
          <a:off x="0" y="2509969"/>
          <a:ext cx="5607050" cy="2381400"/>
        </a:xfrm>
        <a:prstGeom prst="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35169" tIns="562356" rIns="435169" bIns="192024" numCol="1" spcCol="1270" anchor="t" anchorCtr="0">
          <a:noAutofit/>
        </a:bodyPr>
        <a:lstStyle/>
        <a:p>
          <a:pPr marL="228600" lvl="1" indent="-228600" algn="l" defTabSz="1200150">
            <a:lnSpc>
              <a:spcPct val="90000"/>
            </a:lnSpc>
            <a:spcBef>
              <a:spcPct val="0"/>
            </a:spcBef>
            <a:spcAft>
              <a:spcPct val="15000"/>
            </a:spcAft>
            <a:buChar char="•"/>
          </a:pPr>
          <a:r>
            <a:rPr lang="en-US" sz="2700" kern="1200" dirty="0"/>
            <a:t>Z-score</a:t>
          </a:r>
        </a:p>
        <a:p>
          <a:pPr marL="228600" lvl="1" indent="-228600" algn="l" defTabSz="1200150">
            <a:lnSpc>
              <a:spcPct val="90000"/>
            </a:lnSpc>
            <a:spcBef>
              <a:spcPct val="0"/>
            </a:spcBef>
            <a:spcAft>
              <a:spcPct val="15000"/>
            </a:spcAft>
            <a:buChar char="•"/>
          </a:pPr>
          <a:r>
            <a:rPr lang="en-US" sz="2700" kern="1200" dirty="0"/>
            <a:t>Range</a:t>
          </a:r>
        </a:p>
        <a:p>
          <a:pPr marL="228600" lvl="1" indent="-228600" algn="l" defTabSz="1200150">
            <a:lnSpc>
              <a:spcPct val="90000"/>
            </a:lnSpc>
            <a:spcBef>
              <a:spcPct val="0"/>
            </a:spcBef>
            <a:spcAft>
              <a:spcPct val="15000"/>
            </a:spcAft>
            <a:buChar char="•"/>
          </a:pPr>
          <a:r>
            <a:rPr lang="en-US" sz="2700" kern="1200" dirty="0"/>
            <a:t>Inter-Decile Range</a:t>
          </a:r>
        </a:p>
        <a:p>
          <a:pPr marL="228600" lvl="1" indent="-228600" algn="l" defTabSz="1200150">
            <a:lnSpc>
              <a:spcPct val="90000"/>
            </a:lnSpc>
            <a:spcBef>
              <a:spcPct val="0"/>
            </a:spcBef>
            <a:spcAft>
              <a:spcPct val="15000"/>
            </a:spcAft>
            <a:buChar char="•"/>
          </a:pPr>
          <a:endParaRPr lang="en-US" sz="2700" kern="1200" dirty="0"/>
        </a:p>
      </dsp:txBody>
      <dsp:txXfrm>
        <a:off x="0" y="2509969"/>
        <a:ext cx="5607050" cy="2381400"/>
      </dsp:txXfrm>
    </dsp:sp>
    <dsp:sp modelId="{27973ACC-F4E6-5F4D-BAA2-923E25EDEFD9}">
      <dsp:nvSpPr>
        <dsp:cNvPr id="0" name=""/>
        <dsp:cNvSpPr/>
      </dsp:nvSpPr>
      <dsp:spPr>
        <a:xfrm>
          <a:off x="280352" y="2111449"/>
          <a:ext cx="3924935" cy="797040"/>
        </a:xfrm>
        <a:prstGeom prst="roundRect">
          <a:avLst/>
        </a:prstGeom>
        <a:gradFill rotWithShape="0">
          <a:gsLst>
            <a:gs pos="0">
              <a:schemeClr val="accent3">
                <a:hueOff val="0"/>
                <a:satOff val="0"/>
                <a:lumOff val="0"/>
                <a:alphaOff val="0"/>
                <a:tint val="97000"/>
                <a:satMod val="100000"/>
                <a:lumMod val="102000"/>
              </a:schemeClr>
            </a:gs>
            <a:gs pos="50000">
              <a:schemeClr val="accent3">
                <a:hueOff val="0"/>
                <a:satOff val="0"/>
                <a:lumOff val="0"/>
                <a:alphaOff val="0"/>
                <a:shade val="100000"/>
                <a:satMod val="103000"/>
                <a:lumMod val="100000"/>
              </a:schemeClr>
            </a:gs>
            <a:gs pos="100000">
              <a:schemeClr val="accent3">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353" tIns="0" rIns="148353" bIns="0" numCol="1" spcCol="1270" anchor="ctr" anchorCtr="0">
          <a:noAutofit/>
        </a:bodyPr>
        <a:lstStyle/>
        <a:p>
          <a:pPr marL="0" lvl="0" indent="0" algn="l" defTabSz="1200150">
            <a:lnSpc>
              <a:spcPct val="90000"/>
            </a:lnSpc>
            <a:spcBef>
              <a:spcPct val="0"/>
            </a:spcBef>
            <a:spcAft>
              <a:spcPct val="35000"/>
            </a:spcAft>
            <a:buNone/>
          </a:pPr>
          <a:r>
            <a:rPr lang="en-US" sz="2700" kern="1200" dirty="0"/>
            <a:t>Standardisation</a:t>
          </a:r>
        </a:p>
      </dsp:txBody>
      <dsp:txXfrm>
        <a:off x="319260" y="2150357"/>
        <a:ext cx="3847119" cy="71922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DA97F2-C2E0-D84D-874A-3EC9F949D6D0}">
      <dsp:nvSpPr>
        <dsp:cNvPr id="0" name=""/>
        <dsp:cNvSpPr/>
      </dsp:nvSpPr>
      <dsp:spPr>
        <a:xfrm>
          <a:off x="0" y="0"/>
          <a:ext cx="8753328" cy="930592"/>
        </a:xfrm>
        <a:prstGeom prst="roundRect">
          <a:avLst>
            <a:gd name="adj" fmla="val 10000"/>
          </a:avLst>
        </a:prstGeom>
        <a:solidFill>
          <a:schemeClr val="accent2">
            <a:hueOff val="0"/>
            <a:satOff val="0"/>
            <a:lumOff val="0"/>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defRPr cap="all"/>
          </a:pPr>
          <a:r>
            <a:rPr lang="en-US" sz="4100" kern="1200" dirty="0"/>
            <a:t>log transformation</a:t>
          </a:r>
        </a:p>
      </dsp:txBody>
      <dsp:txXfrm>
        <a:off x="27256" y="27256"/>
        <a:ext cx="7749146" cy="876080"/>
      </dsp:txXfrm>
    </dsp:sp>
    <dsp:sp modelId="{02BD17D4-AC24-7E49-BB8C-DA08C5E22D00}">
      <dsp:nvSpPr>
        <dsp:cNvPr id="0" name=""/>
        <dsp:cNvSpPr/>
      </dsp:nvSpPr>
      <dsp:spPr>
        <a:xfrm>
          <a:off x="772352" y="1085691"/>
          <a:ext cx="8753328" cy="930592"/>
        </a:xfrm>
        <a:prstGeom prst="roundRect">
          <a:avLst>
            <a:gd name="adj" fmla="val 10000"/>
          </a:avLst>
        </a:prstGeom>
        <a:solidFill>
          <a:schemeClr val="accent3">
            <a:hueOff val="0"/>
            <a:satOff val="0"/>
            <a:lumOff val="0"/>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defRPr cap="all"/>
          </a:pPr>
          <a:r>
            <a:rPr lang="en-US" sz="4100" kern="1200"/>
            <a:t>z-score standardization</a:t>
          </a:r>
        </a:p>
      </dsp:txBody>
      <dsp:txXfrm>
        <a:off x="799608" y="1112947"/>
        <a:ext cx="7321579" cy="876080"/>
      </dsp:txXfrm>
    </dsp:sp>
    <dsp:sp modelId="{1DB0DFAB-70AA-6440-B486-2873AE850D66}">
      <dsp:nvSpPr>
        <dsp:cNvPr id="0" name=""/>
        <dsp:cNvSpPr/>
      </dsp:nvSpPr>
      <dsp:spPr>
        <a:xfrm>
          <a:off x="1544705" y="2171383"/>
          <a:ext cx="8753328" cy="930592"/>
        </a:xfrm>
        <a:prstGeom prst="roundRect">
          <a:avLst>
            <a:gd name="adj" fmla="val 10000"/>
          </a:avLst>
        </a:prstGeom>
        <a:solidFill>
          <a:schemeClr val="accent4">
            <a:hueOff val="0"/>
            <a:satOff val="0"/>
            <a:lumOff val="0"/>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defRPr cap="all"/>
          </a:pPr>
          <a:r>
            <a:rPr lang="en-US" sz="4100" kern="1200" dirty="0"/>
            <a:t>k-means clustering</a:t>
          </a:r>
        </a:p>
      </dsp:txBody>
      <dsp:txXfrm>
        <a:off x="1571961" y="2198639"/>
        <a:ext cx="7321579" cy="876080"/>
      </dsp:txXfrm>
    </dsp:sp>
    <dsp:sp modelId="{15F164CF-1FC9-4D42-83F9-F9DACF582EE3}">
      <dsp:nvSpPr>
        <dsp:cNvPr id="0" name=""/>
        <dsp:cNvSpPr/>
      </dsp:nvSpPr>
      <dsp:spPr>
        <a:xfrm>
          <a:off x="8148443" y="705699"/>
          <a:ext cx="604885" cy="604885"/>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8284542" y="705699"/>
        <a:ext cx="332687" cy="455176"/>
      </dsp:txXfrm>
    </dsp:sp>
    <dsp:sp modelId="{1CBBDF5E-330E-914A-80AC-7CF7A75884B4}">
      <dsp:nvSpPr>
        <dsp:cNvPr id="0" name=""/>
        <dsp:cNvSpPr/>
      </dsp:nvSpPr>
      <dsp:spPr>
        <a:xfrm>
          <a:off x="8920796" y="1785187"/>
          <a:ext cx="604885" cy="604885"/>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9056895" y="1785187"/>
        <a:ext cx="332687" cy="45517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618527-108B-4213-AC0C-F35D5F0E94CA}">
      <dsp:nvSpPr>
        <dsp:cNvPr id="0" name=""/>
        <dsp:cNvSpPr/>
      </dsp:nvSpPr>
      <dsp:spPr>
        <a:xfrm>
          <a:off x="0" y="4122"/>
          <a:ext cx="6151562" cy="8781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A09FF4-C0D9-4CA4-863F-80493BAF43ED}">
      <dsp:nvSpPr>
        <dsp:cNvPr id="0" name=""/>
        <dsp:cNvSpPr/>
      </dsp:nvSpPr>
      <dsp:spPr>
        <a:xfrm>
          <a:off x="265625" y="201695"/>
          <a:ext cx="482955" cy="4829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E1F5567-443E-4F7C-B5A3-94D443D6955F}">
      <dsp:nvSpPr>
        <dsp:cNvPr id="0" name=""/>
        <dsp:cNvSpPr/>
      </dsp:nvSpPr>
      <dsp:spPr>
        <a:xfrm>
          <a:off x="1014206" y="4122"/>
          <a:ext cx="5137356" cy="878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932" tIns="92932" rIns="92932" bIns="92932" numCol="1" spcCol="1270" anchor="ctr" anchorCtr="0">
          <a:noAutofit/>
        </a:bodyPr>
        <a:lstStyle/>
        <a:p>
          <a:pPr marL="0" lvl="0" indent="0" algn="l" defTabSz="844550">
            <a:lnSpc>
              <a:spcPct val="100000"/>
            </a:lnSpc>
            <a:spcBef>
              <a:spcPct val="0"/>
            </a:spcBef>
            <a:spcAft>
              <a:spcPct val="35000"/>
            </a:spcAft>
            <a:buNone/>
          </a:pPr>
          <a:r>
            <a:rPr lang="en-GB" sz="1900" b="1" kern="1200" dirty="0"/>
            <a:t>Profile 1:  </a:t>
          </a:r>
          <a:r>
            <a:rPr lang="en-GB" sz="1900" b="1" kern="1200" dirty="0">
              <a:solidFill>
                <a:schemeClr val="tx1"/>
              </a:solidFill>
            </a:rPr>
            <a:t>Good </a:t>
          </a:r>
          <a:r>
            <a:rPr lang="en-US" sz="1900" b="1" kern="1200" dirty="0">
              <a:solidFill>
                <a:schemeClr val="tx1"/>
              </a:solidFill>
            </a:rPr>
            <a:t>t</a:t>
          </a:r>
          <a:r>
            <a:rPr lang="en-GB" sz="1900" b="1" kern="1200" dirty="0">
              <a:solidFill>
                <a:schemeClr val="tx1"/>
              </a:solidFill>
            </a:rPr>
            <a:t>rain accessibility but </a:t>
          </a:r>
          <a:r>
            <a:rPr lang="en-US" sz="1900" b="1" kern="1200" dirty="0">
              <a:solidFill>
                <a:schemeClr val="tx1"/>
              </a:solidFill>
            </a:rPr>
            <a:t>c</a:t>
          </a:r>
          <a:r>
            <a:rPr lang="en-GB" sz="1900" b="1" kern="1200" dirty="0" err="1">
              <a:solidFill>
                <a:schemeClr val="tx1"/>
              </a:solidFill>
            </a:rPr>
            <a:t>ar</a:t>
          </a:r>
          <a:r>
            <a:rPr lang="en-GB" sz="1900" b="1" kern="1200" dirty="0">
              <a:solidFill>
                <a:schemeClr val="tx1"/>
              </a:solidFill>
            </a:rPr>
            <a:t> </a:t>
          </a:r>
          <a:r>
            <a:rPr lang="en-US" sz="1900" b="1" kern="1200" dirty="0">
              <a:solidFill>
                <a:schemeClr val="tx1"/>
              </a:solidFill>
            </a:rPr>
            <a:t>d</a:t>
          </a:r>
          <a:r>
            <a:rPr lang="en-GB" sz="1900" b="1" kern="1200" dirty="0" err="1">
              <a:solidFill>
                <a:schemeClr val="tx1"/>
              </a:solidFill>
            </a:rPr>
            <a:t>ependant</a:t>
          </a:r>
          <a:endParaRPr lang="en-US" sz="1900" kern="1200" dirty="0">
            <a:solidFill>
              <a:schemeClr val="tx1"/>
            </a:solidFill>
          </a:endParaRPr>
        </a:p>
      </dsp:txBody>
      <dsp:txXfrm>
        <a:off x="1014206" y="4122"/>
        <a:ext cx="5137356" cy="878100"/>
      </dsp:txXfrm>
    </dsp:sp>
    <dsp:sp modelId="{497793CD-2EA3-4451-8D1A-64D7AC6B8C1A}">
      <dsp:nvSpPr>
        <dsp:cNvPr id="0" name=""/>
        <dsp:cNvSpPr/>
      </dsp:nvSpPr>
      <dsp:spPr>
        <a:xfrm>
          <a:off x="0" y="1101748"/>
          <a:ext cx="6151562" cy="8781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971533-FC42-4BA7-8B42-EB5252E16B3C}">
      <dsp:nvSpPr>
        <dsp:cNvPr id="0" name=""/>
        <dsp:cNvSpPr/>
      </dsp:nvSpPr>
      <dsp:spPr>
        <a:xfrm>
          <a:off x="265625" y="1299321"/>
          <a:ext cx="482955" cy="4829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1C17C4E-1629-48AB-836F-90A4B0F47059}">
      <dsp:nvSpPr>
        <dsp:cNvPr id="0" name=""/>
        <dsp:cNvSpPr/>
      </dsp:nvSpPr>
      <dsp:spPr>
        <a:xfrm>
          <a:off x="1014206" y="1101748"/>
          <a:ext cx="5137356" cy="878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932" tIns="92932" rIns="92932" bIns="92932" numCol="1" spcCol="1270" anchor="ctr" anchorCtr="0">
          <a:noAutofit/>
        </a:bodyPr>
        <a:lstStyle/>
        <a:p>
          <a:pPr marL="0" lvl="0" indent="0" algn="l" defTabSz="844550">
            <a:lnSpc>
              <a:spcPct val="100000"/>
            </a:lnSpc>
            <a:spcBef>
              <a:spcPct val="0"/>
            </a:spcBef>
            <a:spcAft>
              <a:spcPct val="35000"/>
            </a:spcAft>
            <a:buNone/>
          </a:pPr>
          <a:r>
            <a:rPr lang="en-GB" sz="1900" b="1" kern="1200" dirty="0"/>
            <a:t>Profile 2:  </a:t>
          </a:r>
          <a:r>
            <a:rPr lang="en-GB" sz="1900" b="1" kern="1200" dirty="0">
              <a:solidFill>
                <a:prstClr val="white"/>
              </a:solidFill>
              <a:latin typeface="Gill Sans MT" panose="020B0502020104020203"/>
              <a:ea typeface="+mn-ea"/>
              <a:cs typeface="+mn-cs"/>
            </a:rPr>
            <a:t>Solely </a:t>
          </a:r>
          <a:r>
            <a:rPr lang="en-US" sz="1900" b="1" kern="1200" dirty="0">
              <a:solidFill>
                <a:prstClr val="white"/>
              </a:solidFill>
              <a:latin typeface="Gill Sans MT" panose="020B0502020104020203"/>
              <a:ea typeface="+mn-ea"/>
              <a:cs typeface="+mn-cs"/>
            </a:rPr>
            <a:t>c</a:t>
          </a:r>
          <a:r>
            <a:rPr lang="en-GB" sz="1900" b="1" kern="1200" dirty="0" err="1">
              <a:solidFill>
                <a:prstClr val="white"/>
              </a:solidFill>
              <a:latin typeface="Gill Sans MT" panose="020B0502020104020203"/>
              <a:ea typeface="+mn-ea"/>
              <a:cs typeface="+mn-cs"/>
            </a:rPr>
            <a:t>ar</a:t>
          </a:r>
          <a:r>
            <a:rPr lang="en-GB" sz="1900" b="1" kern="1200" dirty="0">
              <a:solidFill>
                <a:prstClr val="white"/>
              </a:solidFill>
              <a:latin typeface="Gill Sans MT" panose="020B0502020104020203"/>
              <a:ea typeface="+mn-ea"/>
              <a:cs typeface="+mn-cs"/>
            </a:rPr>
            <a:t> </a:t>
          </a:r>
          <a:r>
            <a:rPr lang="en-US" sz="1900" b="1" kern="1200" dirty="0">
              <a:solidFill>
                <a:prstClr val="white"/>
              </a:solidFill>
              <a:latin typeface="Gill Sans MT" panose="020B0502020104020203"/>
              <a:ea typeface="+mn-ea"/>
              <a:cs typeface="+mn-cs"/>
            </a:rPr>
            <a:t>d</a:t>
          </a:r>
          <a:r>
            <a:rPr lang="en-GB" sz="1900" b="1" kern="1200" dirty="0" err="1">
              <a:solidFill>
                <a:prstClr val="white"/>
              </a:solidFill>
              <a:latin typeface="Gill Sans MT" panose="020B0502020104020203"/>
              <a:ea typeface="+mn-ea"/>
              <a:cs typeface="+mn-cs"/>
            </a:rPr>
            <a:t>ependant</a:t>
          </a:r>
          <a:r>
            <a:rPr lang="en-GB" sz="1900" b="1" kern="1200" dirty="0">
              <a:solidFill>
                <a:prstClr val="white"/>
              </a:solidFill>
              <a:latin typeface="Gill Sans MT" panose="020B0502020104020203"/>
              <a:ea typeface="+mn-ea"/>
              <a:cs typeface="+mn-cs"/>
            </a:rPr>
            <a:t> </a:t>
          </a:r>
          <a:endParaRPr lang="en-US" sz="1900" b="1" kern="1200" dirty="0">
            <a:solidFill>
              <a:prstClr val="white"/>
            </a:solidFill>
            <a:latin typeface="Gill Sans MT" panose="020B0502020104020203"/>
            <a:ea typeface="+mn-ea"/>
            <a:cs typeface="+mn-cs"/>
          </a:endParaRPr>
        </a:p>
      </dsp:txBody>
      <dsp:txXfrm>
        <a:off x="1014206" y="1101748"/>
        <a:ext cx="5137356" cy="878100"/>
      </dsp:txXfrm>
    </dsp:sp>
    <dsp:sp modelId="{E6EFD36D-4851-4E00-928A-98814683DE88}">
      <dsp:nvSpPr>
        <dsp:cNvPr id="0" name=""/>
        <dsp:cNvSpPr/>
      </dsp:nvSpPr>
      <dsp:spPr>
        <a:xfrm>
          <a:off x="0" y="2199374"/>
          <a:ext cx="6151562" cy="8781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B50860-DAC3-4E26-8C87-81AAAFD28B12}">
      <dsp:nvSpPr>
        <dsp:cNvPr id="0" name=""/>
        <dsp:cNvSpPr/>
      </dsp:nvSpPr>
      <dsp:spPr>
        <a:xfrm>
          <a:off x="265625" y="2396947"/>
          <a:ext cx="482955" cy="4829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0ED1348-D01A-4A42-83F7-C5B5343552EB}">
      <dsp:nvSpPr>
        <dsp:cNvPr id="0" name=""/>
        <dsp:cNvSpPr/>
      </dsp:nvSpPr>
      <dsp:spPr>
        <a:xfrm>
          <a:off x="1014206" y="2199374"/>
          <a:ext cx="5137356" cy="878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932" tIns="92932" rIns="92932" bIns="92932" numCol="1" spcCol="1270" anchor="ctr" anchorCtr="0">
          <a:noAutofit/>
        </a:bodyPr>
        <a:lstStyle/>
        <a:p>
          <a:pPr marL="0" lvl="0" indent="0" algn="l" defTabSz="844550">
            <a:lnSpc>
              <a:spcPct val="100000"/>
            </a:lnSpc>
            <a:spcBef>
              <a:spcPct val="0"/>
            </a:spcBef>
            <a:spcAft>
              <a:spcPct val="35000"/>
            </a:spcAft>
            <a:buNone/>
          </a:pPr>
          <a:r>
            <a:rPr lang="en-GB" sz="1900" b="1" kern="1200" dirty="0"/>
            <a:t>Profile 3:  </a:t>
          </a:r>
          <a:r>
            <a:rPr lang="en-GB" sz="1900" b="1" kern="1200" dirty="0">
              <a:solidFill>
                <a:prstClr val="white"/>
              </a:solidFill>
              <a:latin typeface="Gill Sans MT" panose="020B0502020104020203"/>
              <a:ea typeface="+mn-ea"/>
              <a:cs typeface="+mn-cs"/>
            </a:rPr>
            <a:t>Lack of accessibility across all Transport mode</a:t>
          </a:r>
          <a:r>
            <a:rPr lang="en-EG" sz="1900" b="1" kern="1200" dirty="0">
              <a:solidFill>
                <a:prstClr val="white"/>
              </a:solidFill>
              <a:latin typeface="Gill Sans MT" panose="020B0502020104020203"/>
              <a:ea typeface="+mn-ea"/>
              <a:cs typeface="+mn-cs"/>
            </a:rPr>
            <a:t> </a:t>
          </a:r>
          <a:endParaRPr lang="en-US" sz="1900" b="1" kern="1200" dirty="0">
            <a:solidFill>
              <a:prstClr val="white"/>
            </a:solidFill>
            <a:latin typeface="Gill Sans MT" panose="020B0502020104020203"/>
            <a:ea typeface="+mn-ea"/>
            <a:cs typeface="+mn-cs"/>
          </a:endParaRPr>
        </a:p>
      </dsp:txBody>
      <dsp:txXfrm>
        <a:off x="1014206" y="2199374"/>
        <a:ext cx="5137356" cy="878100"/>
      </dsp:txXfrm>
    </dsp:sp>
    <dsp:sp modelId="{4BDBF962-3754-4ADE-9D0A-1BD0F43C2BF0}">
      <dsp:nvSpPr>
        <dsp:cNvPr id="0" name=""/>
        <dsp:cNvSpPr/>
      </dsp:nvSpPr>
      <dsp:spPr>
        <a:xfrm>
          <a:off x="0" y="3297000"/>
          <a:ext cx="6151562" cy="8781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A3130F-D292-44A3-8D2E-89009F64C404}">
      <dsp:nvSpPr>
        <dsp:cNvPr id="0" name=""/>
        <dsp:cNvSpPr/>
      </dsp:nvSpPr>
      <dsp:spPr>
        <a:xfrm>
          <a:off x="265625" y="3494573"/>
          <a:ext cx="482955" cy="48295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F6D151E-F372-4122-BB24-A9011BF868A4}">
      <dsp:nvSpPr>
        <dsp:cNvPr id="0" name=""/>
        <dsp:cNvSpPr/>
      </dsp:nvSpPr>
      <dsp:spPr>
        <a:xfrm>
          <a:off x="1014206" y="3297000"/>
          <a:ext cx="5137356" cy="878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932" tIns="92932" rIns="92932" bIns="92932" numCol="1" spcCol="1270" anchor="ctr" anchorCtr="0">
          <a:noAutofit/>
        </a:bodyPr>
        <a:lstStyle/>
        <a:p>
          <a:pPr marL="0" lvl="0" indent="0" algn="l" defTabSz="844550">
            <a:lnSpc>
              <a:spcPct val="100000"/>
            </a:lnSpc>
            <a:spcBef>
              <a:spcPct val="0"/>
            </a:spcBef>
            <a:spcAft>
              <a:spcPct val="35000"/>
            </a:spcAft>
            <a:buNone/>
          </a:pPr>
          <a:r>
            <a:rPr lang="en-GB" sz="1900" b="1" kern="1200" dirty="0"/>
            <a:t>Profile 4:  </a:t>
          </a:r>
          <a:r>
            <a:rPr lang="en-GB" sz="1900" b="1" kern="1200" dirty="0">
              <a:solidFill>
                <a:prstClr val="white"/>
              </a:solidFill>
              <a:latin typeface="Gill Sans MT" panose="020B0502020104020203"/>
              <a:ea typeface="+mn-ea"/>
              <a:cs typeface="+mn-cs"/>
            </a:rPr>
            <a:t>High public transport and good accessibility </a:t>
          </a:r>
          <a:endParaRPr lang="en-US" sz="1900" b="1" kern="1200" dirty="0">
            <a:solidFill>
              <a:prstClr val="white"/>
            </a:solidFill>
            <a:latin typeface="Gill Sans MT" panose="020B0502020104020203"/>
            <a:ea typeface="+mn-ea"/>
            <a:cs typeface="+mn-cs"/>
          </a:endParaRPr>
        </a:p>
      </dsp:txBody>
      <dsp:txXfrm>
        <a:off x="1014206" y="3297000"/>
        <a:ext cx="5137356" cy="878100"/>
      </dsp:txXfrm>
    </dsp:sp>
    <dsp:sp modelId="{61C8D7EC-2FB8-4270-981E-786C47BBC218}">
      <dsp:nvSpPr>
        <dsp:cNvPr id="0" name=""/>
        <dsp:cNvSpPr/>
      </dsp:nvSpPr>
      <dsp:spPr>
        <a:xfrm>
          <a:off x="0" y="4394626"/>
          <a:ext cx="6151562" cy="8781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98BA9A-84EA-486B-8356-C41DD7A005FE}">
      <dsp:nvSpPr>
        <dsp:cNvPr id="0" name=""/>
        <dsp:cNvSpPr/>
      </dsp:nvSpPr>
      <dsp:spPr>
        <a:xfrm>
          <a:off x="265625" y="4592199"/>
          <a:ext cx="482955" cy="48295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116A036-7E54-4B91-9FCF-A8423F0AA2DE}">
      <dsp:nvSpPr>
        <dsp:cNvPr id="0" name=""/>
        <dsp:cNvSpPr/>
      </dsp:nvSpPr>
      <dsp:spPr>
        <a:xfrm>
          <a:off x="1014206" y="4394626"/>
          <a:ext cx="5137356" cy="878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932" tIns="92932" rIns="92932" bIns="92932" numCol="1" spcCol="1270" anchor="ctr" anchorCtr="0">
          <a:noAutofit/>
        </a:bodyPr>
        <a:lstStyle/>
        <a:p>
          <a:pPr marL="0" lvl="0" indent="0" algn="l" defTabSz="844550">
            <a:lnSpc>
              <a:spcPct val="100000"/>
            </a:lnSpc>
            <a:spcBef>
              <a:spcPct val="0"/>
            </a:spcBef>
            <a:spcAft>
              <a:spcPct val="35000"/>
            </a:spcAft>
            <a:buNone/>
          </a:pPr>
          <a:r>
            <a:rPr lang="en-GB" sz="1900" b="1" kern="1200" dirty="0"/>
            <a:t>Profile 5:  </a:t>
          </a:r>
          <a:r>
            <a:rPr lang="en-GB" sz="1900" b="1" kern="1200" dirty="0">
              <a:solidFill>
                <a:prstClr val="white"/>
              </a:solidFill>
              <a:latin typeface="Gill Sans MT" panose="020B0502020104020203"/>
              <a:ea typeface="+mn-ea"/>
              <a:cs typeface="+mn-cs"/>
            </a:rPr>
            <a:t>Car reliant but high public transport </a:t>
          </a:r>
          <a:endParaRPr lang="en-US" sz="1900" b="1" kern="1200" dirty="0">
            <a:solidFill>
              <a:prstClr val="white"/>
            </a:solidFill>
            <a:latin typeface="Gill Sans MT" panose="020B0502020104020203"/>
            <a:ea typeface="+mn-ea"/>
            <a:cs typeface="+mn-cs"/>
          </a:endParaRPr>
        </a:p>
      </dsp:txBody>
      <dsp:txXfrm>
        <a:off x="1014206" y="4394626"/>
        <a:ext cx="5137356" cy="8781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C54EBC-05A5-C842-B110-14427925AA00}">
      <dsp:nvSpPr>
        <dsp:cNvPr id="0" name=""/>
        <dsp:cNvSpPr/>
      </dsp:nvSpPr>
      <dsp:spPr>
        <a:xfrm>
          <a:off x="0" y="42304"/>
          <a:ext cx="5607050" cy="421200"/>
        </a:xfrm>
        <a:prstGeom prst="roundRect">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3000"/>
                <a:lumMod val="100000"/>
              </a:schemeClr>
            </a:gs>
            <a:gs pos="100000">
              <a:schemeClr val="accent2">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Net annual income (£) </a:t>
          </a:r>
          <a:endParaRPr lang="en-US" sz="1800" kern="1200" dirty="0"/>
        </a:p>
      </dsp:txBody>
      <dsp:txXfrm>
        <a:off x="20561" y="62865"/>
        <a:ext cx="5565928" cy="380078"/>
      </dsp:txXfrm>
    </dsp:sp>
    <dsp:sp modelId="{8A1D8919-2234-764F-BD75-D6AC0D6F25B7}">
      <dsp:nvSpPr>
        <dsp:cNvPr id="0" name=""/>
        <dsp:cNvSpPr/>
      </dsp:nvSpPr>
      <dsp:spPr>
        <a:xfrm>
          <a:off x="0" y="515344"/>
          <a:ext cx="5607050" cy="421200"/>
        </a:xfrm>
        <a:prstGeom prst="roundRect">
          <a:avLst/>
        </a:prstGeom>
        <a:gradFill rotWithShape="0">
          <a:gsLst>
            <a:gs pos="0">
              <a:schemeClr val="accent2">
                <a:hueOff val="-180775"/>
                <a:satOff val="-1241"/>
                <a:lumOff val="637"/>
                <a:alphaOff val="0"/>
                <a:tint val="97000"/>
                <a:satMod val="100000"/>
                <a:lumMod val="102000"/>
              </a:schemeClr>
            </a:gs>
            <a:gs pos="50000">
              <a:schemeClr val="accent2">
                <a:hueOff val="-180775"/>
                <a:satOff val="-1241"/>
                <a:lumOff val="637"/>
                <a:alphaOff val="0"/>
                <a:shade val="100000"/>
                <a:satMod val="103000"/>
                <a:lumMod val="100000"/>
              </a:schemeClr>
            </a:gs>
            <a:gs pos="100000">
              <a:schemeClr val="accent2">
                <a:hueOff val="-180775"/>
                <a:satOff val="-1241"/>
                <a:lumOff val="637"/>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Population Density</a:t>
          </a:r>
          <a:endParaRPr lang="en-US" sz="1800" kern="1200" dirty="0"/>
        </a:p>
      </dsp:txBody>
      <dsp:txXfrm>
        <a:off x="20561" y="535905"/>
        <a:ext cx="5565928" cy="380078"/>
      </dsp:txXfrm>
    </dsp:sp>
    <dsp:sp modelId="{C2C56172-10A8-6B40-97AB-794C651525FF}">
      <dsp:nvSpPr>
        <dsp:cNvPr id="0" name=""/>
        <dsp:cNvSpPr/>
      </dsp:nvSpPr>
      <dsp:spPr>
        <a:xfrm>
          <a:off x="0" y="988384"/>
          <a:ext cx="5607050" cy="421200"/>
        </a:xfrm>
        <a:prstGeom prst="roundRect">
          <a:avLst/>
        </a:prstGeom>
        <a:gradFill rotWithShape="0">
          <a:gsLst>
            <a:gs pos="0">
              <a:schemeClr val="accent2">
                <a:hueOff val="-361550"/>
                <a:satOff val="-2481"/>
                <a:lumOff val="1275"/>
                <a:alphaOff val="0"/>
                <a:tint val="97000"/>
                <a:satMod val="100000"/>
                <a:lumMod val="102000"/>
              </a:schemeClr>
            </a:gs>
            <a:gs pos="50000">
              <a:schemeClr val="accent2">
                <a:hueOff val="-361550"/>
                <a:satOff val="-2481"/>
                <a:lumOff val="1275"/>
                <a:alphaOff val="0"/>
                <a:shade val="100000"/>
                <a:satMod val="103000"/>
                <a:lumMod val="100000"/>
              </a:schemeClr>
            </a:gs>
            <a:gs pos="100000">
              <a:schemeClr val="accent2">
                <a:hueOff val="-361550"/>
                <a:satOff val="-2481"/>
                <a:lumOff val="1275"/>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Employment</a:t>
          </a:r>
        </a:p>
      </dsp:txBody>
      <dsp:txXfrm>
        <a:off x="20561" y="1008945"/>
        <a:ext cx="5565928" cy="380078"/>
      </dsp:txXfrm>
    </dsp:sp>
    <dsp:sp modelId="{E3190B73-8D44-7643-9E1C-04FFC4703488}">
      <dsp:nvSpPr>
        <dsp:cNvPr id="0" name=""/>
        <dsp:cNvSpPr/>
      </dsp:nvSpPr>
      <dsp:spPr>
        <a:xfrm>
          <a:off x="0" y="1409584"/>
          <a:ext cx="5607050" cy="689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024"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GB" sz="1400" kern="1200" dirty="0"/>
            <a:t>Unemployment Rate</a:t>
          </a:r>
          <a:endParaRPr lang="en-US" sz="1400" kern="1200" dirty="0"/>
        </a:p>
        <a:p>
          <a:pPr marL="114300" lvl="1" indent="-114300" algn="l" defTabSz="622300">
            <a:lnSpc>
              <a:spcPct val="90000"/>
            </a:lnSpc>
            <a:spcBef>
              <a:spcPct val="0"/>
            </a:spcBef>
            <a:spcAft>
              <a:spcPct val="20000"/>
            </a:spcAft>
            <a:buChar char="•"/>
          </a:pPr>
          <a:r>
            <a:rPr lang="en-US" sz="1400" kern="1200" dirty="0"/>
            <a:t>Female Employment</a:t>
          </a:r>
        </a:p>
        <a:p>
          <a:pPr marL="114300" lvl="1" indent="-114300" algn="l" defTabSz="622300">
            <a:lnSpc>
              <a:spcPct val="90000"/>
            </a:lnSpc>
            <a:spcBef>
              <a:spcPct val="0"/>
            </a:spcBef>
            <a:spcAft>
              <a:spcPct val="20000"/>
            </a:spcAft>
            <a:buChar char="•"/>
          </a:pPr>
          <a:r>
            <a:rPr lang="en-US" sz="1400" kern="1200" dirty="0"/>
            <a:t>Full-time Employment</a:t>
          </a:r>
        </a:p>
      </dsp:txBody>
      <dsp:txXfrm>
        <a:off x="0" y="1409584"/>
        <a:ext cx="5607050" cy="689310"/>
      </dsp:txXfrm>
    </dsp:sp>
    <dsp:sp modelId="{3F42CC43-94A5-224F-AD6E-DC3A08910AAF}">
      <dsp:nvSpPr>
        <dsp:cNvPr id="0" name=""/>
        <dsp:cNvSpPr/>
      </dsp:nvSpPr>
      <dsp:spPr>
        <a:xfrm>
          <a:off x="0" y="2098895"/>
          <a:ext cx="5607050" cy="421200"/>
        </a:xfrm>
        <a:prstGeom prst="roundRect">
          <a:avLst/>
        </a:prstGeom>
        <a:gradFill rotWithShape="0">
          <a:gsLst>
            <a:gs pos="0">
              <a:schemeClr val="accent2">
                <a:hueOff val="-542325"/>
                <a:satOff val="-3722"/>
                <a:lumOff val="1912"/>
                <a:alphaOff val="0"/>
                <a:tint val="97000"/>
                <a:satMod val="100000"/>
                <a:lumMod val="102000"/>
              </a:schemeClr>
            </a:gs>
            <a:gs pos="50000">
              <a:schemeClr val="accent2">
                <a:hueOff val="-542325"/>
                <a:satOff val="-3722"/>
                <a:lumOff val="1912"/>
                <a:alphaOff val="0"/>
                <a:shade val="100000"/>
                <a:satMod val="103000"/>
                <a:lumMod val="100000"/>
              </a:schemeClr>
            </a:gs>
            <a:gs pos="100000">
              <a:schemeClr val="accent2">
                <a:hueOff val="-542325"/>
                <a:satOff val="-3722"/>
                <a:lumOff val="1912"/>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Education Level</a:t>
          </a:r>
          <a:endParaRPr lang="en-US" sz="1800" kern="1200" dirty="0"/>
        </a:p>
      </dsp:txBody>
      <dsp:txXfrm>
        <a:off x="20561" y="2119456"/>
        <a:ext cx="5565928" cy="380078"/>
      </dsp:txXfrm>
    </dsp:sp>
    <dsp:sp modelId="{72B2D60A-CF7F-9E46-A44C-B15243917451}">
      <dsp:nvSpPr>
        <dsp:cNvPr id="0" name=""/>
        <dsp:cNvSpPr/>
      </dsp:nvSpPr>
      <dsp:spPr>
        <a:xfrm>
          <a:off x="0" y="2571934"/>
          <a:ext cx="5607050" cy="421200"/>
        </a:xfrm>
        <a:prstGeom prst="roundRect">
          <a:avLst/>
        </a:prstGeom>
        <a:gradFill rotWithShape="0">
          <a:gsLst>
            <a:gs pos="0">
              <a:schemeClr val="accent2">
                <a:hueOff val="-723100"/>
                <a:satOff val="-4962"/>
                <a:lumOff val="2549"/>
                <a:alphaOff val="0"/>
                <a:tint val="97000"/>
                <a:satMod val="100000"/>
                <a:lumMod val="102000"/>
              </a:schemeClr>
            </a:gs>
            <a:gs pos="50000">
              <a:schemeClr val="accent2">
                <a:hueOff val="-723100"/>
                <a:satOff val="-4962"/>
                <a:lumOff val="2549"/>
                <a:alphaOff val="0"/>
                <a:shade val="100000"/>
                <a:satMod val="103000"/>
                <a:lumMod val="100000"/>
              </a:schemeClr>
            </a:gs>
            <a:gs pos="100000">
              <a:schemeClr val="accent2">
                <a:hueOff val="-723100"/>
                <a:satOff val="-4962"/>
                <a:lumOff val="2549"/>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Household Ownership</a:t>
          </a:r>
          <a:endParaRPr lang="en-US" sz="1800" kern="1200" dirty="0"/>
        </a:p>
      </dsp:txBody>
      <dsp:txXfrm>
        <a:off x="20561" y="2592495"/>
        <a:ext cx="5565928" cy="380078"/>
      </dsp:txXfrm>
    </dsp:sp>
    <dsp:sp modelId="{1C41B893-74B8-3243-AAE4-331E1E2CFA00}">
      <dsp:nvSpPr>
        <dsp:cNvPr id="0" name=""/>
        <dsp:cNvSpPr/>
      </dsp:nvSpPr>
      <dsp:spPr>
        <a:xfrm>
          <a:off x="0" y="3044974"/>
          <a:ext cx="5607050" cy="421200"/>
        </a:xfrm>
        <a:prstGeom prst="roundRect">
          <a:avLst/>
        </a:prstGeom>
        <a:gradFill rotWithShape="0">
          <a:gsLst>
            <a:gs pos="0">
              <a:schemeClr val="accent2">
                <a:hueOff val="-903875"/>
                <a:satOff val="-6203"/>
                <a:lumOff val="3186"/>
                <a:alphaOff val="0"/>
                <a:tint val="97000"/>
                <a:satMod val="100000"/>
                <a:lumMod val="102000"/>
              </a:schemeClr>
            </a:gs>
            <a:gs pos="50000">
              <a:schemeClr val="accent2">
                <a:hueOff val="-903875"/>
                <a:satOff val="-6203"/>
                <a:lumOff val="3186"/>
                <a:alphaOff val="0"/>
                <a:shade val="100000"/>
                <a:satMod val="103000"/>
                <a:lumMod val="100000"/>
              </a:schemeClr>
            </a:gs>
            <a:gs pos="100000">
              <a:schemeClr val="accent2">
                <a:hueOff val="-903875"/>
                <a:satOff val="-6203"/>
                <a:lumOff val="3186"/>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Household Size</a:t>
          </a:r>
          <a:endParaRPr lang="en-US" sz="1800" kern="1200" dirty="0"/>
        </a:p>
      </dsp:txBody>
      <dsp:txXfrm>
        <a:off x="20561" y="3065535"/>
        <a:ext cx="5565928" cy="380078"/>
      </dsp:txXfrm>
    </dsp:sp>
    <dsp:sp modelId="{43E43B02-C15E-BA46-B3B6-7ECBC4E0BF90}">
      <dsp:nvSpPr>
        <dsp:cNvPr id="0" name=""/>
        <dsp:cNvSpPr/>
      </dsp:nvSpPr>
      <dsp:spPr>
        <a:xfrm>
          <a:off x="0" y="3518015"/>
          <a:ext cx="5607050" cy="421200"/>
        </a:xfrm>
        <a:prstGeom prst="roundRect">
          <a:avLst/>
        </a:prstGeom>
        <a:gradFill rotWithShape="0">
          <a:gsLst>
            <a:gs pos="0">
              <a:schemeClr val="accent2">
                <a:hueOff val="-1084650"/>
                <a:satOff val="-7443"/>
                <a:lumOff val="3824"/>
                <a:alphaOff val="0"/>
                <a:tint val="97000"/>
                <a:satMod val="100000"/>
                <a:lumMod val="102000"/>
              </a:schemeClr>
            </a:gs>
            <a:gs pos="50000">
              <a:schemeClr val="accent2">
                <a:hueOff val="-1084650"/>
                <a:satOff val="-7443"/>
                <a:lumOff val="3824"/>
                <a:alphaOff val="0"/>
                <a:shade val="100000"/>
                <a:satMod val="103000"/>
                <a:lumMod val="100000"/>
              </a:schemeClr>
            </a:gs>
            <a:gs pos="100000">
              <a:schemeClr val="accent2">
                <a:hueOff val="-1084650"/>
                <a:satOff val="-7443"/>
                <a:lumOff val="3824"/>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Health</a:t>
          </a:r>
          <a:endParaRPr lang="en-US" sz="1800" kern="1200" dirty="0"/>
        </a:p>
      </dsp:txBody>
      <dsp:txXfrm>
        <a:off x="20561" y="3538576"/>
        <a:ext cx="5565928" cy="380078"/>
      </dsp:txXfrm>
    </dsp:sp>
    <dsp:sp modelId="{63397CB2-8949-664E-9EC2-AE4B8A5F47F2}">
      <dsp:nvSpPr>
        <dsp:cNvPr id="0" name=""/>
        <dsp:cNvSpPr/>
      </dsp:nvSpPr>
      <dsp:spPr>
        <a:xfrm>
          <a:off x="0" y="3991055"/>
          <a:ext cx="5607050" cy="421200"/>
        </a:xfrm>
        <a:prstGeom prst="roundRect">
          <a:avLst/>
        </a:prstGeom>
        <a:gradFill rotWithShape="0">
          <a:gsLst>
            <a:gs pos="0">
              <a:schemeClr val="accent2">
                <a:hueOff val="-1265425"/>
                <a:satOff val="-8684"/>
                <a:lumOff val="4461"/>
                <a:alphaOff val="0"/>
                <a:tint val="97000"/>
                <a:satMod val="100000"/>
                <a:lumMod val="102000"/>
              </a:schemeClr>
            </a:gs>
            <a:gs pos="50000">
              <a:schemeClr val="accent2">
                <a:hueOff val="-1265425"/>
                <a:satOff val="-8684"/>
                <a:lumOff val="4461"/>
                <a:alphaOff val="0"/>
                <a:shade val="100000"/>
                <a:satMod val="103000"/>
                <a:lumMod val="100000"/>
              </a:schemeClr>
            </a:gs>
            <a:gs pos="100000">
              <a:schemeClr val="accent2">
                <a:hueOff val="-1265425"/>
                <a:satOff val="-8684"/>
                <a:lumOff val="4461"/>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Age</a:t>
          </a:r>
          <a:endParaRPr lang="en-US" sz="1800" kern="1200" dirty="0"/>
        </a:p>
      </dsp:txBody>
      <dsp:txXfrm>
        <a:off x="20561" y="4011616"/>
        <a:ext cx="5565928" cy="380078"/>
      </dsp:txXfrm>
    </dsp:sp>
    <dsp:sp modelId="{9527C1E9-9A8B-E847-8ED8-A5A7E6B883C4}">
      <dsp:nvSpPr>
        <dsp:cNvPr id="0" name=""/>
        <dsp:cNvSpPr/>
      </dsp:nvSpPr>
      <dsp:spPr>
        <a:xfrm>
          <a:off x="0" y="4464095"/>
          <a:ext cx="5607050" cy="421200"/>
        </a:xfrm>
        <a:prstGeom prst="roundRect">
          <a:avLst/>
        </a:prstGeom>
        <a:gradFill rotWithShape="0">
          <a:gsLst>
            <a:gs pos="0">
              <a:schemeClr val="accent2">
                <a:hueOff val="-1446200"/>
                <a:satOff val="-9924"/>
                <a:lumOff val="5098"/>
                <a:alphaOff val="0"/>
                <a:tint val="97000"/>
                <a:satMod val="100000"/>
                <a:lumMod val="102000"/>
              </a:schemeClr>
            </a:gs>
            <a:gs pos="50000">
              <a:schemeClr val="accent2">
                <a:hueOff val="-1446200"/>
                <a:satOff val="-9924"/>
                <a:lumOff val="5098"/>
                <a:alphaOff val="0"/>
                <a:shade val="100000"/>
                <a:satMod val="103000"/>
                <a:lumMod val="100000"/>
              </a:schemeClr>
            </a:gs>
            <a:gs pos="100000">
              <a:schemeClr val="accent2">
                <a:hueOff val="-1446200"/>
                <a:satOff val="-9924"/>
                <a:lumOff val="5098"/>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Religion</a:t>
          </a:r>
          <a:endParaRPr lang="en-US" sz="1800" kern="1200" dirty="0"/>
        </a:p>
      </dsp:txBody>
      <dsp:txXfrm>
        <a:off x="20561" y="4484656"/>
        <a:ext cx="5565928" cy="38007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E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D514B4-3185-124C-8E4E-BAD9E5C025E3}" type="datetimeFigureOut">
              <a:rPr lang="en-EG" smtClean="0"/>
              <a:t>05/22/2020</a:t>
            </a:fld>
            <a:endParaRPr lang="en-E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E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E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6D8934-BABD-A648-8168-A35555020A00}" type="slidenum">
              <a:rPr lang="en-EG" smtClean="0"/>
              <a:t>‹#›</a:t>
            </a:fld>
            <a:endParaRPr lang="en-EG"/>
          </a:p>
        </p:txBody>
      </p:sp>
    </p:spTree>
    <p:extLst>
      <p:ext uri="{BB962C8B-B14F-4D97-AF65-F5344CB8AC3E}">
        <p14:creationId xmlns:p14="http://schemas.microsoft.com/office/powerpoint/2010/main" val="39306177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Good evening, we are the Spider Cartographers, and we’re going to explain how we chose to analyse and visualize transportation in the UK….so buckle up </a:t>
            </a:r>
          </a:p>
          <a:p>
            <a:endParaRPr lang="en-GB" dirty="0"/>
          </a:p>
          <a:p>
            <a:r>
              <a:rPr lang="en-GB" dirty="0"/>
              <a:t>We will first begin with a presentation of the data side, which will be followed up by an exploration of the website</a:t>
            </a:r>
          </a:p>
        </p:txBody>
      </p:sp>
      <p:sp>
        <p:nvSpPr>
          <p:cNvPr id="4" name="Slide Number Placeholder 3"/>
          <p:cNvSpPr>
            <a:spLocks noGrp="1"/>
          </p:cNvSpPr>
          <p:nvPr>
            <p:ph type="sldNum" sz="quarter" idx="5"/>
          </p:nvPr>
        </p:nvSpPr>
        <p:spPr/>
        <p:txBody>
          <a:bodyPr/>
          <a:lstStyle/>
          <a:p>
            <a:fld id="{166D8934-BABD-A648-8168-A35555020A00}" type="slidenum">
              <a:rPr lang="en-EG" smtClean="0"/>
              <a:t>1</a:t>
            </a:fld>
            <a:endParaRPr lang="en-EG"/>
          </a:p>
        </p:txBody>
      </p:sp>
    </p:spTree>
    <p:extLst>
      <p:ext uri="{BB962C8B-B14F-4D97-AF65-F5344CB8AC3E}">
        <p14:creationId xmlns:p14="http://schemas.microsoft.com/office/powerpoint/2010/main" val="28313530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result of this were five different transport profiles across England and Wales that made intuitive sense. This included which can be seen on the interactive map and are explained on the website. </a:t>
            </a:r>
          </a:p>
        </p:txBody>
      </p:sp>
      <p:sp>
        <p:nvSpPr>
          <p:cNvPr id="4" name="Slide Number Placeholder 3"/>
          <p:cNvSpPr>
            <a:spLocks noGrp="1"/>
          </p:cNvSpPr>
          <p:nvPr>
            <p:ph type="sldNum" sz="quarter" idx="5"/>
          </p:nvPr>
        </p:nvSpPr>
        <p:spPr/>
        <p:txBody>
          <a:bodyPr/>
          <a:lstStyle/>
          <a:p>
            <a:fld id="{166D8934-BABD-A648-8168-A35555020A00}" type="slidenum">
              <a:rPr lang="en-EG" smtClean="0"/>
              <a:t>10</a:t>
            </a:fld>
            <a:endParaRPr lang="en-EG"/>
          </a:p>
        </p:txBody>
      </p:sp>
    </p:spTree>
    <p:extLst>
      <p:ext uri="{BB962C8B-B14F-4D97-AF65-F5344CB8AC3E}">
        <p14:creationId xmlns:p14="http://schemas.microsoft.com/office/powerpoint/2010/main" val="1979784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explore our final aim we ran a classification algorithm to see which demographic factors were related to each of the transport profiles. The data for this included income, population density, employment etc which previous literature had suggested was related to transport usage. </a:t>
            </a:r>
          </a:p>
        </p:txBody>
      </p:sp>
      <p:sp>
        <p:nvSpPr>
          <p:cNvPr id="4" name="Slide Number Placeholder 3"/>
          <p:cNvSpPr>
            <a:spLocks noGrp="1"/>
          </p:cNvSpPr>
          <p:nvPr>
            <p:ph type="sldNum" sz="quarter" idx="5"/>
          </p:nvPr>
        </p:nvSpPr>
        <p:spPr/>
        <p:txBody>
          <a:bodyPr/>
          <a:lstStyle/>
          <a:p>
            <a:fld id="{166D8934-BABD-A648-8168-A35555020A00}" type="slidenum">
              <a:rPr lang="en-EG" smtClean="0"/>
              <a:t>11</a:t>
            </a:fld>
            <a:endParaRPr lang="en-EG"/>
          </a:p>
        </p:txBody>
      </p:sp>
    </p:spTree>
    <p:extLst>
      <p:ext uri="{BB962C8B-B14F-4D97-AF65-F5344CB8AC3E}">
        <p14:creationId xmlns:p14="http://schemas.microsoft.com/office/powerpoint/2010/main" val="17922017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algorithm used for this was random forest with 100 trees and a max depth of 3. This latter condition was to help aid interpretability when examining individual trees. The accuracy of this shows that given the training data, the algorithm was able to correctly predict 65% of the test MSOAs. The most important features for this were population per hectare and net annual income. We can begin to understand how the algorithm worked and performed by exploring individual decision trees.</a:t>
            </a:r>
          </a:p>
        </p:txBody>
      </p:sp>
      <p:sp>
        <p:nvSpPr>
          <p:cNvPr id="4" name="Slide Number Placeholder 3"/>
          <p:cNvSpPr>
            <a:spLocks noGrp="1"/>
          </p:cNvSpPr>
          <p:nvPr>
            <p:ph type="sldNum" sz="quarter" idx="5"/>
          </p:nvPr>
        </p:nvSpPr>
        <p:spPr/>
        <p:txBody>
          <a:bodyPr/>
          <a:lstStyle/>
          <a:p>
            <a:fld id="{166D8934-BABD-A648-8168-A35555020A00}" type="slidenum">
              <a:rPr lang="en-EG" smtClean="0"/>
              <a:t>12</a:t>
            </a:fld>
            <a:endParaRPr lang="en-EG"/>
          </a:p>
        </p:txBody>
      </p:sp>
    </p:spTree>
    <p:extLst>
      <p:ext uri="{BB962C8B-B14F-4D97-AF65-F5344CB8AC3E}">
        <p14:creationId xmlns:p14="http://schemas.microsoft.com/office/powerpoint/2010/main" val="9846457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example of one of the decision trees is provided here. As can be seen, cluster 4 with </a:t>
            </a:r>
            <a:r>
              <a:rPr lang="en-GB" sz="1200" b="0" i="0" kern="1200" dirty="0">
                <a:solidFill>
                  <a:schemeClr val="tx1"/>
                </a:solidFill>
                <a:effectLst/>
                <a:latin typeface="+mn-lt"/>
                <a:ea typeface="+mn-ea"/>
                <a:cs typeface="+mn-cs"/>
              </a:rPr>
              <a:t>‘</a:t>
            </a:r>
            <a:r>
              <a:rPr lang="en-GB" sz="1200" b="1" i="1" kern="1200" dirty="0">
                <a:solidFill>
                  <a:schemeClr val="tx1"/>
                </a:solidFill>
                <a:effectLst/>
                <a:latin typeface="+mn-lt"/>
                <a:ea typeface="+mn-ea"/>
                <a:cs typeface="+mn-cs"/>
              </a:rPr>
              <a:t>high public transport and good accessibility </a:t>
            </a:r>
            <a:r>
              <a:rPr lang="en-GB" sz="1200" b="0" i="0" kern="1200" dirty="0">
                <a:solidFill>
                  <a:schemeClr val="tx1"/>
                </a:solidFill>
                <a:effectLst/>
                <a:latin typeface="+mn-lt"/>
                <a:ea typeface="+mn-ea"/>
                <a:cs typeface="+mn-cs"/>
              </a:rPr>
              <a:t>’ is suggested to have an income above £33,850 and the percentage of households owned is greater than 59.25%. While in contrast, cluster 1 ‘</a:t>
            </a:r>
            <a:r>
              <a:rPr lang="en-GB" sz="1200" b="1" i="1" kern="1200" dirty="0">
                <a:solidFill>
                  <a:schemeClr val="tx1"/>
                </a:solidFill>
                <a:effectLst/>
                <a:latin typeface="+mn-lt"/>
                <a:ea typeface="+mn-ea"/>
                <a:cs typeface="+mn-cs"/>
              </a:rPr>
              <a:t>good train accessibility but still car dependent’</a:t>
            </a:r>
            <a:r>
              <a:rPr lang="en-GB" sz="1200" b="0" i="0" kern="1200" dirty="0">
                <a:solidFill>
                  <a:schemeClr val="tx1"/>
                </a:solidFill>
                <a:effectLst/>
                <a:latin typeface="+mn-lt"/>
                <a:ea typeface="+mn-ea"/>
                <a:cs typeface="+mn-cs"/>
              </a:rPr>
              <a:t> is associated with an income below £33,850 and a mean age less than 38.25.</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If given more time and resources these trees would be explored more in depth to get a better understanding of the factors that are related to transport behaviour in the UK.</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We will now hand over to the web team to explore the website. </a:t>
            </a:r>
            <a:endParaRPr lang="en-GB" dirty="0"/>
          </a:p>
        </p:txBody>
      </p:sp>
      <p:sp>
        <p:nvSpPr>
          <p:cNvPr id="4" name="Slide Number Placeholder 3"/>
          <p:cNvSpPr>
            <a:spLocks noGrp="1"/>
          </p:cNvSpPr>
          <p:nvPr>
            <p:ph type="sldNum" sz="quarter" idx="5"/>
          </p:nvPr>
        </p:nvSpPr>
        <p:spPr/>
        <p:txBody>
          <a:bodyPr/>
          <a:lstStyle/>
          <a:p>
            <a:fld id="{166D8934-BABD-A648-8168-A35555020A00}" type="slidenum">
              <a:rPr lang="en-EG" smtClean="0"/>
              <a:t>13</a:t>
            </a:fld>
            <a:endParaRPr lang="en-EG"/>
          </a:p>
        </p:txBody>
      </p:sp>
    </p:spTree>
    <p:extLst>
      <p:ext uri="{BB962C8B-B14F-4D97-AF65-F5344CB8AC3E}">
        <p14:creationId xmlns:p14="http://schemas.microsoft.com/office/powerpoint/2010/main" val="2618357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Ok what was our purpose? We want to gain a better understanding of how transport is experienced throughout the UK. Such an understanding can be used to inform both policy and the general public. </a:t>
            </a:r>
          </a:p>
          <a:p>
            <a:endParaRPr lang="en-GB" dirty="0"/>
          </a:p>
          <a:p>
            <a:r>
              <a:rPr lang="en-GB" dirty="0"/>
              <a:t>As the UK shifts towards more sustainable modes of transport, our work aims to improve understanding of the current transportation ecosystem so as to better inform such a shift. </a:t>
            </a:r>
          </a:p>
          <a:p>
            <a:endParaRPr lang="en-GB" dirty="0"/>
          </a:p>
          <a:p>
            <a:r>
              <a:rPr lang="en-GB" dirty="0"/>
              <a:t>Therefore, the aims of our analysis and website was to be able to identify and group different transport profiles across England and Wales at the MSOA level. These groups could then be mapped, along with transport flows, to see the geographic distribution of transport usage. </a:t>
            </a:r>
          </a:p>
          <a:p>
            <a:endParaRPr lang="en-GB" dirty="0"/>
          </a:p>
          <a:p>
            <a:r>
              <a:rPr lang="en-GB" dirty="0"/>
              <a:t>We also demonstrate how we can use the identified profiles to see what demographic factors relate to the way in which we may use transport</a:t>
            </a:r>
          </a:p>
        </p:txBody>
      </p:sp>
      <p:sp>
        <p:nvSpPr>
          <p:cNvPr id="4" name="Slide Number Placeholder 3"/>
          <p:cNvSpPr>
            <a:spLocks noGrp="1"/>
          </p:cNvSpPr>
          <p:nvPr>
            <p:ph type="sldNum" sz="quarter" idx="5"/>
          </p:nvPr>
        </p:nvSpPr>
        <p:spPr/>
        <p:txBody>
          <a:bodyPr/>
          <a:lstStyle/>
          <a:p>
            <a:fld id="{166D8934-BABD-A648-8168-A35555020A00}" type="slidenum">
              <a:rPr lang="en-EG" smtClean="0"/>
              <a:t>2</a:t>
            </a:fld>
            <a:endParaRPr lang="en-EG"/>
          </a:p>
        </p:txBody>
      </p:sp>
    </p:spTree>
    <p:extLst>
      <p:ext uri="{BB962C8B-B14F-4D97-AF65-F5344CB8AC3E}">
        <p14:creationId xmlns:p14="http://schemas.microsoft.com/office/powerpoint/2010/main" val="1591106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Before identifying these transport profiles, there were a few steps we had to go through: gathering the data, cleaning it, transforming it and standardizing it</a:t>
            </a:r>
          </a:p>
        </p:txBody>
      </p:sp>
      <p:sp>
        <p:nvSpPr>
          <p:cNvPr id="4" name="Slide Number Placeholder 3"/>
          <p:cNvSpPr>
            <a:spLocks noGrp="1"/>
          </p:cNvSpPr>
          <p:nvPr>
            <p:ph type="sldNum" sz="quarter" idx="5"/>
          </p:nvPr>
        </p:nvSpPr>
        <p:spPr/>
        <p:txBody>
          <a:bodyPr/>
          <a:lstStyle/>
          <a:p>
            <a:fld id="{166D8934-BABD-A648-8168-A35555020A00}" type="slidenum">
              <a:rPr lang="en-EG" smtClean="0"/>
              <a:t>3</a:t>
            </a:fld>
            <a:endParaRPr lang="en-EG"/>
          </a:p>
        </p:txBody>
      </p:sp>
    </p:spTree>
    <p:extLst>
      <p:ext uri="{BB962C8B-B14F-4D97-AF65-F5344CB8AC3E}">
        <p14:creationId xmlns:p14="http://schemas.microsoft.com/office/powerpoint/2010/main" val="892011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this to work we required data on transportation usage across England and Wales. This was gathered at the MSOA  level given that this was the lowest geographical scale for which all data was available. The datasets covered transport access nodes, car ownership, commuter flow data between MSOAs and travel time, the latter being a proxy for accessibility. </a:t>
            </a:r>
          </a:p>
        </p:txBody>
      </p:sp>
      <p:sp>
        <p:nvSpPr>
          <p:cNvPr id="4" name="Slide Number Placeholder 3"/>
          <p:cNvSpPr>
            <a:spLocks noGrp="1"/>
          </p:cNvSpPr>
          <p:nvPr>
            <p:ph type="sldNum" sz="quarter" idx="5"/>
          </p:nvPr>
        </p:nvSpPr>
        <p:spPr/>
        <p:txBody>
          <a:bodyPr/>
          <a:lstStyle/>
          <a:p>
            <a:fld id="{166D8934-BABD-A648-8168-A35555020A00}" type="slidenum">
              <a:rPr lang="en-EG" smtClean="0"/>
              <a:t>4</a:t>
            </a:fld>
            <a:endParaRPr lang="en-EG"/>
          </a:p>
        </p:txBody>
      </p:sp>
    </p:spTree>
    <p:extLst>
      <p:ext uri="{BB962C8B-B14F-4D97-AF65-F5344CB8AC3E}">
        <p14:creationId xmlns:p14="http://schemas.microsoft.com/office/powerpoint/2010/main" val="3238083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data that was received was in different formats and not all fit for our purpose. Some of the cleaning process we did included</a:t>
            </a:r>
          </a:p>
          <a:p>
            <a:r>
              <a:rPr lang="en-GB" dirty="0"/>
              <a:t>Grouping the flows by origin MSOA and turning them into percentages so that they could be readily compared.</a:t>
            </a:r>
          </a:p>
          <a:p>
            <a:r>
              <a:rPr lang="en-GB" dirty="0"/>
              <a:t>Conducting a point in polygon analysis was for transport access nodes to see how many transport access nodes were in each MSOA. </a:t>
            </a:r>
          </a:p>
          <a:p>
            <a:r>
              <a:rPr lang="en-GB" dirty="0"/>
              <a:t>Weighing travel times between MSOAs by the flows that occur between them. This allowed us to get an average of actual commuting times by mode for each MSOA, which was used as an accessibility metric</a:t>
            </a:r>
          </a:p>
        </p:txBody>
      </p:sp>
      <p:sp>
        <p:nvSpPr>
          <p:cNvPr id="4" name="Slide Number Placeholder 3"/>
          <p:cNvSpPr>
            <a:spLocks noGrp="1"/>
          </p:cNvSpPr>
          <p:nvPr>
            <p:ph type="sldNum" sz="quarter" idx="5"/>
          </p:nvPr>
        </p:nvSpPr>
        <p:spPr/>
        <p:txBody>
          <a:bodyPr/>
          <a:lstStyle/>
          <a:p>
            <a:fld id="{166D8934-BABD-A648-8168-A35555020A00}" type="slidenum">
              <a:rPr lang="en-EG" smtClean="0"/>
              <a:t>5</a:t>
            </a:fld>
            <a:endParaRPr lang="en-EG"/>
          </a:p>
        </p:txBody>
      </p:sp>
    </p:spTree>
    <p:extLst>
      <p:ext uri="{BB962C8B-B14F-4D97-AF65-F5344CB8AC3E}">
        <p14:creationId xmlns:p14="http://schemas.microsoft.com/office/powerpoint/2010/main" val="503850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Once the data was cleaned, we had to transform and standardise it. Firstly transformation was used because extremes and outliers are likely influence cluster formation, especially for algorithms using distance-based metrics. Our variables were not skewed in the same degree or necessarily in the same direction, so we used two different transformation techniques</a:t>
            </a:r>
          </a:p>
          <a:p>
            <a:endParaRPr lang="en-GB" dirty="0"/>
          </a:p>
          <a:p>
            <a:r>
              <a:rPr lang="en-GB" dirty="0"/>
              <a:t>Clustering results will also be affected by differences in units, ranges and variations. Therefore the data was standardised after transformation. Again due to the different variable distributions, no single standardization technique fit our data best, so we used three in order to compare the result.</a:t>
            </a:r>
          </a:p>
          <a:p>
            <a:endParaRPr lang="en-GB" dirty="0"/>
          </a:p>
          <a:p>
            <a:r>
              <a:rPr lang="en-GB" dirty="0"/>
              <a:t>The resulting outputs were all pushed to a single csv.</a:t>
            </a:r>
          </a:p>
        </p:txBody>
      </p:sp>
      <p:sp>
        <p:nvSpPr>
          <p:cNvPr id="4" name="Slide Number Placeholder 3"/>
          <p:cNvSpPr>
            <a:spLocks noGrp="1"/>
          </p:cNvSpPr>
          <p:nvPr>
            <p:ph type="sldNum" sz="quarter" idx="5"/>
          </p:nvPr>
        </p:nvSpPr>
        <p:spPr/>
        <p:txBody>
          <a:bodyPr/>
          <a:lstStyle/>
          <a:p>
            <a:fld id="{166D8934-BABD-A648-8168-A35555020A00}" type="slidenum">
              <a:rPr lang="en-EG" smtClean="0"/>
              <a:t>6</a:t>
            </a:fld>
            <a:endParaRPr lang="en-EG"/>
          </a:p>
        </p:txBody>
      </p:sp>
    </p:spTree>
    <p:extLst>
      <p:ext uri="{BB962C8B-B14F-4D97-AF65-F5344CB8AC3E}">
        <p14:creationId xmlns:p14="http://schemas.microsoft.com/office/powerpoint/2010/main" val="23078914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Once the data had been cleaned, transformed and standardised we could then perform the clustering process. To this end we could not explore the data before hand due to the high dimensionality of using many different factors. Therefore we performed three different clustering methodologies to be able to compare the results given the different underlying assumptions and the way the analysis is performed. This included </a:t>
            </a:r>
            <a:r>
              <a:rPr lang="en-GB" dirty="0" err="1"/>
              <a:t>Kmeans</a:t>
            </a:r>
            <a:r>
              <a:rPr lang="en-GB" dirty="0"/>
              <a:t>, hierarchical and </a:t>
            </a:r>
            <a:r>
              <a:rPr lang="en-GB" dirty="0" err="1"/>
              <a:t>DBScan</a:t>
            </a:r>
            <a:r>
              <a:rPr lang="en-GB" dirty="0"/>
              <a:t> clustering algorithms from the </a:t>
            </a:r>
            <a:r>
              <a:rPr lang="en-GB" dirty="0" err="1"/>
              <a:t>SKLearn</a:t>
            </a:r>
            <a:r>
              <a:rPr lang="en-GB" dirty="0"/>
              <a:t> package in Python. </a:t>
            </a:r>
          </a:p>
        </p:txBody>
      </p:sp>
      <p:sp>
        <p:nvSpPr>
          <p:cNvPr id="4" name="Slide Number Placeholder 3"/>
          <p:cNvSpPr>
            <a:spLocks noGrp="1"/>
          </p:cNvSpPr>
          <p:nvPr>
            <p:ph type="sldNum" sz="quarter" idx="5"/>
          </p:nvPr>
        </p:nvSpPr>
        <p:spPr/>
        <p:txBody>
          <a:bodyPr/>
          <a:lstStyle/>
          <a:p>
            <a:fld id="{166D8934-BABD-A648-8168-A35555020A00}" type="slidenum">
              <a:rPr lang="en-EG" smtClean="0"/>
              <a:t>7</a:t>
            </a:fld>
            <a:endParaRPr lang="en-EG"/>
          </a:p>
        </p:txBody>
      </p:sp>
    </p:spTree>
    <p:extLst>
      <p:ext uri="{BB962C8B-B14F-4D97-AF65-F5344CB8AC3E}">
        <p14:creationId xmlns:p14="http://schemas.microsoft.com/office/powerpoint/2010/main" val="19772680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order to determine the correct number of clusters for both </a:t>
            </a:r>
            <a:r>
              <a:rPr lang="en-GB" dirty="0" err="1"/>
              <a:t>kmeans</a:t>
            </a:r>
            <a:r>
              <a:rPr lang="en-GB" dirty="0"/>
              <a:t> and </a:t>
            </a:r>
            <a:r>
              <a:rPr lang="en-GB" dirty="0" err="1"/>
              <a:t>hierachial</a:t>
            </a:r>
            <a:r>
              <a:rPr lang="en-GB" dirty="0"/>
              <a:t> we used silhouette plots and elbow plots. </a:t>
            </a:r>
          </a:p>
          <a:p>
            <a:endParaRPr lang="en-GB" dirty="0"/>
          </a:p>
          <a:p>
            <a:r>
              <a:rPr lang="en-GB" dirty="0"/>
              <a:t>From this we could then evaluate the outputs. </a:t>
            </a:r>
          </a:p>
          <a:p>
            <a:r>
              <a:rPr lang="en-GB" dirty="0"/>
              <a:t>In order to evaluate the clustering outputs and choose the one that best represented reality we first plotted the distribution of MSOAs assigned to each cluster. This was because a clustering output that assigned MSOAs to a single cluster could not be said to be representative and therefore potentially biased. The second step to interpret these was to explore the distribution of variables within each cluster to see whether there was meaningful differentiation and there was interpretability. Finally, we plotted the results to see whether the different cluster profiles matched with geographic reality.</a:t>
            </a:r>
          </a:p>
        </p:txBody>
      </p:sp>
      <p:sp>
        <p:nvSpPr>
          <p:cNvPr id="4" name="Slide Number Placeholder 3"/>
          <p:cNvSpPr>
            <a:spLocks noGrp="1"/>
          </p:cNvSpPr>
          <p:nvPr>
            <p:ph type="sldNum" sz="quarter" idx="5"/>
          </p:nvPr>
        </p:nvSpPr>
        <p:spPr/>
        <p:txBody>
          <a:bodyPr/>
          <a:lstStyle/>
          <a:p>
            <a:fld id="{166D8934-BABD-A648-8168-A35555020A00}" type="slidenum">
              <a:rPr lang="en-EG" smtClean="0"/>
              <a:t>8</a:t>
            </a:fld>
            <a:endParaRPr lang="en-EG"/>
          </a:p>
        </p:txBody>
      </p:sp>
    </p:spTree>
    <p:extLst>
      <p:ext uri="{BB962C8B-B14F-4D97-AF65-F5344CB8AC3E}">
        <p14:creationId xmlns:p14="http://schemas.microsoft.com/office/powerpoint/2010/main" val="1316642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final workflow chosen was that following log transformation, z-score standardisation and then k-means clustering.</a:t>
            </a:r>
          </a:p>
        </p:txBody>
      </p:sp>
      <p:sp>
        <p:nvSpPr>
          <p:cNvPr id="4" name="Slide Number Placeholder 3"/>
          <p:cNvSpPr>
            <a:spLocks noGrp="1"/>
          </p:cNvSpPr>
          <p:nvPr>
            <p:ph type="sldNum" sz="quarter" idx="5"/>
          </p:nvPr>
        </p:nvSpPr>
        <p:spPr/>
        <p:txBody>
          <a:bodyPr/>
          <a:lstStyle/>
          <a:p>
            <a:fld id="{166D8934-BABD-A648-8168-A35555020A00}" type="slidenum">
              <a:rPr lang="en-EG" smtClean="0"/>
              <a:t>9</a:t>
            </a:fld>
            <a:endParaRPr lang="en-EG"/>
          </a:p>
        </p:txBody>
      </p:sp>
    </p:spTree>
    <p:extLst>
      <p:ext uri="{BB962C8B-B14F-4D97-AF65-F5344CB8AC3E}">
        <p14:creationId xmlns:p14="http://schemas.microsoft.com/office/powerpoint/2010/main" val="502258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7D350A85-E636-47FB-855E-5E507C99E4E4}" type="datetimeFigureOut">
              <a:rPr lang="en-GB" smtClean="0"/>
              <a:t>22/05/2020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6B49F10-0885-4CAD-899C-A9F2B51A6E26}" type="slidenum">
              <a:rPr lang="en-GB" smtClean="0"/>
              <a:t>‹#›</a:t>
            </a:fld>
            <a:endParaRPr lang="en-GB"/>
          </a:p>
        </p:txBody>
      </p:sp>
    </p:spTree>
    <p:extLst>
      <p:ext uri="{BB962C8B-B14F-4D97-AF65-F5344CB8AC3E}">
        <p14:creationId xmlns:p14="http://schemas.microsoft.com/office/powerpoint/2010/main" val="155966838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350A85-E636-47FB-855E-5E507C99E4E4}" type="datetimeFigureOut">
              <a:rPr lang="en-GB" smtClean="0"/>
              <a:t>22/05/2020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6B49F10-0885-4CAD-899C-A9F2B51A6E26}" type="slidenum">
              <a:rPr lang="en-GB" smtClean="0"/>
              <a:t>‹#›</a:t>
            </a:fld>
            <a:endParaRPr lang="en-GB"/>
          </a:p>
        </p:txBody>
      </p:sp>
    </p:spTree>
    <p:extLst>
      <p:ext uri="{BB962C8B-B14F-4D97-AF65-F5344CB8AC3E}">
        <p14:creationId xmlns:p14="http://schemas.microsoft.com/office/powerpoint/2010/main" val="1855834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350A85-E636-47FB-855E-5E507C99E4E4}" type="datetimeFigureOut">
              <a:rPr lang="en-GB" smtClean="0"/>
              <a:t>22/05/2020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6B49F10-0885-4CAD-899C-A9F2B51A6E26}" type="slidenum">
              <a:rPr lang="en-GB" smtClean="0"/>
              <a:t>‹#›</a:t>
            </a:fld>
            <a:endParaRPr lang="en-GB"/>
          </a:p>
        </p:txBody>
      </p:sp>
    </p:spTree>
    <p:extLst>
      <p:ext uri="{BB962C8B-B14F-4D97-AF65-F5344CB8AC3E}">
        <p14:creationId xmlns:p14="http://schemas.microsoft.com/office/powerpoint/2010/main" val="148578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350A85-E636-47FB-855E-5E507C99E4E4}" type="datetimeFigureOut">
              <a:rPr lang="en-GB" smtClean="0"/>
              <a:t>22/05/2020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6B49F10-0885-4CAD-899C-A9F2B51A6E26}" type="slidenum">
              <a:rPr lang="en-GB" smtClean="0"/>
              <a:t>‹#›</a:t>
            </a:fld>
            <a:endParaRPr lang="en-GB"/>
          </a:p>
        </p:txBody>
      </p:sp>
    </p:spTree>
    <p:extLst>
      <p:ext uri="{BB962C8B-B14F-4D97-AF65-F5344CB8AC3E}">
        <p14:creationId xmlns:p14="http://schemas.microsoft.com/office/powerpoint/2010/main" val="3928460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7D350A85-E636-47FB-855E-5E507C99E4E4}" type="datetimeFigureOut">
              <a:rPr lang="en-GB" smtClean="0"/>
              <a:t>22/05/2020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6B49F10-0885-4CAD-899C-A9F2B51A6E26}" type="slidenum">
              <a:rPr lang="en-GB" smtClean="0"/>
              <a:t>‹#›</a:t>
            </a:fld>
            <a:endParaRPr lang="en-GB"/>
          </a:p>
        </p:txBody>
      </p:sp>
    </p:spTree>
    <p:extLst>
      <p:ext uri="{BB962C8B-B14F-4D97-AF65-F5344CB8AC3E}">
        <p14:creationId xmlns:p14="http://schemas.microsoft.com/office/powerpoint/2010/main" val="224656609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7D350A85-E636-47FB-855E-5E507C99E4E4}" type="datetimeFigureOut">
              <a:rPr lang="en-GB" smtClean="0"/>
              <a:t>22/05/2020</a:t>
            </a:fld>
            <a:endParaRPr lang="en-GB"/>
          </a:p>
        </p:txBody>
      </p:sp>
      <p:sp>
        <p:nvSpPr>
          <p:cNvPr id="9" name="Footer Placeholder 8"/>
          <p:cNvSpPr>
            <a:spLocks noGrp="1"/>
          </p:cNvSpPr>
          <p:nvPr>
            <p:ph type="ftr" sz="quarter" idx="11"/>
          </p:nvPr>
        </p:nvSpPr>
        <p:spPr/>
        <p:txBody>
          <a:bodyPr/>
          <a:lstStyle/>
          <a:p>
            <a:endParaRPr lang="en-GB"/>
          </a:p>
        </p:txBody>
      </p:sp>
      <p:sp>
        <p:nvSpPr>
          <p:cNvPr id="10" name="Slide Number Placeholder 9"/>
          <p:cNvSpPr>
            <a:spLocks noGrp="1"/>
          </p:cNvSpPr>
          <p:nvPr>
            <p:ph type="sldNum" sz="quarter" idx="12"/>
          </p:nvPr>
        </p:nvSpPr>
        <p:spPr/>
        <p:txBody>
          <a:bodyPr/>
          <a:lstStyle/>
          <a:p>
            <a:fld id="{E6B49F10-0885-4CAD-899C-A9F2B51A6E26}" type="slidenum">
              <a:rPr lang="en-GB" smtClean="0"/>
              <a:t>‹#›</a:t>
            </a:fld>
            <a:endParaRPr lang="en-GB"/>
          </a:p>
        </p:txBody>
      </p:sp>
    </p:spTree>
    <p:extLst>
      <p:ext uri="{BB962C8B-B14F-4D97-AF65-F5344CB8AC3E}">
        <p14:creationId xmlns:p14="http://schemas.microsoft.com/office/powerpoint/2010/main" val="3504549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7D350A85-E636-47FB-855E-5E507C99E4E4}" type="datetimeFigureOut">
              <a:rPr lang="en-GB" smtClean="0"/>
              <a:t>22/05/2020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6B49F10-0885-4CAD-899C-A9F2B51A6E26}" type="slidenum">
              <a:rPr lang="en-GB" smtClean="0"/>
              <a:t>‹#›</a:t>
            </a:fld>
            <a:endParaRPr lang="en-GB"/>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64939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350A85-E636-47FB-855E-5E507C99E4E4}" type="datetimeFigureOut">
              <a:rPr lang="en-GB" smtClean="0"/>
              <a:t>22/05/2020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6B49F10-0885-4CAD-899C-A9F2B51A6E26}" type="slidenum">
              <a:rPr lang="en-GB" smtClean="0"/>
              <a:t>‹#›</a:t>
            </a:fld>
            <a:endParaRPr lang="en-GB"/>
          </a:p>
        </p:txBody>
      </p:sp>
    </p:spTree>
    <p:extLst>
      <p:ext uri="{BB962C8B-B14F-4D97-AF65-F5344CB8AC3E}">
        <p14:creationId xmlns:p14="http://schemas.microsoft.com/office/powerpoint/2010/main" val="325731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350A85-E636-47FB-855E-5E507C99E4E4}" type="datetimeFigureOut">
              <a:rPr lang="en-GB" smtClean="0"/>
              <a:t>22/05/2020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6B49F10-0885-4CAD-899C-A9F2B51A6E26}" type="slidenum">
              <a:rPr lang="en-GB" smtClean="0"/>
              <a:t>‹#›</a:t>
            </a:fld>
            <a:endParaRPr lang="en-GB"/>
          </a:p>
        </p:txBody>
      </p:sp>
    </p:spTree>
    <p:extLst>
      <p:ext uri="{BB962C8B-B14F-4D97-AF65-F5344CB8AC3E}">
        <p14:creationId xmlns:p14="http://schemas.microsoft.com/office/powerpoint/2010/main" val="970318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350A85-E636-47FB-855E-5E507C99E4E4}" type="datetimeFigureOut">
              <a:rPr lang="en-GB" smtClean="0"/>
              <a:t>22/05/2020</a:t>
            </a:fld>
            <a:endParaRPr lang="en-GB"/>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GB"/>
          </a:p>
        </p:txBody>
      </p:sp>
      <p:sp>
        <p:nvSpPr>
          <p:cNvPr id="7" name="Slide Number Placeholder 6"/>
          <p:cNvSpPr>
            <a:spLocks noGrp="1"/>
          </p:cNvSpPr>
          <p:nvPr>
            <p:ph type="sldNum" sz="quarter" idx="12"/>
          </p:nvPr>
        </p:nvSpPr>
        <p:spPr/>
        <p:txBody>
          <a:bodyPr/>
          <a:lstStyle/>
          <a:p>
            <a:fld id="{E6B49F10-0885-4CAD-899C-A9F2B51A6E26}" type="slidenum">
              <a:rPr lang="en-GB" smtClean="0"/>
              <a:t>‹#›</a:t>
            </a:fld>
            <a:endParaRPr lang="en-GB"/>
          </a:p>
        </p:txBody>
      </p:sp>
    </p:spTree>
    <p:extLst>
      <p:ext uri="{BB962C8B-B14F-4D97-AF65-F5344CB8AC3E}">
        <p14:creationId xmlns:p14="http://schemas.microsoft.com/office/powerpoint/2010/main" val="2933615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7D350A85-E636-47FB-855E-5E507C99E4E4}" type="datetimeFigureOut">
              <a:rPr lang="en-GB" smtClean="0"/>
              <a:t>22/05/2020</a:t>
            </a:fld>
            <a:endParaRPr lang="en-GB"/>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GB"/>
          </a:p>
        </p:txBody>
      </p:sp>
      <p:sp>
        <p:nvSpPr>
          <p:cNvPr id="7" name="Slide Number Placeholder 6"/>
          <p:cNvSpPr>
            <a:spLocks noGrp="1"/>
          </p:cNvSpPr>
          <p:nvPr>
            <p:ph type="sldNum" sz="quarter" idx="12"/>
          </p:nvPr>
        </p:nvSpPr>
        <p:spPr/>
        <p:txBody>
          <a:bodyPr/>
          <a:lstStyle/>
          <a:p>
            <a:fld id="{E6B49F10-0885-4CAD-899C-A9F2B51A6E26}" type="slidenum">
              <a:rPr lang="en-GB" smtClean="0"/>
              <a:t>‹#›</a:t>
            </a:fld>
            <a:endParaRPr lang="en-GB"/>
          </a:p>
        </p:txBody>
      </p:sp>
    </p:spTree>
    <p:extLst>
      <p:ext uri="{BB962C8B-B14F-4D97-AF65-F5344CB8AC3E}">
        <p14:creationId xmlns:p14="http://schemas.microsoft.com/office/powerpoint/2010/main" val="197575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7D350A85-E636-47FB-855E-5E507C99E4E4}" type="datetimeFigureOut">
              <a:rPr lang="en-GB" smtClean="0"/>
              <a:t>22/05/2020</a:t>
            </a:fld>
            <a:endParaRPr lang="en-GB"/>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GB"/>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E6B49F10-0885-4CAD-899C-A9F2B51A6E26}" type="slidenum">
              <a:rPr lang="en-GB" smtClean="0"/>
              <a:t>‹#›</a:t>
            </a:fld>
            <a:endParaRPr lang="en-GB"/>
          </a:p>
        </p:txBody>
      </p:sp>
    </p:spTree>
    <p:extLst>
      <p:ext uri="{BB962C8B-B14F-4D97-AF65-F5344CB8AC3E}">
        <p14:creationId xmlns:p14="http://schemas.microsoft.com/office/powerpoint/2010/main" val="206892135"/>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0.svg"/></Relationships>
</file>

<file path=ppt/slides/_rels/slide1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11">
            <a:extLst>
              <a:ext uri="{FF2B5EF4-FFF2-40B4-BE49-F238E27FC236}">
                <a16:creationId xmlns:a16="http://schemas.microsoft.com/office/drawing/2014/main" id="{7A816DFB-8B0F-47B3-BC12-7B9F59B4EC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0851FB-6676-426C-9C86-C7175708E51D}"/>
              </a:ext>
            </a:extLst>
          </p:cNvPr>
          <p:cNvSpPr>
            <a:spLocks noGrp="1"/>
          </p:cNvSpPr>
          <p:nvPr>
            <p:ph type="ctrTitle"/>
          </p:nvPr>
        </p:nvSpPr>
        <p:spPr>
          <a:xfrm>
            <a:off x="690017" y="1307593"/>
            <a:ext cx="4692879" cy="1188720"/>
          </a:xfrm>
          <a:solidFill>
            <a:srgbClr val="FFFFFF"/>
          </a:solidFill>
          <a:ln>
            <a:solidFill>
              <a:srgbClr val="404040"/>
            </a:solidFill>
          </a:ln>
        </p:spPr>
        <p:txBody>
          <a:bodyPr vert="horz" lIns="182880" tIns="182880" rIns="182880" bIns="182880" rtlCol="0" anchor="ctr">
            <a:normAutofit fontScale="90000"/>
          </a:bodyPr>
          <a:lstStyle/>
          <a:p>
            <a:r>
              <a:rPr lang="en-US" sz="2800" dirty="0"/>
              <a:t>Identifying transport profiles of England and Wales</a:t>
            </a:r>
          </a:p>
        </p:txBody>
      </p:sp>
      <p:sp>
        <p:nvSpPr>
          <p:cNvPr id="3" name="Subtitle 2">
            <a:extLst>
              <a:ext uri="{FF2B5EF4-FFF2-40B4-BE49-F238E27FC236}">
                <a16:creationId xmlns:a16="http://schemas.microsoft.com/office/drawing/2014/main" id="{CEFFD8AA-D87F-4601-9E7E-71B4DF6BD56B}"/>
              </a:ext>
            </a:extLst>
          </p:cNvPr>
          <p:cNvSpPr>
            <a:spLocks noGrp="1"/>
          </p:cNvSpPr>
          <p:nvPr>
            <p:ph type="subTitle" idx="1"/>
          </p:nvPr>
        </p:nvSpPr>
        <p:spPr>
          <a:xfrm>
            <a:off x="804672" y="2858703"/>
            <a:ext cx="4475892" cy="3042547"/>
          </a:xfrm>
        </p:spPr>
        <p:txBody>
          <a:bodyPr vert="horz" lIns="91440" tIns="45720" rIns="91440" bIns="45720" rtlCol="0">
            <a:normAutofit/>
          </a:bodyPr>
          <a:lstStyle/>
          <a:p>
            <a:pPr indent="-228600">
              <a:buFont typeface="Arial" panose="020B0604020202020204" pitchFamily="34" charset="0"/>
              <a:buChar char="•"/>
            </a:pPr>
            <a:r>
              <a:rPr lang="en-US" dirty="0">
                <a:solidFill>
                  <a:srgbClr val="FFFFFF"/>
                </a:solidFill>
              </a:rPr>
              <a:t>Philip Wilkinson</a:t>
            </a:r>
          </a:p>
          <a:p>
            <a:pPr indent="-228600">
              <a:buFont typeface="Arial" panose="020B0604020202020204" pitchFamily="34" charset="0"/>
              <a:buChar char="•"/>
            </a:pPr>
            <a:r>
              <a:rPr lang="en-US" dirty="0">
                <a:solidFill>
                  <a:srgbClr val="FFFFFF"/>
                </a:solidFill>
              </a:rPr>
              <a:t>Cheyne Campbell</a:t>
            </a:r>
          </a:p>
          <a:p>
            <a:pPr indent="-228600">
              <a:buFont typeface="Arial" panose="020B0604020202020204" pitchFamily="34" charset="0"/>
              <a:buChar char="•"/>
            </a:pPr>
            <a:r>
              <a:rPr lang="en-US" dirty="0">
                <a:solidFill>
                  <a:srgbClr val="FFFFFF"/>
                </a:solidFill>
              </a:rPr>
              <a:t>Alicja Kotarba</a:t>
            </a:r>
          </a:p>
          <a:p>
            <a:pPr indent="-228600">
              <a:buFont typeface="Arial" panose="020B0604020202020204" pitchFamily="34" charset="0"/>
              <a:buChar char="•"/>
            </a:pPr>
            <a:r>
              <a:rPr lang="en-US" dirty="0">
                <a:solidFill>
                  <a:srgbClr val="FFFFFF"/>
                </a:solidFill>
              </a:rPr>
              <a:t>Nathanael Sheehan </a:t>
            </a:r>
          </a:p>
          <a:p>
            <a:pPr indent="-228600">
              <a:buFont typeface="Arial" panose="020B0604020202020204" pitchFamily="34" charset="0"/>
              <a:buChar char="•"/>
            </a:pPr>
            <a:r>
              <a:rPr lang="en-US" dirty="0">
                <a:solidFill>
                  <a:srgbClr val="FFFFFF"/>
                </a:solidFill>
              </a:rPr>
              <a:t>Hussein Mahfouz</a:t>
            </a:r>
          </a:p>
        </p:txBody>
      </p:sp>
      <p:sp>
        <p:nvSpPr>
          <p:cNvPr id="15" name="Rectangle 13">
            <a:extLst>
              <a:ext uri="{FF2B5EF4-FFF2-40B4-BE49-F238E27FC236}">
                <a16:creationId xmlns:a16="http://schemas.microsoft.com/office/drawing/2014/main" id="{E87D435C-84AC-4E27-9CD3-0AAAF73EB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FA4C881-BF60-416C-A273-70541298E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7586"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Train">
            <a:extLst>
              <a:ext uri="{FF2B5EF4-FFF2-40B4-BE49-F238E27FC236}">
                <a16:creationId xmlns:a16="http://schemas.microsoft.com/office/drawing/2014/main" id="{7BCB3A25-52D1-45CD-9397-ECAC6713CFC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64692" y="1190881"/>
            <a:ext cx="4159568" cy="4159568"/>
          </a:xfrm>
          <a:prstGeom prst="rect">
            <a:avLst/>
          </a:prstGeom>
        </p:spPr>
      </p:pic>
    </p:spTree>
    <p:extLst>
      <p:ext uri="{BB962C8B-B14F-4D97-AF65-F5344CB8AC3E}">
        <p14:creationId xmlns:p14="http://schemas.microsoft.com/office/powerpoint/2010/main" val="3221006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34B53BE1-D2E2-4E46-987E-211A9D5002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38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C2F3BD-4F99-6043-BB88-891620C59AB5}"/>
              </a:ext>
            </a:extLst>
          </p:cNvPr>
          <p:cNvSpPr>
            <a:spLocks noGrp="1"/>
          </p:cNvSpPr>
          <p:nvPr>
            <p:ph type="title"/>
          </p:nvPr>
        </p:nvSpPr>
        <p:spPr>
          <a:xfrm>
            <a:off x="640080" y="2530227"/>
            <a:ext cx="3401568" cy="1495794"/>
          </a:xfrm>
          <a:noFill/>
          <a:ln>
            <a:solidFill>
              <a:srgbClr val="FFFFFF"/>
            </a:solidFill>
          </a:ln>
        </p:spPr>
        <p:txBody>
          <a:bodyPr>
            <a:normAutofit/>
          </a:bodyPr>
          <a:lstStyle/>
          <a:p>
            <a:r>
              <a:rPr lang="en-EG">
                <a:solidFill>
                  <a:srgbClr val="FFFFFF"/>
                </a:solidFill>
              </a:rPr>
              <a:t>CLUSTERING: RESULTS</a:t>
            </a:r>
          </a:p>
        </p:txBody>
      </p:sp>
      <p:sp useBgFill="1">
        <p:nvSpPr>
          <p:cNvPr id="34" name="Rectangle 33">
            <a:extLst>
              <a:ext uri="{FF2B5EF4-FFF2-40B4-BE49-F238E27FC236}">
                <a16:creationId xmlns:a16="http://schemas.microsoft.com/office/drawing/2014/main" id="{FFB9713E-9F53-4A50-BDAA-CEB2A263B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3278" y="0"/>
            <a:ext cx="743872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7" name="Content Placeholder 2">
            <a:extLst>
              <a:ext uri="{FF2B5EF4-FFF2-40B4-BE49-F238E27FC236}">
                <a16:creationId xmlns:a16="http://schemas.microsoft.com/office/drawing/2014/main" id="{1518DCFC-0582-47AF-8944-F92792738ED7}"/>
              </a:ext>
            </a:extLst>
          </p:cNvPr>
          <p:cNvGraphicFramePr>
            <a:graphicFrameLocks noGrp="1"/>
          </p:cNvGraphicFramePr>
          <p:nvPr>
            <p:ph idx="1"/>
            <p:extLst>
              <p:ext uri="{D42A27DB-BD31-4B8C-83A1-F6EECF244321}">
                <p14:modId xmlns:p14="http://schemas.microsoft.com/office/powerpoint/2010/main" val="768234525"/>
              </p:ext>
            </p:extLst>
          </p:nvPr>
        </p:nvGraphicFramePr>
        <p:xfrm>
          <a:off x="5397500" y="639763"/>
          <a:ext cx="6151563" cy="5276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89783150"/>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FBE789D-66E0-4C5C-8DDC-CF4D7BF21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C092F8-98E3-4599-A7BF-1B658CF1D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8F1190-24D8-489D-913C-6CACB318AB2C}"/>
              </a:ext>
            </a:extLst>
          </p:cNvPr>
          <p:cNvSpPr>
            <a:spLocks noGrp="1"/>
          </p:cNvSpPr>
          <p:nvPr>
            <p:ph type="title"/>
          </p:nvPr>
        </p:nvSpPr>
        <p:spPr>
          <a:xfrm>
            <a:off x="643467" y="2681103"/>
            <a:ext cx="3363974" cy="1495794"/>
          </a:xfrm>
          <a:solidFill>
            <a:schemeClr val="tx2">
              <a:lumMod val="60000"/>
              <a:lumOff val="40000"/>
              <a:alpha val="15000"/>
            </a:schemeClr>
          </a:solidFill>
          <a:ln>
            <a:solidFill>
              <a:schemeClr val="bg1"/>
            </a:solidFill>
          </a:ln>
        </p:spPr>
        <p:txBody>
          <a:bodyPr wrap="square">
            <a:normAutofit/>
          </a:bodyPr>
          <a:lstStyle/>
          <a:p>
            <a:r>
              <a:rPr lang="en-GB" sz="2600">
                <a:solidFill>
                  <a:schemeClr val="bg1"/>
                </a:solidFill>
              </a:rPr>
              <a:t>Classification</a:t>
            </a:r>
          </a:p>
        </p:txBody>
      </p:sp>
      <p:graphicFrame>
        <p:nvGraphicFramePr>
          <p:cNvPr id="5" name="Content Placeholder 2">
            <a:extLst>
              <a:ext uri="{FF2B5EF4-FFF2-40B4-BE49-F238E27FC236}">
                <a16:creationId xmlns:a16="http://schemas.microsoft.com/office/drawing/2014/main" id="{EBECAF2B-8007-44CE-A507-C3DFAA0D4458}"/>
              </a:ext>
            </a:extLst>
          </p:cNvPr>
          <p:cNvGraphicFramePr>
            <a:graphicFrameLocks noGrp="1"/>
          </p:cNvGraphicFramePr>
          <p:nvPr>
            <p:ph idx="1"/>
            <p:extLst>
              <p:ext uri="{D42A27DB-BD31-4B8C-83A1-F6EECF244321}">
                <p14:modId xmlns:p14="http://schemas.microsoft.com/office/powerpoint/2010/main" val="2418061304"/>
              </p:ext>
            </p:extLst>
          </p:nvPr>
        </p:nvGraphicFramePr>
        <p:xfrm>
          <a:off x="5619750" y="965200"/>
          <a:ext cx="5607050" cy="492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07C54F03-25C7-994A-938D-449BA77487D2}"/>
              </a:ext>
            </a:extLst>
          </p:cNvPr>
          <p:cNvSpPr txBox="1"/>
          <p:nvPr/>
        </p:nvSpPr>
        <p:spPr>
          <a:xfrm>
            <a:off x="7464297" y="417748"/>
            <a:ext cx="1917956" cy="430887"/>
          </a:xfrm>
          <a:prstGeom prst="rect">
            <a:avLst/>
          </a:prstGeom>
          <a:noFill/>
        </p:spPr>
        <p:txBody>
          <a:bodyPr wrap="square" rtlCol="0">
            <a:spAutoFit/>
          </a:bodyPr>
          <a:lstStyle/>
          <a:p>
            <a:pPr algn="ctr"/>
            <a:r>
              <a:rPr lang="en-EG" sz="2200" dirty="0"/>
              <a:t>Data Used</a:t>
            </a:r>
          </a:p>
        </p:txBody>
      </p:sp>
    </p:spTree>
    <p:extLst>
      <p:ext uri="{BB962C8B-B14F-4D97-AF65-F5344CB8AC3E}">
        <p14:creationId xmlns:p14="http://schemas.microsoft.com/office/powerpoint/2010/main" val="2991518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A816DFB-8B0F-47B3-BC12-7B9F59B4EC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8F1190-24D8-489D-913C-6CACB318AB2C}"/>
              </a:ext>
            </a:extLst>
          </p:cNvPr>
          <p:cNvSpPr>
            <a:spLocks noGrp="1"/>
          </p:cNvSpPr>
          <p:nvPr>
            <p:ph type="title"/>
          </p:nvPr>
        </p:nvSpPr>
        <p:spPr>
          <a:xfrm>
            <a:off x="804672" y="1290025"/>
            <a:ext cx="4475892" cy="1188720"/>
          </a:xfrm>
          <a:solidFill>
            <a:srgbClr val="FFFFFF"/>
          </a:solidFill>
          <a:ln>
            <a:solidFill>
              <a:srgbClr val="404040"/>
            </a:solidFill>
          </a:ln>
        </p:spPr>
        <p:txBody>
          <a:bodyPr>
            <a:normAutofit/>
          </a:bodyPr>
          <a:lstStyle/>
          <a:p>
            <a:r>
              <a:rPr lang="en-GB">
                <a:solidFill>
                  <a:srgbClr val="262626"/>
                </a:solidFill>
              </a:rPr>
              <a:t>Classification</a:t>
            </a:r>
          </a:p>
        </p:txBody>
      </p:sp>
      <p:sp>
        <p:nvSpPr>
          <p:cNvPr id="3" name="Content Placeholder 2">
            <a:extLst>
              <a:ext uri="{FF2B5EF4-FFF2-40B4-BE49-F238E27FC236}">
                <a16:creationId xmlns:a16="http://schemas.microsoft.com/office/drawing/2014/main" id="{16173ABB-4354-4616-8C8D-2995AEB9D5EA}"/>
              </a:ext>
            </a:extLst>
          </p:cNvPr>
          <p:cNvSpPr>
            <a:spLocks noGrp="1"/>
          </p:cNvSpPr>
          <p:nvPr>
            <p:ph idx="1"/>
          </p:nvPr>
        </p:nvSpPr>
        <p:spPr>
          <a:xfrm>
            <a:off x="804672" y="2858703"/>
            <a:ext cx="4475892" cy="3042547"/>
          </a:xfrm>
        </p:spPr>
        <p:txBody>
          <a:bodyPr>
            <a:normAutofit/>
          </a:bodyPr>
          <a:lstStyle/>
          <a:p>
            <a:r>
              <a:rPr lang="en-GB" dirty="0">
                <a:solidFill>
                  <a:srgbClr val="FFFFFF"/>
                </a:solidFill>
              </a:rPr>
              <a:t>Random forest</a:t>
            </a:r>
          </a:p>
          <a:p>
            <a:pPr lvl="2"/>
            <a:r>
              <a:rPr lang="en-GB" dirty="0">
                <a:solidFill>
                  <a:srgbClr val="FFFFFF"/>
                </a:solidFill>
              </a:rPr>
              <a:t>100 trees with a max depth of 3 to aid interpretability </a:t>
            </a:r>
          </a:p>
          <a:p>
            <a:pPr lvl="2"/>
            <a:r>
              <a:rPr lang="en-GB" dirty="0">
                <a:solidFill>
                  <a:srgbClr val="FFFFFF"/>
                </a:solidFill>
              </a:rPr>
              <a:t>Accuracy shows that 65% of MSOAs are correctly classified by the model</a:t>
            </a:r>
          </a:p>
          <a:p>
            <a:pPr lvl="2"/>
            <a:r>
              <a:rPr lang="en-GB" dirty="0">
                <a:solidFill>
                  <a:srgbClr val="FFFFFF"/>
                </a:solidFill>
              </a:rPr>
              <a:t>Most important features: population per hectare and net annual income (£)</a:t>
            </a:r>
          </a:p>
          <a:p>
            <a:pPr lvl="2"/>
            <a:r>
              <a:rPr lang="en-GB" dirty="0">
                <a:solidFill>
                  <a:srgbClr val="FFFFFF"/>
                </a:solidFill>
              </a:rPr>
              <a:t>Interpretability could come from exploring the individual trees</a:t>
            </a:r>
          </a:p>
        </p:txBody>
      </p:sp>
      <p:sp>
        <p:nvSpPr>
          <p:cNvPr id="12" name="Rectangle 11">
            <a:extLst>
              <a:ext uri="{FF2B5EF4-FFF2-40B4-BE49-F238E27FC236}">
                <a16:creationId xmlns:a16="http://schemas.microsoft.com/office/drawing/2014/main" id="{E87D435C-84AC-4E27-9CD3-0AAAF73EB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EFA4C881-BF60-416C-A273-70541298E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7586"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Deciduous tree">
            <a:extLst>
              <a:ext uri="{FF2B5EF4-FFF2-40B4-BE49-F238E27FC236}">
                <a16:creationId xmlns:a16="http://schemas.microsoft.com/office/drawing/2014/main" id="{EEE6EEE7-7202-4A41-A703-0247BE6DB9E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64692" y="1190881"/>
            <a:ext cx="4159568" cy="4159568"/>
          </a:xfrm>
          <a:prstGeom prst="rect">
            <a:avLst/>
          </a:prstGeom>
        </p:spPr>
      </p:pic>
    </p:spTree>
    <p:extLst>
      <p:ext uri="{BB962C8B-B14F-4D97-AF65-F5344CB8AC3E}">
        <p14:creationId xmlns:p14="http://schemas.microsoft.com/office/powerpoint/2010/main" val="2855813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Rectangle 17">
            <a:extLst>
              <a:ext uri="{FF2B5EF4-FFF2-40B4-BE49-F238E27FC236}">
                <a16:creationId xmlns:a16="http://schemas.microsoft.com/office/drawing/2014/main" id="{A535BEA9-798B-47B2-8A95-998A7255B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120" y="1559052"/>
            <a:ext cx="10271760" cy="4347972"/>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8F1190-24D8-489D-913C-6CACB318AB2C}"/>
              </a:ext>
            </a:extLst>
          </p:cNvPr>
          <p:cNvSpPr>
            <a:spLocks noGrp="1"/>
          </p:cNvSpPr>
          <p:nvPr>
            <p:ph type="title"/>
          </p:nvPr>
        </p:nvSpPr>
        <p:spPr>
          <a:xfrm>
            <a:off x="2231136" y="964692"/>
            <a:ext cx="7729728" cy="1188720"/>
          </a:xfrm>
          <a:ln>
            <a:solidFill>
              <a:srgbClr val="404040"/>
            </a:solidFill>
          </a:ln>
        </p:spPr>
        <p:txBody>
          <a:bodyPr vert="horz" lIns="182880" tIns="182880" rIns="182880" bIns="182880" rtlCol="0" anchor="ctr">
            <a:normAutofit/>
          </a:bodyPr>
          <a:lstStyle/>
          <a:p>
            <a:r>
              <a:rPr lang="en-US"/>
              <a:t>Classification RESULTS</a:t>
            </a:r>
          </a:p>
        </p:txBody>
      </p:sp>
      <p:pic>
        <p:nvPicPr>
          <p:cNvPr id="8" name="Picture 7" descr="A picture containing clock&#10;&#10;Description automatically generated">
            <a:extLst>
              <a:ext uri="{FF2B5EF4-FFF2-40B4-BE49-F238E27FC236}">
                <a16:creationId xmlns:a16="http://schemas.microsoft.com/office/drawing/2014/main" id="{568659D6-7336-8949-801E-BD7226F03E94}"/>
              </a:ext>
            </a:extLst>
          </p:cNvPr>
          <p:cNvPicPr/>
          <p:nvPr/>
        </p:nvPicPr>
        <p:blipFill>
          <a:blip r:embed="rId3">
            <a:extLst>
              <a:ext uri="{28A0092B-C50C-407E-A947-70E740481C1C}">
                <a14:useLocalDpi xmlns:a14="http://schemas.microsoft.com/office/drawing/2010/main" val="0"/>
              </a:ext>
            </a:extLst>
          </a:blip>
          <a:stretch>
            <a:fillRect/>
          </a:stretch>
        </p:blipFill>
        <p:spPr>
          <a:xfrm>
            <a:off x="1444752" y="2702152"/>
            <a:ext cx="9314170" cy="2491540"/>
          </a:xfrm>
          <a:prstGeom prst="rect">
            <a:avLst/>
          </a:prstGeom>
        </p:spPr>
      </p:pic>
    </p:spTree>
    <p:extLst>
      <p:ext uri="{BB962C8B-B14F-4D97-AF65-F5344CB8AC3E}">
        <p14:creationId xmlns:p14="http://schemas.microsoft.com/office/powerpoint/2010/main" val="1218949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8">
            <a:extLst>
              <a:ext uri="{FF2B5EF4-FFF2-40B4-BE49-F238E27FC236}">
                <a16:creationId xmlns:a16="http://schemas.microsoft.com/office/drawing/2014/main" id="{7FBE789D-66E0-4C5C-8DDC-CF4D7BF21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0">
            <a:extLst>
              <a:ext uri="{FF2B5EF4-FFF2-40B4-BE49-F238E27FC236}">
                <a16:creationId xmlns:a16="http://schemas.microsoft.com/office/drawing/2014/main" id="{26C092F8-98E3-4599-A7BF-1B658CF1D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6C631F-F271-4A63-8546-7A55AD1A1394}"/>
              </a:ext>
            </a:extLst>
          </p:cNvPr>
          <p:cNvSpPr>
            <a:spLocks noGrp="1"/>
          </p:cNvSpPr>
          <p:nvPr>
            <p:ph type="title"/>
          </p:nvPr>
        </p:nvSpPr>
        <p:spPr>
          <a:xfrm>
            <a:off x="643467" y="2681103"/>
            <a:ext cx="3363974" cy="1495794"/>
          </a:xfrm>
          <a:solidFill>
            <a:schemeClr val="tx2">
              <a:lumMod val="60000"/>
              <a:lumOff val="40000"/>
              <a:alpha val="15000"/>
            </a:schemeClr>
          </a:solidFill>
          <a:ln>
            <a:solidFill>
              <a:schemeClr val="bg1"/>
            </a:solidFill>
          </a:ln>
        </p:spPr>
        <p:txBody>
          <a:bodyPr wrap="square">
            <a:normAutofit/>
          </a:bodyPr>
          <a:lstStyle/>
          <a:p>
            <a:r>
              <a:rPr lang="en-GB">
                <a:solidFill>
                  <a:schemeClr val="bg1"/>
                </a:solidFill>
              </a:rPr>
              <a:t>Purpose &amp; AIMS</a:t>
            </a:r>
          </a:p>
        </p:txBody>
      </p:sp>
      <p:graphicFrame>
        <p:nvGraphicFramePr>
          <p:cNvPr id="25" name="Content Placeholder 2">
            <a:extLst>
              <a:ext uri="{FF2B5EF4-FFF2-40B4-BE49-F238E27FC236}">
                <a16:creationId xmlns:a16="http://schemas.microsoft.com/office/drawing/2014/main" id="{D1847A1D-82A8-40A4-B385-99E2173BF3DC}"/>
              </a:ext>
            </a:extLst>
          </p:cNvPr>
          <p:cNvGraphicFramePr>
            <a:graphicFrameLocks noGrp="1"/>
          </p:cNvGraphicFramePr>
          <p:nvPr>
            <p:ph idx="1"/>
            <p:extLst>
              <p:ext uri="{D42A27DB-BD31-4B8C-83A1-F6EECF244321}">
                <p14:modId xmlns:p14="http://schemas.microsoft.com/office/powerpoint/2010/main" val="1139053821"/>
              </p:ext>
            </p:extLst>
          </p:nvPr>
        </p:nvGraphicFramePr>
        <p:xfrm>
          <a:off x="5619750" y="965200"/>
          <a:ext cx="5607050" cy="492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55820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93DCB-B732-47EB-B682-951E37EB5699}"/>
              </a:ext>
            </a:extLst>
          </p:cNvPr>
          <p:cNvSpPr>
            <a:spLocks noGrp="1"/>
          </p:cNvSpPr>
          <p:nvPr>
            <p:ph type="title"/>
          </p:nvPr>
        </p:nvSpPr>
        <p:spPr>
          <a:xfrm>
            <a:off x="2231136" y="964692"/>
            <a:ext cx="7729728" cy="1188720"/>
          </a:xfrm>
        </p:spPr>
        <p:txBody>
          <a:bodyPr>
            <a:normAutofit/>
          </a:bodyPr>
          <a:lstStyle/>
          <a:p>
            <a:r>
              <a:rPr lang="en-GB" dirty="0"/>
              <a:t>Pre-processing</a:t>
            </a:r>
          </a:p>
        </p:txBody>
      </p:sp>
      <p:graphicFrame>
        <p:nvGraphicFramePr>
          <p:cNvPr id="5" name="Content Placeholder 2">
            <a:extLst>
              <a:ext uri="{FF2B5EF4-FFF2-40B4-BE49-F238E27FC236}">
                <a16:creationId xmlns:a16="http://schemas.microsoft.com/office/drawing/2014/main" id="{255B3F50-7438-4938-9306-A2F78B154EF0}"/>
              </a:ext>
            </a:extLst>
          </p:cNvPr>
          <p:cNvGraphicFramePr>
            <a:graphicFrameLocks noGrp="1"/>
          </p:cNvGraphicFramePr>
          <p:nvPr>
            <p:ph idx="1"/>
            <p:extLst>
              <p:ext uri="{D42A27DB-BD31-4B8C-83A1-F6EECF244321}">
                <p14:modId xmlns:p14="http://schemas.microsoft.com/office/powerpoint/2010/main" val="395834412"/>
              </p:ext>
            </p:extLst>
          </p:nvPr>
        </p:nvGraphicFramePr>
        <p:xfrm>
          <a:off x="946984" y="2638425"/>
          <a:ext cx="10298034" cy="31019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6634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FBE789D-66E0-4C5C-8DDC-CF4D7BF21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C092F8-98E3-4599-A7BF-1B658CF1D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63FAD3-6C8F-4AEA-9928-E598A49758E5}"/>
              </a:ext>
            </a:extLst>
          </p:cNvPr>
          <p:cNvSpPr>
            <a:spLocks noGrp="1"/>
          </p:cNvSpPr>
          <p:nvPr>
            <p:ph type="title"/>
          </p:nvPr>
        </p:nvSpPr>
        <p:spPr>
          <a:xfrm>
            <a:off x="643467" y="2681103"/>
            <a:ext cx="3363974" cy="1495794"/>
          </a:xfrm>
          <a:solidFill>
            <a:schemeClr val="tx2">
              <a:lumMod val="60000"/>
              <a:lumOff val="40000"/>
              <a:alpha val="15000"/>
            </a:schemeClr>
          </a:solidFill>
          <a:ln>
            <a:solidFill>
              <a:schemeClr val="bg1"/>
            </a:solidFill>
          </a:ln>
        </p:spPr>
        <p:txBody>
          <a:bodyPr wrap="square">
            <a:normAutofit/>
          </a:bodyPr>
          <a:lstStyle/>
          <a:p>
            <a:r>
              <a:rPr lang="en-GB">
                <a:solidFill>
                  <a:schemeClr val="bg1"/>
                </a:solidFill>
              </a:rPr>
              <a:t>Data</a:t>
            </a:r>
          </a:p>
        </p:txBody>
      </p:sp>
      <p:graphicFrame>
        <p:nvGraphicFramePr>
          <p:cNvPr id="7" name="Content Placeholder 2">
            <a:extLst>
              <a:ext uri="{FF2B5EF4-FFF2-40B4-BE49-F238E27FC236}">
                <a16:creationId xmlns:a16="http://schemas.microsoft.com/office/drawing/2014/main" id="{A76B5205-5F2F-4A24-8AE6-FAF1C626B631}"/>
              </a:ext>
            </a:extLst>
          </p:cNvPr>
          <p:cNvGraphicFramePr>
            <a:graphicFrameLocks noGrp="1"/>
          </p:cNvGraphicFramePr>
          <p:nvPr>
            <p:ph idx="1"/>
            <p:extLst>
              <p:ext uri="{D42A27DB-BD31-4B8C-83A1-F6EECF244321}">
                <p14:modId xmlns:p14="http://schemas.microsoft.com/office/powerpoint/2010/main" val="1784111533"/>
              </p:ext>
            </p:extLst>
          </p:nvPr>
        </p:nvGraphicFramePr>
        <p:xfrm>
          <a:off x="5619750" y="965200"/>
          <a:ext cx="5607050" cy="492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59496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4B53BE1-D2E2-4E46-987E-211A9D5002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38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41D1B7-1B32-49C5-AE4D-3C6D13E2A3B5}"/>
              </a:ext>
            </a:extLst>
          </p:cNvPr>
          <p:cNvSpPr>
            <a:spLocks noGrp="1"/>
          </p:cNvSpPr>
          <p:nvPr>
            <p:ph type="title"/>
          </p:nvPr>
        </p:nvSpPr>
        <p:spPr>
          <a:xfrm>
            <a:off x="640080" y="2530227"/>
            <a:ext cx="3401568" cy="1495794"/>
          </a:xfrm>
          <a:noFill/>
          <a:ln>
            <a:solidFill>
              <a:srgbClr val="FFFFFF"/>
            </a:solidFill>
          </a:ln>
        </p:spPr>
        <p:txBody>
          <a:bodyPr>
            <a:normAutofit/>
          </a:bodyPr>
          <a:lstStyle/>
          <a:p>
            <a:r>
              <a:rPr lang="en-GB">
                <a:solidFill>
                  <a:srgbClr val="FFFFFF"/>
                </a:solidFill>
              </a:rPr>
              <a:t>Cleaning</a:t>
            </a:r>
          </a:p>
        </p:txBody>
      </p:sp>
      <p:sp useBgFill="1">
        <p:nvSpPr>
          <p:cNvPr id="11" name="Rectangle 10">
            <a:extLst>
              <a:ext uri="{FF2B5EF4-FFF2-40B4-BE49-F238E27FC236}">
                <a16:creationId xmlns:a16="http://schemas.microsoft.com/office/drawing/2014/main" id="{FFB9713E-9F53-4A50-BDAA-CEB2A263B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3278" y="0"/>
            <a:ext cx="743872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8FA1CF2E-3D1D-4012-834E-3021695E13B4}"/>
              </a:ext>
            </a:extLst>
          </p:cNvPr>
          <p:cNvGraphicFramePr>
            <a:graphicFrameLocks noGrp="1"/>
          </p:cNvGraphicFramePr>
          <p:nvPr>
            <p:ph idx="1"/>
            <p:extLst>
              <p:ext uri="{D42A27DB-BD31-4B8C-83A1-F6EECF244321}">
                <p14:modId xmlns:p14="http://schemas.microsoft.com/office/powerpoint/2010/main" val="3814032192"/>
              </p:ext>
            </p:extLst>
          </p:nvPr>
        </p:nvGraphicFramePr>
        <p:xfrm>
          <a:off x="5397500" y="639763"/>
          <a:ext cx="6151563" cy="5276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3948206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8">
            <a:extLst>
              <a:ext uri="{FF2B5EF4-FFF2-40B4-BE49-F238E27FC236}">
                <a16:creationId xmlns:a16="http://schemas.microsoft.com/office/drawing/2014/main" id="{7FBE789D-66E0-4C5C-8DDC-CF4D7BF21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0">
            <a:extLst>
              <a:ext uri="{FF2B5EF4-FFF2-40B4-BE49-F238E27FC236}">
                <a16:creationId xmlns:a16="http://schemas.microsoft.com/office/drawing/2014/main" id="{26C092F8-98E3-4599-A7BF-1B658CF1D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6C631F-F271-4A63-8546-7A55AD1A1394}"/>
              </a:ext>
            </a:extLst>
          </p:cNvPr>
          <p:cNvSpPr>
            <a:spLocks noGrp="1"/>
          </p:cNvSpPr>
          <p:nvPr>
            <p:ph type="title"/>
          </p:nvPr>
        </p:nvSpPr>
        <p:spPr>
          <a:xfrm>
            <a:off x="643467" y="2681103"/>
            <a:ext cx="3605148" cy="1495794"/>
          </a:xfrm>
          <a:solidFill>
            <a:schemeClr val="tx2">
              <a:lumMod val="60000"/>
              <a:lumOff val="40000"/>
              <a:alpha val="15000"/>
            </a:schemeClr>
          </a:solidFill>
          <a:ln>
            <a:solidFill>
              <a:schemeClr val="bg1"/>
            </a:solidFill>
          </a:ln>
        </p:spPr>
        <p:txBody>
          <a:bodyPr wrap="square">
            <a:normAutofit fontScale="90000"/>
          </a:bodyPr>
          <a:lstStyle/>
          <a:p>
            <a:r>
              <a:rPr lang="en-GB" dirty="0">
                <a:solidFill>
                  <a:schemeClr val="bg1"/>
                </a:solidFill>
              </a:rPr>
              <a:t>Transformation and standardisation</a:t>
            </a:r>
          </a:p>
        </p:txBody>
      </p:sp>
      <p:graphicFrame>
        <p:nvGraphicFramePr>
          <p:cNvPr id="25" name="Content Placeholder 2">
            <a:extLst>
              <a:ext uri="{FF2B5EF4-FFF2-40B4-BE49-F238E27FC236}">
                <a16:creationId xmlns:a16="http://schemas.microsoft.com/office/drawing/2014/main" id="{D1847A1D-82A8-40A4-B385-99E2173BF3DC}"/>
              </a:ext>
            </a:extLst>
          </p:cNvPr>
          <p:cNvGraphicFramePr>
            <a:graphicFrameLocks noGrp="1"/>
          </p:cNvGraphicFramePr>
          <p:nvPr>
            <p:ph idx="1"/>
            <p:extLst>
              <p:ext uri="{D42A27DB-BD31-4B8C-83A1-F6EECF244321}">
                <p14:modId xmlns:p14="http://schemas.microsoft.com/office/powerpoint/2010/main" val="486178898"/>
              </p:ext>
            </p:extLst>
          </p:nvPr>
        </p:nvGraphicFramePr>
        <p:xfrm>
          <a:off x="5619750" y="965200"/>
          <a:ext cx="5607050" cy="492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93284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A816DFB-8B0F-47B3-BC12-7B9F59B4EC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6F1424-E0B7-44E9-BA57-858B509C2664}"/>
              </a:ext>
            </a:extLst>
          </p:cNvPr>
          <p:cNvSpPr>
            <a:spLocks noGrp="1"/>
          </p:cNvSpPr>
          <p:nvPr>
            <p:ph type="title"/>
          </p:nvPr>
        </p:nvSpPr>
        <p:spPr>
          <a:xfrm>
            <a:off x="804672" y="1290025"/>
            <a:ext cx="4475892" cy="1188720"/>
          </a:xfrm>
          <a:solidFill>
            <a:srgbClr val="FFFFFF"/>
          </a:solidFill>
          <a:ln>
            <a:solidFill>
              <a:srgbClr val="404040"/>
            </a:solidFill>
          </a:ln>
        </p:spPr>
        <p:txBody>
          <a:bodyPr>
            <a:normAutofit/>
          </a:bodyPr>
          <a:lstStyle/>
          <a:p>
            <a:r>
              <a:rPr lang="en-GB" dirty="0">
                <a:solidFill>
                  <a:srgbClr val="262626"/>
                </a:solidFill>
              </a:rPr>
              <a:t>Clustering</a:t>
            </a:r>
          </a:p>
        </p:txBody>
      </p:sp>
      <p:sp>
        <p:nvSpPr>
          <p:cNvPr id="3" name="Content Placeholder 2">
            <a:extLst>
              <a:ext uri="{FF2B5EF4-FFF2-40B4-BE49-F238E27FC236}">
                <a16:creationId xmlns:a16="http://schemas.microsoft.com/office/drawing/2014/main" id="{23BBC593-57E4-4510-B5D7-B59E0E747C97}"/>
              </a:ext>
            </a:extLst>
          </p:cNvPr>
          <p:cNvSpPr>
            <a:spLocks noGrp="1"/>
          </p:cNvSpPr>
          <p:nvPr>
            <p:ph idx="1"/>
          </p:nvPr>
        </p:nvSpPr>
        <p:spPr>
          <a:xfrm>
            <a:off x="804672" y="2858703"/>
            <a:ext cx="4475892" cy="3042547"/>
          </a:xfrm>
        </p:spPr>
        <p:txBody>
          <a:bodyPr>
            <a:normAutofit/>
          </a:bodyPr>
          <a:lstStyle/>
          <a:p>
            <a:r>
              <a:rPr lang="en-GB">
                <a:solidFill>
                  <a:srgbClr val="FFFFFF"/>
                </a:solidFill>
              </a:rPr>
              <a:t>Kmeans</a:t>
            </a:r>
          </a:p>
          <a:p>
            <a:pPr marL="0" indent="0">
              <a:buNone/>
            </a:pPr>
            <a:endParaRPr lang="en-GB">
              <a:solidFill>
                <a:srgbClr val="FFFFFF"/>
              </a:solidFill>
            </a:endParaRPr>
          </a:p>
          <a:p>
            <a:r>
              <a:rPr lang="en-GB">
                <a:solidFill>
                  <a:srgbClr val="FFFFFF"/>
                </a:solidFill>
              </a:rPr>
              <a:t>Hierarchical (Agglomerative)</a:t>
            </a:r>
          </a:p>
          <a:p>
            <a:pPr marL="0" indent="0">
              <a:buNone/>
            </a:pPr>
            <a:endParaRPr lang="en-GB">
              <a:solidFill>
                <a:srgbClr val="FFFFFF"/>
              </a:solidFill>
            </a:endParaRPr>
          </a:p>
          <a:p>
            <a:r>
              <a:rPr lang="en-GB">
                <a:solidFill>
                  <a:srgbClr val="FFFFFF"/>
                </a:solidFill>
              </a:rPr>
              <a:t>DBScan</a:t>
            </a:r>
          </a:p>
        </p:txBody>
      </p:sp>
      <p:sp>
        <p:nvSpPr>
          <p:cNvPr id="13" name="Rectangle 12">
            <a:extLst>
              <a:ext uri="{FF2B5EF4-FFF2-40B4-BE49-F238E27FC236}">
                <a16:creationId xmlns:a16="http://schemas.microsoft.com/office/drawing/2014/main" id="{E87D435C-84AC-4E27-9CD3-0AAAF73EB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EFA4C881-BF60-416C-A273-70541298E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7586"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food&#10;&#10;Description automatically generated">
            <a:extLst>
              <a:ext uri="{FF2B5EF4-FFF2-40B4-BE49-F238E27FC236}">
                <a16:creationId xmlns:a16="http://schemas.microsoft.com/office/drawing/2014/main" id="{CB250A09-502F-B44B-A53F-87B7EE73D9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4692" y="2495945"/>
            <a:ext cx="4159568" cy="1549439"/>
          </a:xfrm>
          <a:prstGeom prst="rect">
            <a:avLst/>
          </a:prstGeom>
        </p:spPr>
      </p:pic>
      <p:sp>
        <p:nvSpPr>
          <p:cNvPr id="6" name="TextBox 5">
            <a:extLst>
              <a:ext uri="{FF2B5EF4-FFF2-40B4-BE49-F238E27FC236}">
                <a16:creationId xmlns:a16="http://schemas.microsoft.com/office/drawing/2014/main" id="{9F5CFF31-DDB0-B145-B8AC-7A69F7BA0DC0}"/>
              </a:ext>
            </a:extLst>
          </p:cNvPr>
          <p:cNvSpPr txBox="1"/>
          <p:nvPr/>
        </p:nvSpPr>
        <p:spPr>
          <a:xfrm>
            <a:off x="7064692" y="3890441"/>
            <a:ext cx="4159568" cy="154943"/>
          </a:xfrm>
          <a:prstGeom prst="rect">
            <a:avLst/>
          </a:prstGeom>
          <a:solidFill>
            <a:srgbClr val="000000">
              <a:alpha val="50000"/>
            </a:srgbClr>
          </a:solidFill>
          <a:ln>
            <a:noFill/>
          </a:ln>
        </p:spPr>
        <p:txBody>
          <a:bodyPr wrap="square" rtlCol="0">
            <a:normAutofit/>
          </a:bodyPr>
          <a:lstStyle/>
          <a:p>
            <a:pPr algn="ctr">
              <a:lnSpc>
                <a:spcPct val="90000"/>
              </a:lnSpc>
              <a:spcAft>
                <a:spcPts val="600"/>
              </a:spcAft>
            </a:pPr>
            <a:r>
              <a:rPr lang="en-US" sz="400">
                <a:solidFill>
                  <a:srgbClr val="FFFFFF"/>
                </a:solidFill>
              </a:rPr>
              <a:t>P</a:t>
            </a:r>
            <a:r>
              <a:rPr lang="en-EG" sz="400">
                <a:solidFill>
                  <a:srgbClr val="FFFFFF"/>
                </a:solidFill>
              </a:rPr>
              <a:t>icture taken from:  </a:t>
            </a:r>
            <a:r>
              <a:rPr lang="en-US" sz="400">
                <a:solidFill>
                  <a:srgbClr val="FFFFFF"/>
                </a:solidFill>
              </a:rPr>
              <a:t>https://</a:t>
            </a:r>
            <a:r>
              <a:rPr lang="en-US" sz="400" err="1">
                <a:solidFill>
                  <a:srgbClr val="FFFFFF"/>
                </a:solidFill>
              </a:rPr>
              <a:t>github.com</a:t>
            </a:r>
            <a:r>
              <a:rPr lang="en-US" sz="400">
                <a:solidFill>
                  <a:srgbClr val="FFFFFF"/>
                </a:solidFill>
              </a:rPr>
              <a:t>/</a:t>
            </a:r>
            <a:r>
              <a:rPr lang="en-US" sz="400" err="1">
                <a:solidFill>
                  <a:srgbClr val="FFFFFF"/>
                </a:solidFill>
              </a:rPr>
              <a:t>NSHipster</a:t>
            </a:r>
            <a:r>
              <a:rPr lang="en-US" sz="400">
                <a:solidFill>
                  <a:srgbClr val="FFFFFF"/>
                </a:solidFill>
              </a:rPr>
              <a:t>/DBSCAN</a:t>
            </a:r>
            <a:endParaRPr lang="en-EG" sz="400">
              <a:solidFill>
                <a:srgbClr val="FFFFFF"/>
              </a:solidFill>
            </a:endParaRPr>
          </a:p>
        </p:txBody>
      </p:sp>
    </p:spTree>
    <p:extLst>
      <p:ext uri="{BB962C8B-B14F-4D97-AF65-F5344CB8AC3E}">
        <p14:creationId xmlns:p14="http://schemas.microsoft.com/office/powerpoint/2010/main" val="3784325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B822F-2E2B-4FF7-9500-3810FB06E0EE}"/>
              </a:ext>
            </a:extLst>
          </p:cNvPr>
          <p:cNvSpPr>
            <a:spLocks noGrp="1"/>
          </p:cNvSpPr>
          <p:nvPr>
            <p:ph type="title"/>
          </p:nvPr>
        </p:nvSpPr>
        <p:spPr/>
        <p:txBody>
          <a:bodyPr/>
          <a:lstStyle/>
          <a:p>
            <a:r>
              <a:rPr lang="en-GB" dirty="0"/>
              <a:t>Clustering: Evaluating outputs</a:t>
            </a:r>
          </a:p>
        </p:txBody>
      </p:sp>
      <p:pic>
        <p:nvPicPr>
          <p:cNvPr id="5" name="Picture 4">
            <a:extLst>
              <a:ext uri="{FF2B5EF4-FFF2-40B4-BE49-F238E27FC236}">
                <a16:creationId xmlns:a16="http://schemas.microsoft.com/office/drawing/2014/main" id="{3CE2038E-21BF-4E9B-9F9D-630AFFFD581C}"/>
              </a:ext>
            </a:extLst>
          </p:cNvPr>
          <p:cNvPicPr>
            <a:picLocks noChangeAspect="1"/>
          </p:cNvPicPr>
          <p:nvPr/>
        </p:nvPicPr>
        <p:blipFill>
          <a:blip r:embed="rId3"/>
          <a:stretch>
            <a:fillRect/>
          </a:stretch>
        </p:blipFill>
        <p:spPr>
          <a:xfrm>
            <a:off x="942395" y="2346617"/>
            <a:ext cx="4064504" cy="1343996"/>
          </a:xfrm>
          <a:prstGeom prst="rect">
            <a:avLst/>
          </a:prstGeom>
        </p:spPr>
      </p:pic>
      <p:pic>
        <p:nvPicPr>
          <p:cNvPr id="6" name="Picture 5">
            <a:extLst>
              <a:ext uri="{FF2B5EF4-FFF2-40B4-BE49-F238E27FC236}">
                <a16:creationId xmlns:a16="http://schemas.microsoft.com/office/drawing/2014/main" id="{2AA3FA69-D963-4EB6-B5D2-EF5F5A2060F2}"/>
              </a:ext>
            </a:extLst>
          </p:cNvPr>
          <p:cNvPicPr>
            <a:picLocks noChangeAspect="1"/>
          </p:cNvPicPr>
          <p:nvPr/>
        </p:nvPicPr>
        <p:blipFill rotWithShape="1">
          <a:blip r:embed="rId4"/>
          <a:srcRect l="2564" t="-349" r="1517" b="75631"/>
          <a:stretch/>
        </p:blipFill>
        <p:spPr>
          <a:xfrm>
            <a:off x="6096000" y="3690613"/>
            <a:ext cx="4973443" cy="1252710"/>
          </a:xfrm>
          <a:prstGeom prst="rect">
            <a:avLst/>
          </a:prstGeom>
        </p:spPr>
      </p:pic>
      <p:pic>
        <p:nvPicPr>
          <p:cNvPr id="7" name="Picture 6">
            <a:extLst>
              <a:ext uri="{FF2B5EF4-FFF2-40B4-BE49-F238E27FC236}">
                <a16:creationId xmlns:a16="http://schemas.microsoft.com/office/drawing/2014/main" id="{CF9D16B4-AD31-4C28-B7EF-4364F129AFA0}"/>
              </a:ext>
            </a:extLst>
          </p:cNvPr>
          <p:cNvPicPr>
            <a:picLocks noChangeAspect="1"/>
          </p:cNvPicPr>
          <p:nvPr/>
        </p:nvPicPr>
        <p:blipFill rotWithShape="1">
          <a:blip r:embed="rId5"/>
          <a:srcRect l="26159" t="28130" r="50000" b="31400"/>
          <a:stretch/>
        </p:blipFill>
        <p:spPr>
          <a:xfrm>
            <a:off x="2104850" y="4322957"/>
            <a:ext cx="2411393" cy="2302450"/>
          </a:xfrm>
          <a:prstGeom prst="rect">
            <a:avLst/>
          </a:prstGeom>
        </p:spPr>
      </p:pic>
      <p:cxnSp>
        <p:nvCxnSpPr>
          <p:cNvPr id="15" name="Straight Arrow Connector 14">
            <a:extLst>
              <a:ext uri="{FF2B5EF4-FFF2-40B4-BE49-F238E27FC236}">
                <a16:creationId xmlns:a16="http://schemas.microsoft.com/office/drawing/2014/main" id="{33FD4E2F-9EC2-417C-AB22-B92DAFC377A7}"/>
              </a:ext>
            </a:extLst>
          </p:cNvPr>
          <p:cNvCxnSpPr>
            <a:cxnSpLocks/>
            <a:stCxn id="5" idx="3"/>
            <a:endCxn id="6" idx="0"/>
          </p:cNvCxnSpPr>
          <p:nvPr/>
        </p:nvCxnSpPr>
        <p:spPr>
          <a:xfrm>
            <a:off x="5006899" y="3018615"/>
            <a:ext cx="3575823" cy="67199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3ABCC86B-6602-45B4-B35F-93DF2B79988A}"/>
              </a:ext>
            </a:extLst>
          </p:cNvPr>
          <p:cNvCxnSpPr>
            <a:cxnSpLocks/>
            <a:stCxn id="6" idx="2"/>
            <a:endCxn id="7" idx="3"/>
          </p:cNvCxnSpPr>
          <p:nvPr/>
        </p:nvCxnSpPr>
        <p:spPr>
          <a:xfrm flipH="1">
            <a:off x="4516243" y="4943323"/>
            <a:ext cx="4066479" cy="53085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8DD82E22-FC16-42A4-B418-99EE4ACF2553}"/>
              </a:ext>
            </a:extLst>
          </p:cNvPr>
          <p:cNvCxnSpPr>
            <a:cxnSpLocks/>
            <a:stCxn id="7" idx="0"/>
            <a:endCxn id="5" idx="2"/>
          </p:cNvCxnSpPr>
          <p:nvPr/>
        </p:nvCxnSpPr>
        <p:spPr>
          <a:xfrm flipH="1" flipV="1">
            <a:off x="2974647" y="3690613"/>
            <a:ext cx="335900" cy="63234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79399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FE521-7558-7847-A0FD-57ACCFFA1D18}"/>
              </a:ext>
            </a:extLst>
          </p:cNvPr>
          <p:cNvSpPr>
            <a:spLocks noGrp="1"/>
          </p:cNvSpPr>
          <p:nvPr>
            <p:ph type="title"/>
          </p:nvPr>
        </p:nvSpPr>
        <p:spPr>
          <a:xfrm>
            <a:off x="2231136" y="964692"/>
            <a:ext cx="7729728" cy="1188720"/>
          </a:xfrm>
        </p:spPr>
        <p:txBody>
          <a:bodyPr>
            <a:normAutofit/>
          </a:bodyPr>
          <a:lstStyle/>
          <a:p>
            <a:r>
              <a:rPr lang="en-EG" dirty="0"/>
              <a:t>CLUSTERING: CHOSEN WORKFLOW</a:t>
            </a:r>
          </a:p>
        </p:txBody>
      </p:sp>
      <p:graphicFrame>
        <p:nvGraphicFramePr>
          <p:cNvPr id="4" name="Diagram 3">
            <a:extLst>
              <a:ext uri="{FF2B5EF4-FFF2-40B4-BE49-F238E27FC236}">
                <a16:creationId xmlns:a16="http://schemas.microsoft.com/office/drawing/2014/main" id="{2411BA11-0E2A-1F40-98AB-7BF76AAABCA8}"/>
              </a:ext>
            </a:extLst>
          </p:cNvPr>
          <p:cNvGraphicFramePr/>
          <p:nvPr>
            <p:extLst>
              <p:ext uri="{D42A27DB-BD31-4B8C-83A1-F6EECF244321}">
                <p14:modId xmlns:p14="http://schemas.microsoft.com/office/powerpoint/2010/main" val="3248809397"/>
              </p:ext>
            </p:extLst>
          </p:nvPr>
        </p:nvGraphicFramePr>
        <p:xfrm>
          <a:off x="946984" y="2638425"/>
          <a:ext cx="10298034" cy="31019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79562091"/>
      </p:ext>
    </p:extLst>
  </p:cSld>
  <p:clrMapOvr>
    <a:masterClrMapping/>
  </p:clrMapOvr>
</p:sld>
</file>

<file path=ppt/theme/theme1.xml><?xml version="1.0" encoding="utf-8"?>
<a:theme xmlns:a="http://schemas.openxmlformats.org/drawingml/2006/main" name="Parcel">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1062</TotalTime>
  <Words>1283</Words>
  <Application>Microsoft Office PowerPoint</Application>
  <PresentationFormat>Widescreen</PresentationFormat>
  <Paragraphs>122</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Gill Sans MT</vt:lpstr>
      <vt:lpstr>Parcel</vt:lpstr>
      <vt:lpstr>Identifying transport profiles of England and Wales</vt:lpstr>
      <vt:lpstr>Purpose &amp; AIMS</vt:lpstr>
      <vt:lpstr>Pre-processing</vt:lpstr>
      <vt:lpstr>Data</vt:lpstr>
      <vt:lpstr>Cleaning</vt:lpstr>
      <vt:lpstr>Transformation and standardisation</vt:lpstr>
      <vt:lpstr>Clustering</vt:lpstr>
      <vt:lpstr>Clustering: Evaluating outputs</vt:lpstr>
      <vt:lpstr>CLUSTERING: CHOSEN WORKFLOW</vt:lpstr>
      <vt:lpstr>CLUSTERING: RESULTS</vt:lpstr>
      <vt:lpstr>Classification</vt:lpstr>
      <vt:lpstr>Classification</vt:lpstr>
      <vt:lpstr>Classification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Transportation analysis of the UK</dc:title>
  <dc:creator>Microsoft Office User</dc:creator>
  <cp:lastModifiedBy>philip wilkinson</cp:lastModifiedBy>
  <cp:revision>6</cp:revision>
  <dcterms:created xsi:type="dcterms:W3CDTF">2020-05-21T12:09:01Z</dcterms:created>
  <dcterms:modified xsi:type="dcterms:W3CDTF">2020-05-22T13:19:00Z</dcterms:modified>
</cp:coreProperties>
</file>