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1" r:id="rId1"/>
  </p:sldMasterIdLst>
  <p:notesMasterIdLst>
    <p:notesMasterId r:id="rId9"/>
  </p:notesMasterIdLst>
  <p:handoutMasterIdLst>
    <p:handoutMasterId r:id="rId10"/>
  </p:handoutMasterIdLst>
  <p:sldIdLst>
    <p:sldId id="452" r:id="rId2"/>
    <p:sldId id="494" r:id="rId3"/>
    <p:sldId id="497" r:id="rId4"/>
    <p:sldId id="495" r:id="rId5"/>
    <p:sldId id="455" r:id="rId6"/>
    <p:sldId id="496" r:id="rId7"/>
    <p:sldId id="491" r:id="rId8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0C58"/>
    <a:srgbClr val="CAC980"/>
    <a:srgbClr val="1164E3"/>
    <a:srgbClr val="E9EBC3"/>
    <a:srgbClr val="E9EBC9"/>
    <a:srgbClr val="E6E6C6"/>
    <a:srgbClr val="F7F6DD"/>
    <a:srgbClr val="F0F0C6"/>
    <a:srgbClr val="EDEAB2"/>
    <a:srgbClr val="E1E1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1" autoAdjust="0"/>
    <p:restoredTop sz="99144" autoAdjust="0"/>
  </p:normalViewPr>
  <p:slideViewPr>
    <p:cSldViewPr snapToGrid="0" showGuides="1">
      <p:cViewPr>
        <p:scale>
          <a:sx n="125" d="100"/>
          <a:sy n="125" d="100"/>
        </p:scale>
        <p:origin x="-84" y="54"/>
      </p:cViewPr>
      <p:guideLst>
        <p:guide orient="horz" pos="939"/>
        <p:guide orient="horz" pos="863"/>
        <p:guide orient="horz" pos="3946"/>
        <p:guide orient="horz" pos="4174"/>
        <p:guide orient="horz" pos="662"/>
        <p:guide pos="5553"/>
        <p:guide pos="2950"/>
        <p:guide pos="220"/>
        <p:guide pos="28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-3474" y="-96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F39855-C3CE-44B5-85E8-01899110720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62FDAA-AE9F-4D38-A510-D37610560793}">
      <dgm:prSet phldrT="[Text]"/>
      <dgm:spPr/>
      <dgm:t>
        <a:bodyPr/>
        <a:lstStyle/>
        <a:p>
          <a:pPr algn="ctr"/>
          <a:r>
            <a:rPr lang="en-US" dirty="0" smtClean="0"/>
            <a:t>[1]</a:t>
          </a:r>
          <a:endParaRPr lang="en-US" dirty="0"/>
        </a:p>
      </dgm:t>
    </dgm:pt>
    <dgm:pt modelId="{2A968CD1-77B2-4DBC-80DA-5E637341B40E}" type="parTrans" cxnId="{86F62824-7F53-4979-8169-B31C79749D7D}">
      <dgm:prSet/>
      <dgm:spPr/>
      <dgm:t>
        <a:bodyPr/>
        <a:lstStyle/>
        <a:p>
          <a:pPr algn="ctr"/>
          <a:endParaRPr lang="en-US"/>
        </a:p>
      </dgm:t>
    </dgm:pt>
    <dgm:pt modelId="{5504746F-5FA5-44B3-8503-F8FA8FC7EE09}" type="sibTrans" cxnId="{86F62824-7F53-4979-8169-B31C79749D7D}">
      <dgm:prSet/>
      <dgm:spPr/>
      <dgm:t>
        <a:bodyPr/>
        <a:lstStyle/>
        <a:p>
          <a:pPr algn="ctr"/>
          <a:endParaRPr lang="en-US"/>
        </a:p>
      </dgm:t>
    </dgm:pt>
    <dgm:pt modelId="{E96B1492-D378-432B-A9E5-84D71F7DC7F6}">
      <dgm:prSet phldrT="[Text]"/>
      <dgm:spPr/>
      <dgm:t>
        <a:bodyPr/>
        <a:lstStyle/>
        <a:p>
          <a:pPr algn="ctr"/>
          <a:r>
            <a:rPr lang="en-US" dirty="0" smtClean="0"/>
            <a:t>Flats Finalized</a:t>
          </a:r>
          <a:endParaRPr lang="en-US" dirty="0"/>
        </a:p>
      </dgm:t>
    </dgm:pt>
    <dgm:pt modelId="{83CE76B8-D194-4AA6-A70C-C01E4AE49ABC}" type="parTrans" cxnId="{00B5C06F-F28D-470A-B3EC-17B2579728F7}">
      <dgm:prSet/>
      <dgm:spPr/>
      <dgm:t>
        <a:bodyPr/>
        <a:lstStyle/>
        <a:p>
          <a:pPr algn="ctr"/>
          <a:endParaRPr lang="en-US"/>
        </a:p>
      </dgm:t>
    </dgm:pt>
    <dgm:pt modelId="{6D0BDE56-6E5E-49CC-9D88-F93D1820133D}" type="sibTrans" cxnId="{00B5C06F-F28D-470A-B3EC-17B2579728F7}">
      <dgm:prSet/>
      <dgm:spPr/>
      <dgm:t>
        <a:bodyPr/>
        <a:lstStyle/>
        <a:p>
          <a:pPr algn="ctr"/>
          <a:endParaRPr lang="en-US"/>
        </a:p>
      </dgm:t>
    </dgm:pt>
    <dgm:pt modelId="{A47CE34A-C267-4FDE-A044-CD2EE4EB1CFC}">
      <dgm:prSet phldrT="[Text]"/>
      <dgm:spPr/>
      <dgm:t>
        <a:bodyPr/>
        <a:lstStyle/>
        <a:p>
          <a:pPr algn="ctr"/>
          <a:r>
            <a:rPr lang="en-US" dirty="0" smtClean="0"/>
            <a:t>[3]</a:t>
          </a:r>
          <a:endParaRPr lang="en-US" dirty="0"/>
        </a:p>
      </dgm:t>
    </dgm:pt>
    <dgm:pt modelId="{865E01D4-16A9-41CF-BEA8-7E244E165001}" type="parTrans" cxnId="{A54CD3C6-34EC-43B0-BABF-71429C738D92}">
      <dgm:prSet/>
      <dgm:spPr/>
      <dgm:t>
        <a:bodyPr/>
        <a:lstStyle/>
        <a:p>
          <a:pPr algn="ctr"/>
          <a:endParaRPr lang="en-US"/>
        </a:p>
      </dgm:t>
    </dgm:pt>
    <dgm:pt modelId="{4C3C0DD4-3D09-4AED-A968-D87B354C6491}" type="sibTrans" cxnId="{A54CD3C6-34EC-43B0-BABF-71429C738D92}">
      <dgm:prSet/>
      <dgm:spPr/>
      <dgm:t>
        <a:bodyPr/>
        <a:lstStyle/>
        <a:p>
          <a:pPr algn="ctr"/>
          <a:endParaRPr lang="en-US"/>
        </a:p>
      </dgm:t>
    </dgm:pt>
    <dgm:pt modelId="{07923915-8C1F-4B64-B0A8-080C1B7CFAB4}">
      <dgm:prSet phldrT="[Text]"/>
      <dgm:spPr/>
      <dgm:t>
        <a:bodyPr/>
        <a:lstStyle/>
        <a:p>
          <a:pPr algn="ctr"/>
          <a:r>
            <a:rPr lang="en-US" dirty="0" smtClean="0"/>
            <a:t>Copydeck Finalized</a:t>
          </a:r>
          <a:endParaRPr lang="en-US" dirty="0"/>
        </a:p>
      </dgm:t>
    </dgm:pt>
    <dgm:pt modelId="{C50ABBF7-F615-4F98-9106-999C5E6B833A}" type="parTrans" cxnId="{6DEC8554-65FE-4248-97D8-22822B0BD2E2}">
      <dgm:prSet/>
      <dgm:spPr/>
      <dgm:t>
        <a:bodyPr/>
        <a:lstStyle/>
        <a:p>
          <a:pPr algn="ctr"/>
          <a:endParaRPr lang="en-US"/>
        </a:p>
      </dgm:t>
    </dgm:pt>
    <dgm:pt modelId="{B49E7338-1972-4D4B-9951-D619865150B1}" type="sibTrans" cxnId="{6DEC8554-65FE-4248-97D8-22822B0BD2E2}">
      <dgm:prSet/>
      <dgm:spPr/>
      <dgm:t>
        <a:bodyPr/>
        <a:lstStyle/>
        <a:p>
          <a:pPr algn="ctr"/>
          <a:endParaRPr lang="en-US"/>
        </a:p>
      </dgm:t>
    </dgm:pt>
    <dgm:pt modelId="{23CDC781-E08A-465C-887D-0A5A6B2EADA3}">
      <dgm:prSet phldrT="[Text]"/>
      <dgm:spPr/>
      <dgm:t>
        <a:bodyPr/>
        <a:lstStyle/>
        <a:p>
          <a:pPr algn="ctr"/>
          <a:r>
            <a:rPr lang="en-US" dirty="0" smtClean="0"/>
            <a:t>[5]</a:t>
          </a:r>
          <a:endParaRPr lang="en-US" dirty="0"/>
        </a:p>
      </dgm:t>
    </dgm:pt>
    <dgm:pt modelId="{215D3CD5-1CE3-4059-A020-CA5A560A1191}" type="parTrans" cxnId="{C4D434AC-3573-44BC-8B85-490D9FD24148}">
      <dgm:prSet/>
      <dgm:spPr/>
      <dgm:t>
        <a:bodyPr/>
        <a:lstStyle/>
        <a:p>
          <a:pPr algn="ctr"/>
          <a:endParaRPr lang="en-US"/>
        </a:p>
      </dgm:t>
    </dgm:pt>
    <dgm:pt modelId="{D30767EF-2299-4412-B082-972D5CD3D807}" type="sibTrans" cxnId="{C4D434AC-3573-44BC-8B85-490D9FD24148}">
      <dgm:prSet/>
      <dgm:spPr/>
      <dgm:t>
        <a:bodyPr/>
        <a:lstStyle/>
        <a:p>
          <a:pPr algn="ctr"/>
          <a:endParaRPr lang="en-US"/>
        </a:p>
      </dgm:t>
    </dgm:pt>
    <dgm:pt modelId="{296BE25E-68BC-4C5B-A37A-DF5A0612EC98}">
      <dgm:prSet phldrT="[Text]"/>
      <dgm:spPr/>
      <dgm:t>
        <a:bodyPr/>
        <a:lstStyle/>
        <a:p>
          <a:pPr algn="ctr"/>
          <a:r>
            <a:rPr lang="en-US" dirty="0" smtClean="0"/>
            <a:t>Copydeck Translation (If Applicable)</a:t>
          </a:r>
          <a:endParaRPr lang="en-US" dirty="0"/>
        </a:p>
      </dgm:t>
    </dgm:pt>
    <dgm:pt modelId="{574BC24C-B737-4AA5-B97D-1C71978A0E7A}" type="parTrans" cxnId="{CCD40087-BA57-4289-A729-82A64A1B0E15}">
      <dgm:prSet/>
      <dgm:spPr/>
      <dgm:t>
        <a:bodyPr/>
        <a:lstStyle/>
        <a:p>
          <a:pPr algn="ctr"/>
          <a:endParaRPr lang="en-US"/>
        </a:p>
      </dgm:t>
    </dgm:pt>
    <dgm:pt modelId="{F2455253-3092-4C79-8968-A324E3DFCBDA}" type="sibTrans" cxnId="{CCD40087-BA57-4289-A729-82A64A1B0E15}">
      <dgm:prSet/>
      <dgm:spPr/>
      <dgm:t>
        <a:bodyPr/>
        <a:lstStyle/>
        <a:p>
          <a:pPr algn="ctr"/>
          <a:endParaRPr lang="en-US"/>
        </a:p>
      </dgm:t>
    </dgm:pt>
    <dgm:pt modelId="{109E231A-50E8-47F0-B456-6B7D58448DAF}">
      <dgm:prSet/>
      <dgm:spPr/>
      <dgm:t>
        <a:bodyPr/>
        <a:lstStyle/>
        <a:p>
          <a:pPr algn="ctr"/>
          <a:r>
            <a:rPr lang="en-US" dirty="0" smtClean="0"/>
            <a:t>[7]</a:t>
          </a:r>
          <a:endParaRPr lang="en-US" dirty="0"/>
        </a:p>
      </dgm:t>
    </dgm:pt>
    <dgm:pt modelId="{DC8E2D00-2CF7-4FA5-86E5-CAEA82997613}" type="parTrans" cxnId="{F95B18C5-40E4-4FC9-80A2-A470FAABE00A}">
      <dgm:prSet/>
      <dgm:spPr/>
      <dgm:t>
        <a:bodyPr/>
        <a:lstStyle/>
        <a:p>
          <a:pPr algn="ctr"/>
          <a:endParaRPr lang="en-US"/>
        </a:p>
      </dgm:t>
    </dgm:pt>
    <dgm:pt modelId="{D8CE08BE-9C0D-48E5-AEE9-A03289540111}" type="sibTrans" cxnId="{F95B18C5-40E4-4FC9-80A2-A470FAABE00A}">
      <dgm:prSet/>
      <dgm:spPr/>
      <dgm:t>
        <a:bodyPr/>
        <a:lstStyle/>
        <a:p>
          <a:pPr algn="ctr"/>
          <a:endParaRPr lang="en-US"/>
        </a:p>
      </dgm:t>
    </dgm:pt>
    <dgm:pt modelId="{45217347-107C-4F40-BCC5-4A19339B48BF}">
      <dgm:prSet/>
      <dgm:spPr/>
      <dgm:t>
        <a:bodyPr/>
        <a:lstStyle/>
        <a:p>
          <a:pPr algn="ctr"/>
          <a:r>
            <a:rPr lang="en-US" dirty="0" smtClean="0"/>
            <a:t>CMS Manually Creates Mapping Document </a:t>
          </a:r>
          <a:endParaRPr lang="en-US" dirty="0"/>
        </a:p>
      </dgm:t>
    </dgm:pt>
    <dgm:pt modelId="{F02FAD61-DD23-4AAE-9395-8996235B00FC}" type="parTrans" cxnId="{0EAAF618-EA34-4B51-A389-1454A14B734E}">
      <dgm:prSet/>
      <dgm:spPr/>
      <dgm:t>
        <a:bodyPr/>
        <a:lstStyle/>
        <a:p>
          <a:pPr algn="ctr"/>
          <a:endParaRPr lang="en-US"/>
        </a:p>
      </dgm:t>
    </dgm:pt>
    <dgm:pt modelId="{C001F8E9-C0E8-4192-ADDF-561B446C6208}" type="sibTrans" cxnId="{0EAAF618-EA34-4B51-A389-1454A14B734E}">
      <dgm:prSet/>
      <dgm:spPr/>
      <dgm:t>
        <a:bodyPr/>
        <a:lstStyle/>
        <a:p>
          <a:pPr algn="ctr"/>
          <a:endParaRPr lang="en-US"/>
        </a:p>
      </dgm:t>
    </dgm:pt>
    <dgm:pt modelId="{939CAFD3-8D6E-47CE-86DA-3E6D4441BA80}">
      <dgm:prSet phldrT="[Text]"/>
      <dgm:spPr/>
      <dgm:t>
        <a:bodyPr/>
        <a:lstStyle/>
        <a:p>
          <a:pPr algn="ctr"/>
          <a:r>
            <a:rPr lang="en-US" dirty="0" smtClean="0"/>
            <a:t>[2]</a:t>
          </a:r>
          <a:endParaRPr lang="en-US" dirty="0"/>
        </a:p>
      </dgm:t>
    </dgm:pt>
    <dgm:pt modelId="{5A9EE171-5321-42CE-9770-76538A63C131}" type="parTrans" cxnId="{34A8CB65-052A-4A5B-9AEF-6CAF8BEC9AFD}">
      <dgm:prSet/>
      <dgm:spPr/>
      <dgm:t>
        <a:bodyPr/>
        <a:lstStyle/>
        <a:p>
          <a:pPr algn="ctr"/>
          <a:endParaRPr lang="en-US"/>
        </a:p>
      </dgm:t>
    </dgm:pt>
    <dgm:pt modelId="{BAAC32D7-C80F-427E-9764-EAF111243723}" type="sibTrans" cxnId="{34A8CB65-052A-4A5B-9AEF-6CAF8BEC9AFD}">
      <dgm:prSet/>
      <dgm:spPr/>
      <dgm:t>
        <a:bodyPr/>
        <a:lstStyle/>
        <a:p>
          <a:pPr algn="ctr"/>
          <a:endParaRPr lang="en-US"/>
        </a:p>
      </dgm:t>
    </dgm:pt>
    <dgm:pt modelId="{0859A619-3B1E-4E44-AE59-11A7165F60F5}">
      <dgm:prSet phldrT="[Text]"/>
      <dgm:spPr/>
      <dgm:t>
        <a:bodyPr/>
        <a:lstStyle/>
        <a:p>
          <a:pPr algn="ctr"/>
          <a:r>
            <a:rPr lang="en-US" dirty="0" smtClean="0"/>
            <a:t>Flats Legally Approved</a:t>
          </a:r>
          <a:endParaRPr lang="en-US" dirty="0"/>
        </a:p>
      </dgm:t>
    </dgm:pt>
    <dgm:pt modelId="{43B68608-4B2D-4134-A2D1-D1222248C44B}" type="parTrans" cxnId="{CFE88EBE-ECA8-4D77-9A3B-55A71D1CFBF7}">
      <dgm:prSet/>
      <dgm:spPr/>
      <dgm:t>
        <a:bodyPr/>
        <a:lstStyle/>
        <a:p>
          <a:pPr algn="ctr"/>
          <a:endParaRPr lang="en-US"/>
        </a:p>
      </dgm:t>
    </dgm:pt>
    <dgm:pt modelId="{E382887E-017E-4C87-B06E-9BDFC4E67099}" type="sibTrans" cxnId="{CFE88EBE-ECA8-4D77-9A3B-55A71D1CFBF7}">
      <dgm:prSet/>
      <dgm:spPr/>
      <dgm:t>
        <a:bodyPr/>
        <a:lstStyle/>
        <a:p>
          <a:pPr algn="ctr"/>
          <a:endParaRPr lang="en-US"/>
        </a:p>
      </dgm:t>
    </dgm:pt>
    <dgm:pt modelId="{4DCEB15C-192D-4EDF-97C2-4712FB619B39}">
      <dgm:prSet phldrT="[Text]"/>
      <dgm:spPr/>
      <dgm:t>
        <a:bodyPr/>
        <a:lstStyle/>
        <a:p>
          <a:pPr algn="ctr"/>
          <a:r>
            <a:rPr lang="en-US" dirty="0" smtClean="0"/>
            <a:t>[4]</a:t>
          </a:r>
          <a:endParaRPr lang="en-US" dirty="0"/>
        </a:p>
      </dgm:t>
    </dgm:pt>
    <dgm:pt modelId="{7503EB21-B9A6-4364-892E-16355E3F13AD}" type="parTrans" cxnId="{600E78D4-9140-47A6-B598-069A4C368992}">
      <dgm:prSet/>
      <dgm:spPr/>
      <dgm:t>
        <a:bodyPr/>
        <a:lstStyle/>
        <a:p>
          <a:pPr algn="ctr"/>
          <a:endParaRPr lang="en-US"/>
        </a:p>
      </dgm:t>
    </dgm:pt>
    <dgm:pt modelId="{9E1883CC-EECD-49DD-B1F7-2BB2A3B733E2}" type="sibTrans" cxnId="{600E78D4-9140-47A6-B598-069A4C368992}">
      <dgm:prSet/>
      <dgm:spPr/>
      <dgm:t>
        <a:bodyPr/>
        <a:lstStyle/>
        <a:p>
          <a:pPr algn="ctr"/>
          <a:endParaRPr lang="en-US"/>
        </a:p>
      </dgm:t>
    </dgm:pt>
    <dgm:pt modelId="{2EE6193E-1F81-4611-8BA8-83C3E64F1DE9}">
      <dgm:prSet phldrT="[Text]"/>
      <dgm:spPr/>
      <dgm:t>
        <a:bodyPr/>
        <a:lstStyle/>
        <a:p>
          <a:pPr algn="ctr"/>
          <a:r>
            <a:rPr lang="en-US" dirty="0" smtClean="0"/>
            <a:t>Copydeck Legally Approved</a:t>
          </a:r>
          <a:endParaRPr lang="en-US" dirty="0"/>
        </a:p>
      </dgm:t>
    </dgm:pt>
    <dgm:pt modelId="{B906B3F5-6D6B-4C39-82ED-2312C85325E7}" type="parTrans" cxnId="{47646FB8-2ADC-48BD-84E8-8FC99A335C11}">
      <dgm:prSet/>
      <dgm:spPr/>
      <dgm:t>
        <a:bodyPr/>
        <a:lstStyle/>
        <a:p>
          <a:pPr algn="ctr"/>
          <a:endParaRPr lang="en-US"/>
        </a:p>
      </dgm:t>
    </dgm:pt>
    <dgm:pt modelId="{5F058305-3F19-46AE-A5D9-44F442B943C6}" type="sibTrans" cxnId="{47646FB8-2ADC-48BD-84E8-8FC99A335C11}">
      <dgm:prSet/>
      <dgm:spPr/>
      <dgm:t>
        <a:bodyPr/>
        <a:lstStyle/>
        <a:p>
          <a:pPr algn="ctr"/>
          <a:endParaRPr lang="en-US"/>
        </a:p>
      </dgm:t>
    </dgm:pt>
    <dgm:pt modelId="{D42D1F75-184A-4D57-BD75-1C3E26E7A27F}">
      <dgm:prSet/>
      <dgm:spPr/>
      <dgm:t>
        <a:bodyPr/>
        <a:lstStyle/>
        <a:p>
          <a:pPr algn="ctr"/>
          <a:r>
            <a:rPr lang="en-US" dirty="0" smtClean="0"/>
            <a:t>[9]</a:t>
          </a:r>
          <a:endParaRPr lang="en-US" dirty="0"/>
        </a:p>
      </dgm:t>
    </dgm:pt>
    <dgm:pt modelId="{E19EF8BB-E665-45CB-BB81-69912C98BE91}" type="parTrans" cxnId="{BDCDB6EE-14F8-4674-9107-67AF670582EF}">
      <dgm:prSet/>
      <dgm:spPr/>
      <dgm:t>
        <a:bodyPr/>
        <a:lstStyle/>
        <a:p>
          <a:endParaRPr lang="en-US"/>
        </a:p>
      </dgm:t>
    </dgm:pt>
    <dgm:pt modelId="{724904CF-670C-45B8-AD70-8802B9AF76E8}" type="sibTrans" cxnId="{BDCDB6EE-14F8-4674-9107-67AF670582EF}">
      <dgm:prSet/>
      <dgm:spPr/>
      <dgm:t>
        <a:bodyPr/>
        <a:lstStyle/>
        <a:p>
          <a:endParaRPr lang="en-US"/>
        </a:p>
      </dgm:t>
    </dgm:pt>
    <dgm:pt modelId="{A29457D2-A869-428B-94F6-DBEAEC505C3D}">
      <dgm:prSet/>
      <dgm:spPr/>
      <dgm:t>
        <a:bodyPr/>
        <a:lstStyle/>
        <a:p>
          <a:pPr algn="ctr"/>
          <a:r>
            <a:rPr lang="en-US" dirty="0" smtClean="0"/>
            <a:t>CMS Manually Creates Content IDs</a:t>
          </a:r>
          <a:endParaRPr lang="en-US" dirty="0"/>
        </a:p>
      </dgm:t>
    </dgm:pt>
    <dgm:pt modelId="{B06CF274-AA03-4B8F-99B5-4BCEA60603EB}" type="parTrans" cxnId="{7BF8D558-1FCE-4363-9E97-A488AB488B21}">
      <dgm:prSet/>
      <dgm:spPr/>
      <dgm:t>
        <a:bodyPr/>
        <a:lstStyle/>
        <a:p>
          <a:endParaRPr lang="en-US"/>
        </a:p>
      </dgm:t>
    </dgm:pt>
    <dgm:pt modelId="{C68F2BFD-8921-4366-B23E-0F63EB79C8FC}" type="sibTrans" cxnId="{7BF8D558-1FCE-4363-9E97-A488AB488B21}">
      <dgm:prSet/>
      <dgm:spPr/>
      <dgm:t>
        <a:bodyPr/>
        <a:lstStyle/>
        <a:p>
          <a:endParaRPr lang="en-US"/>
        </a:p>
      </dgm:t>
    </dgm:pt>
    <dgm:pt modelId="{D4344782-209A-40B7-A84E-A6790149729B}">
      <dgm:prSet/>
      <dgm:spPr/>
      <dgm:t>
        <a:bodyPr/>
        <a:lstStyle/>
        <a:p>
          <a:pPr algn="ctr"/>
          <a:r>
            <a:rPr lang="en-US" dirty="0" smtClean="0"/>
            <a:t>[10]</a:t>
          </a:r>
          <a:endParaRPr lang="en-US" dirty="0"/>
        </a:p>
      </dgm:t>
    </dgm:pt>
    <dgm:pt modelId="{3D6A57DA-5C32-4C44-9074-14392DC4CDE8}" type="parTrans" cxnId="{9BA10739-D0AD-43B1-B494-DF55E105E7CB}">
      <dgm:prSet/>
      <dgm:spPr/>
      <dgm:t>
        <a:bodyPr/>
        <a:lstStyle/>
        <a:p>
          <a:endParaRPr lang="en-US"/>
        </a:p>
      </dgm:t>
    </dgm:pt>
    <dgm:pt modelId="{E3251CBF-BA1D-470A-BF23-5E19A95C3626}" type="sibTrans" cxnId="{9BA10739-D0AD-43B1-B494-DF55E105E7CB}">
      <dgm:prSet/>
      <dgm:spPr/>
      <dgm:t>
        <a:bodyPr/>
        <a:lstStyle/>
        <a:p>
          <a:endParaRPr lang="en-US"/>
        </a:p>
      </dgm:t>
    </dgm:pt>
    <dgm:pt modelId="{80DC826B-7F5E-4934-9213-C8F3B7A2234A}">
      <dgm:prSet/>
      <dgm:spPr/>
      <dgm:t>
        <a:bodyPr/>
        <a:lstStyle/>
        <a:p>
          <a:pPr algn="ctr"/>
          <a:r>
            <a:rPr lang="en-US" dirty="0" smtClean="0"/>
            <a:t>CMS manually attaches Content to Jobs and Deploys into Test Environment</a:t>
          </a:r>
          <a:endParaRPr lang="en-US" dirty="0"/>
        </a:p>
      </dgm:t>
    </dgm:pt>
    <dgm:pt modelId="{6D8AABA6-7D27-4AD8-9327-D989CD70C212}" type="parTrans" cxnId="{DAAC81FE-AC94-461E-8F16-C374B03B9913}">
      <dgm:prSet/>
      <dgm:spPr/>
      <dgm:t>
        <a:bodyPr/>
        <a:lstStyle/>
        <a:p>
          <a:endParaRPr lang="en-US"/>
        </a:p>
      </dgm:t>
    </dgm:pt>
    <dgm:pt modelId="{1B283E52-FEFF-4642-BF73-D112C67822D8}" type="sibTrans" cxnId="{DAAC81FE-AC94-461E-8F16-C374B03B9913}">
      <dgm:prSet/>
      <dgm:spPr/>
      <dgm:t>
        <a:bodyPr/>
        <a:lstStyle/>
        <a:p>
          <a:endParaRPr lang="en-US"/>
        </a:p>
      </dgm:t>
    </dgm:pt>
    <dgm:pt modelId="{E858BEB0-6720-44D8-BB53-04D15E2521E5}">
      <dgm:prSet/>
      <dgm:spPr/>
      <dgm:t>
        <a:bodyPr/>
        <a:lstStyle/>
        <a:p>
          <a:pPr algn="ctr"/>
          <a:r>
            <a:rPr lang="en-US" dirty="0" smtClean="0"/>
            <a:t>[8]</a:t>
          </a:r>
          <a:endParaRPr lang="en-US" dirty="0"/>
        </a:p>
      </dgm:t>
    </dgm:pt>
    <dgm:pt modelId="{2438CCE9-53AA-4085-8719-E586831612A8}" type="parTrans" cxnId="{EE45C86D-1C16-4BF9-97BD-3A05E3F50D47}">
      <dgm:prSet/>
      <dgm:spPr/>
      <dgm:t>
        <a:bodyPr/>
        <a:lstStyle/>
        <a:p>
          <a:endParaRPr lang="en-US"/>
        </a:p>
      </dgm:t>
    </dgm:pt>
    <dgm:pt modelId="{1718489C-04B4-4564-B152-8C6D1F2E6247}" type="sibTrans" cxnId="{EE45C86D-1C16-4BF9-97BD-3A05E3F50D47}">
      <dgm:prSet/>
      <dgm:spPr/>
      <dgm:t>
        <a:bodyPr/>
        <a:lstStyle/>
        <a:p>
          <a:endParaRPr lang="en-US"/>
        </a:p>
      </dgm:t>
    </dgm:pt>
    <dgm:pt modelId="{0DE9B037-D765-438F-B95C-A984B9F68774}">
      <dgm:prSet/>
      <dgm:spPr/>
      <dgm:t>
        <a:bodyPr/>
        <a:lstStyle/>
        <a:p>
          <a:pPr algn="ctr"/>
          <a:r>
            <a:rPr lang="en-US" dirty="0" smtClean="0"/>
            <a:t>CMS Performs Design Development Review</a:t>
          </a:r>
          <a:endParaRPr lang="en-US" dirty="0"/>
        </a:p>
      </dgm:t>
    </dgm:pt>
    <dgm:pt modelId="{3CA956D4-6A7C-49DE-B8F1-ABCB9722E153}" type="parTrans" cxnId="{A0DE4A51-F1FD-46B8-A146-E96B10256D12}">
      <dgm:prSet/>
      <dgm:spPr/>
      <dgm:t>
        <a:bodyPr/>
        <a:lstStyle/>
        <a:p>
          <a:endParaRPr lang="en-US"/>
        </a:p>
      </dgm:t>
    </dgm:pt>
    <dgm:pt modelId="{105509BA-FC19-493E-8066-598A13DB9743}" type="sibTrans" cxnId="{A0DE4A51-F1FD-46B8-A146-E96B10256D12}">
      <dgm:prSet/>
      <dgm:spPr/>
      <dgm:t>
        <a:bodyPr/>
        <a:lstStyle/>
        <a:p>
          <a:endParaRPr lang="en-US"/>
        </a:p>
      </dgm:t>
    </dgm:pt>
    <dgm:pt modelId="{49F14533-55FF-4980-8D17-D9A9B23DC74C}" type="pres">
      <dgm:prSet presAssocID="{20F39855-C3CE-44B5-85E8-01899110720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965D74-F0DB-483A-9168-652AC58A8581}" type="pres">
      <dgm:prSet presAssocID="{7062FDAA-AE9F-4D38-A510-D37610560793}" presName="composite" presStyleCnt="0"/>
      <dgm:spPr/>
    </dgm:pt>
    <dgm:pt modelId="{F93BE518-4686-435A-8656-289366841A65}" type="pres">
      <dgm:prSet presAssocID="{7062FDAA-AE9F-4D38-A510-D37610560793}" presName="parentText" presStyleLbl="alignNode1" presStyleIdx="0" presStyleCnt="9" custLinFactNeighborX="-26544" custLinFactNeighborY="-257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D6DE2F-8C60-4D4E-8183-C6BA73122E55}" type="pres">
      <dgm:prSet presAssocID="{7062FDAA-AE9F-4D38-A510-D37610560793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64BEB8-CDB6-4AF8-BD10-054A0CE60079}" type="pres">
      <dgm:prSet presAssocID="{5504746F-5FA5-44B3-8503-F8FA8FC7EE09}" presName="sp" presStyleCnt="0"/>
      <dgm:spPr/>
    </dgm:pt>
    <dgm:pt modelId="{5FB835A6-3BAB-41B4-BDD9-C9EDFA8BC6A7}" type="pres">
      <dgm:prSet presAssocID="{939CAFD3-8D6E-47CE-86DA-3E6D4441BA80}" presName="composite" presStyleCnt="0"/>
      <dgm:spPr/>
    </dgm:pt>
    <dgm:pt modelId="{26A12F55-FD9D-4642-9CD9-D6DCED440148}" type="pres">
      <dgm:prSet presAssocID="{939CAFD3-8D6E-47CE-86DA-3E6D4441BA80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ADE6FA-1990-44E4-9209-8D51FDAD083C}" type="pres">
      <dgm:prSet presAssocID="{939CAFD3-8D6E-47CE-86DA-3E6D4441BA80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E2A6EA-69A4-4FD4-9973-B1561B151B8B}" type="pres">
      <dgm:prSet presAssocID="{BAAC32D7-C80F-427E-9764-EAF111243723}" presName="sp" presStyleCnt="0"/>
      <dgm:spPr/>
    </dgm:pt>
    <dgm:pt modelId="{899EB0D1-2D48-443F-B3E6-E38570B42027}" type="pres">
      <dgm:prSet presAssocID="{A47CE34A-C267-4FDE-A044-CD2EE4EB1CFC}" presName="composite" presStyleCnt="0"/>
      <dgm:spPr/>
    </dgm:pt>
    <dgm:pt modelId="{2C9540DB-CFBF-472B-BF35-F711FE8B7CF9}" type="pres">
      <dgm:prSet presAssocID="{A47CE34A-C267-4FDE-A044-CD2EE4EB1CFC}" presName="parentText" presStyleLbl="align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4A6F6-48E0-42D3-9067-A0FA60DB2E30}" type="pres">
      <dgm:prSet presAssocID="{A47CE34A-C267-4FDE-A044-CD2EE4EB1CFC}" presName="descendantText" presStyleLbl="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F2F88B-9CD7-43C3-A806-67E75D393D14}" type="pres">
      <dgm:prSet presAssocID="{4C3C0DD4-3D09-4AED-A968-D87B354C6491}" presName="sp" presStyleCnt="0"/>
      <dgm:spPr/>
    </dgm:pt>
    <dgm:pt modelId="{52DA4774-754C-4731-A982-4B404118B89B}" type="pres">
      <dgm:prSet presAssocID="{4DCEB15C-192D-4EDF-97C2-4712FB619B39}" presName="composite" presStyleCnt="0"/>
      <dgm:spPr/>
    </dgm:pt>
    <dgm:pt modelId="{A4AB261C-285A-490B-B78A-025617F2753B}" type="pres">
      <dgm:prSet presAssocID="{4DCEB15C-192D-4EDF-97C2-4712FB619B39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8BD35E-D44B-4BDA-8843-ABEFB7B28516}" type="pres">
      <dgm:prSet presAssocID="{4DCEB15C-192D-4EDF-97C2-4712FB619B39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E84BD2-6573-4E28-BCA8-EC0D90D77B22}" type="pres">
      <dgm:prSet presAssocID="{9E1883CC-EECD-49DD-B1F7-2BB2A3B733E2}" presName="sp" presStyleCnt="0"/>
      <dgm:spPr/>
    </dgm:pt>
    <dgm:pt modelId="{C1992C4A-AC5B-43EE-9E7A-685CF2FDDD8F}" type="pres">
      <dgm:prSet presAssocID="{23CDC781-E08A-465C-887D-0A5A6B2EADA3}" presName="composite" presStyleCnt="0"/>
      <dgm:spPr/>
    </dgm:pt>
    <dgm:pt modelId="{E3505CA7-C7E6-4AF9-9A2D-B67FF0265120}" type="pres">
      <dgm:prSet presAssocID="{23CDC781-E08A-465C-887D-0A5A6B2EADA3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B97216-2864-4085-A51F-BB9BB7603358}" type="pres">
      <dgm:prSet presAssocID="{23CDC781-E08A-465C-887D-0A5A6B2EADA3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E40DE6-EABE-47F6-BE9E-2C3B724F8037}" type="pres">
      <dgm:prSet presAssocID="{D30767EF-2299-4412-B082-972D5CD3D807}" presName="sp" presStyleCnt="0"/>
      <dgm:spPr/>
    </dgm:pt>
    <dgm:pt modelId="{07C15DDF-68F9-4B0E-9CF5-15CDA0D4588E}" type="pres">
      <dgm:prSet presAssocID="{109E231A-50E8-47F0-B456-6B7D58448DAF}" presName="composite" presStyleCnt="0"/>
      <dgm:spPr/>
    </dgm:pt>
    <dgm:pt modelId="{BEBCE31E-9BCE-4DA7-A89D-151AD49681CD}" type="pres">
      <dgm:prSet presAssocID="{109E231A-50E8-47F0-B456-6B7D58448DAF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88D095-3BD5-4F4B-9FAA-CC5E1E9A24AD}" type="pres">
      <dgm:prSet presAssocID="{109E231A-50E8-47F0-B456-6B7D58448DAF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C3795B-3687-432A-9534-57D02A9D9907}" type="pres">
      <dgm:prSet presAssocID="{D8CE08BE-9C0D-48E5-AEE9-A03289540111}" presName="sp" presStyleCnt="0"/>
      <dgm:spPr/>
    </dgm:pt>
    <dgm:pt modelId="{FD1889DA-8851-4A1D-B89A-7970C3EEFBED}" type="pres">
      <dgm:prSet presAssocID="{E858BEB0-6720-44D8-BB53-04D15E2521E5}" presName="composite" presStyleCnt="0"/>
      <dgm:spPr/>
    </dgm:pt>
    <dgm:pt modelId="{D4AD78D0-DF15-47D6-BF11-A037E9E121EC}" type="pres">
      <dgm:prSet presAssocID="{E858BEB0-6720-44D8-BB53-04D15E2521E5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F1695-C36F-4445-8505-5D5F91FEB757}" type="pres">
      <dgm:prSet presAssocID="{E858BEB0-6720-44D8-BB53-04D15E2521E5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FF4E4A-FCE5-4D0B-84E5-214276551ECC}" type="pres">
      <dgm:prSet presAssocID="{1718489C-04B4-4564-B152-8C6D1F2E6247}" presName="sp" presStyleCnt="0"/>
      <dgm:spPr/>
    </dgm:pt>
    <dgm:pt modelId="{C974A723-72E7-41E6-AF30-5DB3AED87EC1}" type="pres">
      <dgm:prSet presAssocID="{D42D1F75-184A-4D57-BD75-1C3E26E7A27F}" presName="composite" presStyleCnt="0"/>
      <dgm:spPr/>
    </dgm:pt>
    <dgm:pt modelId="{E6C13B2A-A060-40D7-9269-BAA00E79CF5D}" type="pres">
      <dgm:prSet presAssocID="{D42D1F75-184A-4D57-BD75-1C3E26E7A27F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8D237-2AD9-4199-AA32-B7EBFEBF5129}" type="pres">
      <dgm:prSet presAssocID="{D42D1F75-184A-4D57-BD75-1C3E26E7A27F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DEE938-A81A-4377-B913-4F1140B0582F}" type="pres">
      <dgm:prSet presAssocID="{724904CF-670C-45B8-AD70-8802B9AF76E8}" presName="sp" presStyleCnt="0"/>
      <dgm:spPr/>
    </dgm:pt>
    <dgm:pt modelId="{E2B108F3-6E74-4972-ACC3-DF95AD4AE412}" type="pres">
      <dgm:prSet presAssocID="{D4344782-209A-40B7-A84E-A6790149729B}" presName="composite" presStyleCnt="0"/>
      <dgm:spPr/>
    </dgm:pt>
    <dgm:pt modelId="{586DEF86-3732-48E9-9E08-B74B885014F6}" type="pres">
      <dgm:prSet presAssocID="{D4344782-209A-40B7-A84E-A6790149729B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B02DAF-B6AC-4CCC-9CF7-336E257CFBE9}" type="pres">
      <dgm:prSet presAssocID="{D4344782-209A-40B7-A84E-A6790149729B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CDB6EE-14F8-4674-9107-67AF670582EF}" srcId="{20F39855-C3CE-44B5-85E8-01899110720E}" destId="{D42D1F75-184A-4D57-BD75-1C3E26E7A27F}" srcOrd="7" destOrd="0" parTransId="{E19EF8BB-E665-45CB-BB81-69912C98BE91}" sibTransId="{724904CF-670C-45B8-AD70-8802B9AF76E8}"/>
    <dgm:cxn modelId="{FC2D1BCF-911D-486B-A495-F556F041B1E1}" type="presOf" srcId="{0DE9B037-D765-438F-B95C-A984B9F68774}" destId="{21DF1695-C36F-4445-8505-5D5F91FEB757}" srcOrd="0" destOrd="0" presId="urn:microsoft.com/office/officeart/2005/8/layout/chevron2"/>
    <dgm:cxn modelId="{47646FB8-2ADC-48BD-84E8-8FC99A335C11}" srcId="{4DCEB15C-192D-4EDF-97C2-4712FB619B39}" destId="{2EE6193E-1F81-4611-8BA8-83C3E64F1DE9}" srcOrd="0" destOrd="0" parTransId="{B906B3F5-6D6B-4C39-82ED-2312C85325E7}" sibTransId="{5F058305-3F19-46AE-A5D9-44F442B943C6}"/>
    <dgm:cxn modelId="{B9C4B4E1-4C7E-4843-A898-58B0D0AE9B65}" type="presOf" srcId="{D4344782-209A-40B7-A84E-A6790149729B}" destId="{586DEF86-3732-48E9-9E08-B74B885014F6}" srcOrd="0" destOrd="0" presId="urn:microsoft.com/office/officeart/2005/8/layout/chevron2"/>
    <dgm:cxn modelId="{239699BF-D3D2-47AE-AED4-7318F9D1FF29}" type="presOf" srcId="{07923915-8C1F-4B64-B0A8-080C1B7CFAB4}" destId="{1204A6F6-48E0-42D3-9067-A0FA60DB2E30}" srcOrd="0" destOrd="0" presId="urn:microsoft.com/office/officeart/2005/8/layout/chevron2"/>
    <dgm:cxn modelId="{72786234-6009-4D8B-AB83-4A5CDBCFFC03}" type="presOf" srcId="{A29457D2-A869-428B-94F6-DBEAEC505C3D}" destId="{B018D237-2AD9-4199-AA32-B7EBFEBF5129}" srcOrd="0" destOrd="0" presId="urn:microsoft.com/office/officeart/2005/8/layout/chevron2"/>
    <dgm:cxn modelId="{0EAAF618-EA34-4B51-A389-1454A14B734E}" srcId="{109E231A-50E8-47F0-B456-6B7D58448DAF}" destId="{45217347-107C-4F40-BCC5-4A19339B48BF}" srcOrd="0" destOrd="0" parTransId="{F02FAD61-DD23-4AAE-9395-8996235B00FC}" sibTransId="{C001F8E9-C0E8-4192-ADDF-561B446C6208}"/>
    <dgm:cxn modelId="{CCD40087-BA57-4289-A729-82A64A1B0E15}" srcId="{23CDC781-E08A-465C-887D-0A5A6B2EADA3}" destId="{296BE25E-68BC-4C5B-A37A-DF5A0612EC98}" srcOrd="0" destOrd="0" parTransId="{574BC24C-B737-4AA5-B97D-1C71978A0E7A}" sibTransId="{F2455253-3092-4C79-8968-A324E3DFCBDA}"/>
    <dgm:cxn modelId="{DAAC81FE-AC94-461E-8F16-C374B03B9913}" srcId="{D4344782-209A-40B7-A84E-A6790149729B}" destId="{80DC826B-7F5E-4934-9213-C8F3B7A2234A}" srcOrd="0" destOrd="0" parTransId="{6D8AABA6-7D27-4AD8-9327-D989CD70C212}" sibTransId="{1B283E52-FEFF-4642-BF73-D112C67822D8}"/>
    <dgm:cxn modelId="{9BA10739-D0AD-43B1-B494-DF55E105E7CB}" srcId="{20F39855-C3CE-44B5-85E8-01899110720E}" destId="{D4344782-209A-40B7-A84E-A6790149729B}" srcOrd="8" destOrd="0" parTransId="{3D6A57DA-5C32-4C44-9074-14392DC4CDE8}" sibTransId="{E3251CBF-BA1D-470A-BF23-5E19A95C3626}"/>
    <dgm:cxn modelId="{0CA0D5D5-A800-41DF-A0D2-9DF5F5D220B6}" type="presOf" srcId="{7062FDAA-AE9F-4D38-A510-D37610560793}" destId="{F93BE518-4686-435A-8656-289366841A65}" srcOrd="0" destOrd="0" presId="urn:microsoft.com/office/officeart/2005/8/layout/chevron2"/>
    <dgm:cxn modelId="{C825BFE1-F8A3-4E96-AD35-E20CC527EA4E}" type="presOf" srcId="{45217347-107C-4F40-BCC5-4A19339B48BF}" destId="{9688D095-3BD5-4F4B-9FAA-CC5E1E9A24AD}" srcOrd="0" destOrd="0" presId="urn:microsoft.com/office/officeart/2005/8/layout/chevron2"/>
    <dgm:cxn modelId="{3597D67F-4F8A-40C0-88C7-66754B8CC08C}" type="presOf" srcId="{A47CE34A-C267-4FDE-A044-CD2EE4EB1CFC}" destId="{2C9540DB-CFBF-472B-BF35-F711FE8B7CF9}" srcOrd="0" destOrd="0" presId="urn:microsoft.com/office/officeart/2005/8/layout/chevron2"/>
    <dgm:cxn modelId="{2DD1E027-2F2B-4E5A-966C-DC07E9395E8D}" type="presOf" srcId="{D42D1F75-184A-4D57-BD75-1C3E26E7A27F}" destId="{E6C13B2A-A060-40D7-9269-BAA00E79CF5D}" srcOrd="0" destOrd="0" presId="urn:microsoft.com/office/officeart/2005/8/layout/chevron2"/>
    <dgm:cxn modelId="{600E78D4-9140-47A6-B598-069A4C368992}" srcId="{20F39855-C3CE-44B5-85E8-01899110720E}" destId="{4DCEB15C-192D-4EDF-97C2-4712FB619B39}" srcOrd="3" destOrd="0" parTransId="{7503EB21-B9A6-4364-892E-16355E3F13AD}" sibTransId="{9E1883CC-EECD-49DD-B1F7-2BB2A3B733E2}"/>
    <dgm:cxn modelId="{00B5C06F-F28D-470A-B3EC-17B2579728F7}" srcId="{7062FDAA-AE9F-4D38-A510-D37610560793}" destId="{E96B1492-D378-432B-A9E5-84D71F7DC7F6}" srcOrd="0" destOrd="0" parTransId="{83CE76B8-D194-4AA6-A70C-C01E4AE49ABC}" sibTransId="{6D0BDE56-6E5E-49CC-9D88-F93D1820133D}"/>
    <dgm:cxn modelId="{CFE88EBE-ECA8-4D77-9A3B-55A71D1CFBF7}" srcId="{939CAFD3-8D6E-47CE-86DA-3E6D4441BA80}" destId="{0859A619-3B1E-4E44-AE59-11A7165F60F5}" srcOrd="0" destOrd="0" parTransId="{43B68608-4B2D-4134-A2D1-D1222248C44B}" sibTransId="{E382887E-017E-4C87-B06E-9BDFC4E67099}"/>
    <dgm:cxn modelId="{A54CD3C6-34EC-43B0-BABF-71429C738D92}" srcId="{20F39855-C3CE-44B5-85E8-01899110720E}" destId="{A47CE34A-C267-4FDE-A044-CD2EE4EB1CFC}" srcOrd="2" destOrd="0" parTransId="{865E01D4-16A9-41CF-BEA8-7E244E165001}" sibTransId="{4C3C0DD4-3D09-4AED-A968-D87B354C6491}"/>
    <dgm:cxn modelId="{A0DE4A51-F1FD-46B8-A146-E96B10256D12}" srcId="{E858BEB0-6720-44D8-BB53-04D15E2521E5}" destId="{0DE9B037-D765-438F-B95C-A984B9F68774}" srcOrd="0" destOrd="0" parTransId="{3CA956D4-6A7C-49DE-B8F1-ABCB9722E153}" sibTransId="{105509BA-FC19-493E-8066-598A13DB9743}"/>
    <dgm:cxn modelId="{383351CA-B1F9-43C1-B774-DE01CB323CAF}" type="presOf" srcId="{0859A619-3B1E-4E44-AE59-11A7165F60F5}" destId="{43ADE6FA-1990-44E4-9209-8D51FDAD083C}" srcOrd="0" destOrd="0" presId="urn:microsoft.com/office/officeart/2005/8/layout/chevron2"/>
    <dgm:cxn modelId="{6DEC8554-65FE-4248-97D8-22822B0BD2E2}" srcId="{A47CE34A-C267-4FDE-A044-CD2EE4EB1CFC}" destId="{07923915-8C1F-4B64-B0A8-080C1B7CFAB4}" srcOrd="0" destOrd="0" parTransId="{C50ABBF7-F615-4F98-9106-999C5E6B833A}" sibTransId="{B49E7338-1972-4D4B-9951-D619865150B1}"/>
    <dgm:cxn modelId="{7F2D3395-D5F7-48CB-AB58-CCCC74301A68}" type="presOf" srcId="{939CAFD3-8D6E-47CE-86DA-3E6D4441BA80}" destId="{26A12F55-FD9D-4642-9CD9-D6DCED440148}" srcOrd="0" destOrd="0" presId="urn:microsoft.com/office/officeart/2005/8/layout/chevron2"/>
    <dgm:cxn modelId="{7BF8D558-1FCE-4363-9E97-A488AB488B21}" srcId="{D42D1F75-184A-4D57-BD75-1C3E26E7A27F}" destId="{A29457D2-A869-428B-94F6-DBEAEC505C3D}" srcOrd="0" destOrd="0" parTransId="{B06CF274-AA03-4B8F-99B5-4BCEA60603EB}" sibTransId="{C68F2BFD-8921-4366-B23E-0F63EB79C8FC}"/>
    <dgm:cxn modelId="{833BA9B2-5895-4AF3-A22E-624371E233F3}" type="presOf" srcId="{109E231A-50E8-47F0-B456-6B7D58448DAF}" destId="{BEBCE31E-9BCE-4DA7-A89D-151AD49681CD}" srcOrd="0" destOrd="0" presId="urn:microsoft.com/office/officeart/2005/8/layout/chevron2"/>
    <dgm:cxn modelId="{4D96FE91-4656-43CB-9030-DDC96DBDD502}" type="presOf" srcId="{2EE6193E-1F81-4611-8BA8-83C3E64F1DE9}" destId="{208BD35E-D44B-4BDA-8843-ABEFB7B28516}" srcOrd="0" destOrd="0" presId="urn:microsoft.com/office/officeart/2005/8/layout/chevron2"/>
    <dgm:cxn modelId="{C4D434AC-3573-44BC-8B85-490D9FD24148}" srcId="{20F39855-C3CE-44B5-85E8-01899110720E}" destId="{23CDC781-E08A-465C-887D-0A5A6B2EADA3}" srcOrd="4" destOrd="0" parTransId="{215D3CD5-1CE3-4059-A020-CA5A560A1191}" sibTransId="{D30767EF-2299-4412-B082-972D5CD3D807}"/>
    <dgm:cxn modelId="{15865035-92C3-49C7-A4C4-2783825B9735}" type="presOf" srcId="{80DC826B-7F5E-4934-9213-C8F3B7A2234A}" destId="{4CB02DAF-B6AC-4CCC-9CF7-336E257CFBE9}" srcOrd="0" destOrd="0" presId="urn:microsoft.com/office/officeart/2005/8/layout/chevron2"/>
    <dgm:cxn modelId="{34A8CB65-052A-4A5B-9AEF-6CAF8BEC9AFD}" srcId="{20F39855-C3CE-44B5-85E8-01899110720E}" destId="{939CAFD3-8D6E-47CE-86DA-3E6D4441BA80}" srcOrd="1" destOrd="0" parTransId="{5A9EE171-5321-42CE-9770-76538A63C131}" sibTransId="{BAAC32D7-C80F-427E-9764-EAF111243723}"/>
    <dgm:cxn modelId="{D5995F2F-A58F-44E0-91CF-2884B861122B}" type="presOf" srcId="{E96B1492-D378-432B-A9E5-84D71F7DC7F6}" destId="{E3D6DE2F-8C60-4D4E-8183-C6BA73122E55}" srcOrd="0" destOrd="0" presId="urn:microsoft.com/office/officeart/2005/8/layout/chevron2"/>
    <dgm:cxn modelId="{C0FFADCB-8ED5-40DA-8C78-B7C6E8549548}" type="presOf" srcId="{4DCEB15C-192D-4EDF-97C2-4712FB619B39}" destId="{A4AB261C-285A-490B-B78A-025617F2753B}" srcOrd="0" destOrd="0" presId="urn:microsoft.com/office/officeart/2005/8/layout/chevron2"/>
    <dgm:cxn modelId="{86F62824-7F53-4979-8169-B31C79749D7D}" srcId="{20F39855-C3CE-44B5-85E8-01899110720E}" destId="{7062FDAA-AE9F-4D38-A510-D37610560793}" srcOrd="0" destOrd="0" parTransId="{2A968CD1-77B2-4DBC-80DA-5E637341B40E}" sibTransId="{5504746F-5FA5-44B3-8503-F8FA8FC7EE09}"/>
    <dgm:cxn modelId="{A577554E-0A75-4BBB-AF92-3BFDCFC8F793}" type="presOf" srcId="{E858BEB0-6720-44D8-BB53-04D15E2521E5}" destId="{D4AD78D0-DF15-47D6-BF11-A037E9E121EC}" srcOrd="0" destOrd="0" presId="urn:microsoft.com/office/officeart/2005/8/layout/chevron2"/>
    <dgm:cxn modelId="{878EDEE4-21AE-4219-864F-946A4A9B8D38}" type="presOf" srcId="{296BE25E-68BC-4C5B-A37A-DF5A0612EC98}" destId="{51B97216-2864-4085-A51F-BB9BB7603358}" srcOrd="0" destOrd="0" presId="urn:microsoft.com/office/officeart/2005/8/layout/chevron2"/>
    <dgm:cxn modelId="{F95B18C5-40E4-4FC9-80A2-A470FAABE00A}" srcId="{20F39855-C3CE-44B5-85E8-01899110720E}" destId="{109E231A-50E8-47F0-B456-6B7D58448DAF}" srcOrd="5" destOrd="0" parTransId="{DC8E2D00-2CF7-4FA5-86E5-CAEA82997613}" sibTransId="{D8CE08BE-9C0D-48E5-AEE9-A03289540111}"/>
    <dgm:cxn modelId="{7CD207E2-EDD4-4926-A3C0-76E9D049E8AC}" type="presOf" srcId="{23CDC781-E08A-465C-887D-0A5A6B2EADA3}" destId="{E3505CA7-C7E6-4AF9-9A2D-B67FF0265120}" srcOrd="0" destOrd="0" presId="urn:microsoft.com/office/officeart/2005/8/layout/chevron2"/>
    <dgm:cxn modelId="{EE45C86D-1C16-4BF9-97BD-3A05E3F50D47}" srcId="{20F39855-C3CE-44B5-85E8-01899110720E}" destId="{E858BEB0-6720-44D8-BB53-04D15E2521E5}" srcOrd="6" destOrd="0" parTransId="{2438CCE9-53AA-4085-8719-E586831612A8}" sibTransId="{1718489C-04B4-4564-B152-8C6D1F2E6247}"/>
    <dgm:cxn modelId="{CAF56A18-1CEE-4D0A-BF5C-8D1A1F869E0B}" type="presOf" srcId="{20F39855-C3CE-44B5-85E8-01899110720E}" destId="{49F14533-55FF-4980-8D17-D9A9B23DC74C}" srcOrd="0" destOrd="0" presId="urn:microsoft.com/office/officeart/2005/8/layout/chevron2"/>
    <dgm:cxn modelId="{8D56758F-5545-4BD5-9131-D55A246972C1}" type="presParOf" srcId="{49F14533-55FF-4980-8D17-D9A9B23DC74C}" destId="{3B965D74-F0DB-483A-9168-652AC58A8581}" srcOrd="0" destOrd="0" presId="urn:microsoft.com/office/officeart/2005/8/layout/chevron2"/>
    <dgm:cxn modelId="{FE7B26AA-7E04-4DDF-82E7-80FAE634D8D9}" type="presParOf" srcId="{3B965D74-F0DB-483A-9168-652AC58A8581}" destId="{F93BE518-4686-435A-8656-289366841A65}" srcOrd="0" destOrd="0" presId="urn:microsoft.com/office/officeart/2005/8/layout/chevron2"/>
    <dgm:cxn modelId="{68D6061C-4510-4651-8A03-5976BDEC077D}" type="presParOf" srcId="{3B965D74-F0DB-483A-9168-652AC58A8581}" destId="{E3D6DE2F-8C60-4D4E-8183-C6BA73122E55}" srcOrd="1" destOrd="0" presId="urn:microsoft.com/office/officeart/2005/8/layout/chevron2"/>
    <dgm:cxn modelId="{3DF31D9D-88CD-48F7-A8FC-3C1341A564A2}" type="presParOf" srcId="{49F14533-55FF-4980-8D17-D9A9B23DC74C}" destId="{8064BEB8-CDB6-4AF8-BD10-054A0CE60079}" srcOrd="1" destOrd="0" presId="urn:microsoft.com/office/officeart/2005/8/layout/chevron2"/>
    <dgm:cxn modelId="{D3079449-76AF-4D72-B91D-5DCC2EF927AD}" type="presParOf" srcId="{49F14533-55FF-4980-8D17-D9A9B23DC74C}" destId="{5FB835A6-3BAB-41B4-BDD9-C9EDFA8BC6A7}" srcOrd="2" destOrd="0" presId="urn:microsoft.com/office/officeart/2005/8/layout/chevron2"/>
    <dgm:cxn modelId="{BAEF1088-8E18-4298-AFB7-5B1AF073CDCE}" type="presParOf" srcId="{5FB835A6-3BAB-41B4-BDD9-C9EDFA8BC6A7}" destId="{26A12F55-FD9D-4642-9CD9-D6DCED440148}" srcOrd="0" destOrd="0" presId="urn:microsoft.com/office/officeart/2005/8/layout/chevron2"/>
    <dgm:cxn modelId="{D9439772-A8D0-4D86-A911-987E9154B919}" type="presParOf" srcId="{5FB835A6-3BAB-41B4-BDD9-C9EDFA8BC6A7}" destId="{43ADE6FA-1990-44E4-9209-8D51FDAD083C}" srcOrd="1" destOrd="0" presId="urn:microsoft.com/office/officeart/2005/8/layout/chevron2"/>
    <dgm:cxn modelId="{6B4325CE-0A2E-44DB-BE86-1DEF6C2518D1}" type="presParOf" srcId="{49F14533-55FF-4980-8D17-D9A9B23DC74C}" destId="{2BE2A6EA-69A4-4FD4-9973-B1561B151B8B}" srcOrd="3" destOrd="0" presId="urn:microsoft.com/office/officeart/2005/8/layout/chevron2"/>
    <dgm:cxn modelId="{82D664ED-77EA-44D4-8F29-344CCDCCC6C2}" type="presParOf" srcId="{49F14533-55FF-4980-8D17-D9A9B23DC74C}" destId="{899EB0D1-2D48-443F-B3E6-E38570B42027}" srcOrd="4" destOrd="0" presId="urn:microsoft.com/office/officeart/2005/8/layout/chevron2"/>
    <dgm:cxn modelId="{86F4E0A0-BC0D-430D-836D-56BACE88D45F}" type="presParOf" srcId="{899EB0D1-2D48-443F-B3E6-E38570B42027}" destId="{2C9540DB-CFBF-472B-BF35-F711FE8B7CF9}" srcOrd="0" destOrd="0" presId="urn:microsoft.com/office/officeart/2005/8/layout/chevron2"/>
    <dgm:cxn modelId="{C319CAAF-52C7-4889-8765-ABA05C7520F4}" type="presParOf" srcId="{899EB0D1-2D48-443F-B3E6-E38570B42027}" destId="{1204A6F6-48E0-42D3-9067-A0FA60DB2E30}" srcOrd="1" destOrd="0" presId="urn:microsoft.com/office/officeart/2005/8/layout/chevron2"/>
    <dgm:cxn modelId="{430D3CD2-DFC7-4283-9920-0AEB672BCF18}" type="presParOf" srcId="{49F14533-55FF-4980-8D17-D9A9B23DC74C}" destId="{5BF2F88B-9CD7-43C3-A806-67E75D393D14}" srcOrd="5" destOrd="0" presId="urn:microsoft.com/office/officeart/2005/8/layout/chevron2"/>
    <dgm:cxn modelId="{1955A961-62CB-49C5-9571-2E4A8DA41F57}" type="presParOf" srcId="{49F14533-55FF-4980-8D17-D9A9B23DC74C}" destId="{52DA4774-754C-4731-A982-4B404118B89B}" srcOrd="6" destOrd="0" presId="urn:microsoft.com/office/officeart/2005/8/layout/chevron2"/>
    <dgm:cxn modelId="{1864C6D7-DC30-48E9-8995-0887F1E4972E}" type="presParOf" srcId="{52DA4774-754C-4731-A982-4B404118B89B}" destId="{A4AB261C-285A-490B-B78A-025617F2753B}" srcOrd="0" destOrd="0" presId="urn:microsoft.com/office/officeart/2005/8/layout/chevron2"/>
    <dgm:cxn modelId="{8FBE9955-C8C6-4E16-8697-DF09637D60C3}" type="presParOf" srcId="{52DA4774-754C-4731-A982-4B404118B89B}" destId="{208BD35E-D44B-4BDA-8843-ABEFB7B28516}" srcOrd="1" destOrd="0" presId="urn:microsoft.com/office/officeart/2005/8/layout/chevron2"/>
    <dgm:cxn modelId="{C7977295-F0D9-48E2-B2E7-80EF37F1FD58}" type="presParOf" srcId="{49F14533-55FF-4980-8D17-D9A9B23DC74C}" destId="{87E84BD2-6573-4E28-BCA8-EC0D90D77B22}" srcOrd="7" destOrd="0" presId="urn:microsoft.com/office/officeart/2005/8/layout/chevron2"/>
    <dgm:cxn modelId="{AFCDBCBF-4EF2-4A87-84D7-BB94CBB5986A}" type="presParOf" srcId="{49F14533-55FF-4980-8D17-D9A9B23DC74C}" destId="{C1992C4A-AC5B-43EE-9E7A-685CF2FDDD8F}" srcOrd="8" destOrd="0" presId="urn:microsoft.com/office/officeart/2005/8/layout/chevron2"/>
    <dgm:cxn modelId="{1330ACD6-6DF1-4993-9972-C214E91CE395}" type="presParOf" srcId="{C1992C4A-AC5B-43EE-9E7A-685CF2FDDD8F}" destId="{E3505CA7-C7E6-4AF9-9A2D-B67FF0265120}" srcOrd="0" destOrd="0" presId="urn:microsoft.com/office/officeart/2005/8/layout/chevron2"/>
    <dgm:cxn modelId="{6396FE9F-048A-4B11-8FD4-B072C0AC3BA6}" type="presParOf" srcId="{C1992C4A-AC5B-43EE-9E7A-685CF2FDDD8F}" destId="{51B97216-2864-4085-A51F-BB9BB7603358}" srcOrd="1" destOrd="0" presId="urn:microsoft.com/office/officeart/2005/8/layout/chevron2"/>
    <dgm:cxn modelId="{59AAC3DA-6296-426B-8652-E4DB0FFE3EB1}" type="presParOf" srcId="{49F14533-55FF-4980-8D17-D9A9B23DC74C}" destId="{21E40DE6-EABE-47F6-BE9E-2C3B724F8037}" srcOrd="9" destOrd="0" presId="urn:microsoft.com/office/officeart/2005/8/layout/chevron2"/>
    <dgm:cxn modelId="{550A9DC2-9A73-47DD-A580-4BA263276F01}" type="presParOf" srcId="{49F14533-55FF-4980-8D17-D9A9B23DC74C}" destId="{07C15DDF-68F9-4B0E-9CF5-15CDA0D4588E}" srcOrd="10" destOrd="0" presId="urn:microsoft.com/office/officeart/2005/8/layout/chevron2"/>
    <dgm:cxn modelId="{4E8B3863-562F-4DB9-BFFA-B48AD1D74654}" type="presParOf" srcId="{07C15DDF-68F9-4B0E-9CF5-15CDA0D4588E}" destId="{BEBCE31E-9BCE-4DA7-A89D-151AD49681CD}" srcOrd="0" destOrd="0" presId="urn:microsoft.com/office/officeart/2005/8/layout/chevron2"/>
    <dgm:cxn modelId="{8E89A522-5CE8-478C-9A32-307894B33E02}" type="presParOf" srcId="{07C15DDF-68F9-4B0E-9CF5-15CDA0D4588E}" destId="{9688D095-3BD5-4F4B-9FAA-CC5E1E9A24AD}" srcOrd="1" destOrd="0" presId="urn:microsoft.com/office/officeart/2005/8/layout/chevron2"/>
    <dgm:cxn modelId="{19EBC515-406A-416D-BCA2-CA958B246801}" type="presParOf" srcId="{49F14533-55FF-4980-8D17-D9A9B23DC74C}" destId="{B9C3795B-3687-432A-9534-57D02A9D9907}" srcOrd="11" destOrd="0" presId="urn:microsoft.com/office/officeart/2005/8/layout/chevron2"/>
    <dgm:cxn modelId="{AFDD4143-FD93-47FA-8E04-7A9ED2647D97}" type="presParOf" srcId="{49F14533-55FF-4980-8D17-D9A9B23DC74C}" destId="{FD1889DA-8851-4A1D-B89A-7970C3EEFBED}" srcOrd="12" destOrd="0" presId="urn:microsoft.com/office/officeart/2005/8/layout/chevron2"/>
    <dgm:cxn modelId="{AA9523F9-613B-4FE9-A29D-ACF619A6AB11}" type="presParOf" srcId="{FD1889DA-8851-4A1D-B89A-7970C3EEFBED}" destId="{D4AD78D0-DF15-47D6-BF11-A037E9E121EC}" srcOrd="0" destOrd="0" presId="urn:microsoft.com/office/officeart/2005/8/layout/chevron2"/>
    <dgm:cxn modelId="{6E84B485-456E-4772-A3E2-E5F57E25BBE0}" type="presParOf" srcId="{FD1889DA-8851-4A1D-B89A-7970C3EEFBED}" destId="{21DF1695-C36F-4445-8505-5D5F91FEB757}" srcOrd="1" destOrd="0" presId="urn:microsoft.com/office/officeart/2005/8/layout/chevron2"/>
    <dgm:cxn modelId="{42BD780E-25CF-4141-9DA0-E60307815FB4}" type="presParOf" srcId="{49F14533-55FF-4980-8D17-D9A9B23DC74C}" destId="{3CFF4E4A-FCE5-4D0B-84E5-214276551ECC}" srcOrd="13" destOrd="0" presId="urn:microsoft.com/office/officeart/2005/8/layout/chevron2"/>
    <dgm:cxn modelId="{CB56FB7C-22BF-4A22-A3A1-13891803C579}" type="presParOf" srcId="{49F14533-55FF-4980-8D17-D9A9B23DC74C}" destId="{C974A723-72E7-41E6-AF30-5DB3AED87EC1}" srcOrd="14" destOrd="0" presId="urn:microsoft.com/office/officeart/2005/8/layout/chevron2"/>
    <dgm:cxn modelId="{5DECA35B-7E42-4267-A2D7-6D8AF57E08C9}" type="presParOf" srcId="{C974A723-72E7-41E6-AF30-5DB3AED87EC1}" destId="{E6C13B2A-A060-40D7-9269-BAA00E79CF5D}" srcOrd="0" destOrd="0" presId="urn:microsoft.com/office/officeart/2005/8/layout/chevron2"/>
    <dgm:cxn modelId="{45A4E986-E20F-472C-82FB-B34A2266379C}" type="presParOf" srcId="{C974A723-72E7-41E6-AF30-5DB3AED87EC1}" destId="{B018D237-2AD9-4199-AA32-B7EBFEBF5129}" srcOrd="1" destOrd="0" presId="urn:microsoft.com/office/officeart/2005/8/layout/chevron2"/>
    <dgm:cxn modelId="{213A86B7-ACCC-4660-BCC4-8DDF7433268B}" type="presParOf" srcId="{49F14533-55FF-4980-8D17-D9A9B23DC74C}" destId="{6ADEE938-A81A-4377-B913-4F1140B0582F}" srcOrd="15" destOrd="0" presId="urn:microsoft.com/office/officeart/2005/8/layout/chevron2"/>
    <dgm:cxn modelId="{C4007779-DC02-476F-BEEC-5748EC4EB08F}" type="presParOf" srcId="{49F14533-55FF-4980-8D17-D9A9B23DC74C}" destId="{E2B108F3-6E74-4972-ACC3-DF95AD4AE412}" srcOrd="16" destOrd="0" presId="urn:microsoft.com/office/officeart/2005/8/layout/chevron2"/>
    <dgm:cxn modelId="{2DC4DC16-16C1-4F24-B59E-E77FA062F091}" type="presParOf" srcId="{E2B108F3-6E74-4972-ACC3-DF95AD4AE412}" destId="{586DEF86-3732-48E9-9E08-B74B885014F6}" srcOrd="0" destOrd="0" presId="urn:microsoft.com/office/officeart/2005/8/layout/chevron2"/>
    <dgm:cxn modelId="{921F8895-8F82-4773-B316-C00B5A5D38F0}" type="presParOf" srcId="{E2B108F3-6E74-4972-ACC3-DF95AD4AE412}" destId="{4CB02DAF-B6AC-4CCC-9CF7-336E257CFBE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8991A3-3F54-4C0E-A1E7-8B42D0FCA59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0CE70FE-6D87-4CD3-A284-487E795BF2A7}">
      <dgm:prSet phldrT="[Text]"/>
      <dgm:spPr>
        <a:xfrm>
          <a:off x="3237" y="249059"/>
          <a:ext cx="748977" cy="949680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Flats Finalized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A0AB2A33-60C7-4063-9083-20296BD287D8}" type="parTrans" cxnId="{F6763211-75A8-42C8-B69E-D403128DF526}">
      <dgm:prSet/>
      <dgm:spPr/>
      <dgm:t>
        <a:bodyPr/>
        <a:lstStyle/>
        <a:p>
          <a:endParaRPr lang="en-US"/>
        </a:p>
      </dgm:t>
    </dgm:pt>
    <dgm:pt modelId="{DE1D738B-458A-424D-88F8-5D695A45D98D}" type="sibTrans" cxnId="{F6763211-75A8-42C8-B69E-D403128DF526}">
      <dgm:prSet/>
      <dgm:spPr>
        <a:xfrm>
          <a:off x="827112" y="631026"/>
          <a:ext cx="158783" cy="185746"/>
        </a:xfr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53AB0D39-3AF2-42C8-8F25-81E146B091F4}">
      <dgm:prSet/>
      <dgm:spPr>
        <a:xfrm>
          <a:off x="3148942" y="249059"/>
          <a:ext cx="748977" cy="949680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Copydeck Legally Approved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A634B6BB-225B-4EB5-80D4-C2284FD6A780}" type="parTrans" cxnId="{1BD20CD4-C07A-42C1-95AE-8C49BE077114}">
      <dgm:prSet/>
      <dgm:spPr/>
      <dgm:t>
        <a:bodyPr/>
        <a:lstStyle/>
        <a:p>
          <a:endParaRPr lang="en-US"/>
        </a:p>
      </dgm:t>
    </dgm:pt>
    <dgm:pt modelId="{4B99DD34-A0AC-4EF5-8B8B-062B00038621}" type="sibTrans" cxnId="{1BD20CD4-C07A-42C1-95AE-8C49BE077114}">
      <dgm:prSet/>
      <dgm:spPr>
        <a:xfrm>
          <a:off x="3972817" y="631026"/>
          <a:ext cx="158783" cy="185746"/>
        </a:xfr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6B819A46-7280-4906-877A-372869286D47}">
      <dgm:prSet/>
      <dgm:spPr>
        <a:xfrm>
          <a:off x="2100374" y="249059"/>
          <a:ext cx="748977" cy="949680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Copydeck Finalized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5C467B89-EA10-4492-93C0-EF77E90C6E78}" type="parTrans" cxnId="{E20D50A2-36CB-4825-9602-FD0C4E88BC6B}">
      <dgm:prSet/>
      <dgm:spPr/>
      <dgm:t>
        <a:bodyPr/>
        <a:lstStyle/>
        <a:p>
          <a:endParaRPr lang="en-US"/>
        </a:p>
      </dgm:t>
    </dgm:pt>
    <dgm:pt modelId="{D70E6476-906D-4F89-B03B-7AA0EB3C881C}" type="sibTrans" cxnId="{E20D50A2-36CB-4825-9602-FD0C4E88BC6B}">
      <dgm:prSet/>
      <dgm:spPr>
        <a:xfrm>
          <a:off x="2924249" y="631026"/>
          <a:ext cx="158783" cy="185746"/>
        </a:xfr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8ACFAFCE-1681-4EF4-92BB-DDFB0FDEC536}">
      <dgm:prSet/>
      <dgm:spPr>
        <a:xfrm>
          <a:off x="1051805" y="249059"/>
          <a:ext cx="748977" cy="949680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Flats Legally Approved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3F4102BD-9DEF-4CC1-8795-9BFFD829CAC0}" type="parTrans" cxnId="{0E7720E2-D878-4A17-BC3D-7577709F61AD}">
      <dgm:prSet/>
      <dgm:spPr/>
      <dgm:t>
        <a:bodyPr/>
        <a:lstStyle/>
        <a:p>
          <a:endParaRPr lang="en-US"/>
        </a:p>
      </dgm:t>
    </dgm:pt>
    <dgm:pt modelId="{9A91B10B-5EB1-406B-9BBE-8B5F441F9D5C}" type="sibTrans" cxnId="{0E7720E2-D878-4A17-BC3D-7577709F61AD}">
      <dgm:prSet/>
      <dgm:spPr>
        <a:xfrm>
          <a:off x="1875680" y="631026"/>
          <a:ext cx="158783" cy="185746"/>
        </a:xfr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2673A566-D2F4-4D25-9D45-DCE34311CC9F}">
      <dgm:prSet/>
      <dgm:spPr>
        <a:xfrm>
          <a:off x="4197511" y="249059"/>
          <a:ext cx="748977" cy="949680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Copydeck Translation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3C74732-5429-45B8-9B03-9896BB258D5C}" type="parTrans" cxnId="{2058DF1B-318B-4793-8A65-CD9C31602F0A}">
      <dgm:prSet/>
      <dgm:spPr/>
      <dgm:t>
        <a:bodyPr/>
        <a:lstStyle/>
        <a:p>
          <a:endParaRPr lang="en-US"/>
        </a:p>
      </dgm:t>
    </dgm:pt>
    <dgm:pt modelId="{49F605AF-895D-43DA-92C1-CDE88C24C589}" type="sibTrans" cxnId="{2058DF1B-318B-4793-8A65-CD9C31602F0A}">
      <dgm:prSet/>
      <dgm:spPr>
        <a:xfrm>
          <a:off x="5021386" y="631026"/>
          <a:ext cx="158783" cy="185746"/>
        </a:xfr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651C494E-2450-4F87-9346-BBB0DAA6F9F6}">
      <dgm:prSet/>
      <dgm:spPr>
        <a:xfrm>
          <a:off x="5246079" y="249059"/>
          <a:ext cx="748977" cy="949680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CMS Manually Creates Mapping Document 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4466FB3A-938F-4FF8-BF46-8EDF518FE0DA}" type="parTrans" cxnId="{3DC63134-3E17-4B3A-812F-D106AE96734A}">
      <dgm:prSet/>
      <dgm:spPr/>
      <dgm:t>
        <a:bodyPr/>
        <a:lstStyle/>
        <a:p>
          <a:endParaRPr lang="en-US"/>
        </a:p>
      </dgm:t>
    </dgm:pt>
    <dgm:pt modelId="{975855AC-2433-4BEA-83AD-5FC5EAC733DF}" type="sibTrans" cxnId="{3DC63134-3E17-4B3A-812F-D106AE96734A}">
      <dgm:prSet/>
      <dgm:spPr>
        <a:xfrm>
          <a:off x="6069955" y="631026"/>
          <a:ext cx="158783" cy="185746"/>
        </a:xfr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7F669402-7002-4B88-B840-4156A19B6FE0}">
      <dgm:prSet/>
      <dgm:spPr>
        <a:xfrm>
          <a:off x="6294648" y="249059"/>
          <a:ext cx="748977" cy="949680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CMS Performs Design Development Review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53E40FDA-97D7-4ABF-9034-AFFEFFEFBEAC}" type="parTrans" cxnId="{E48AE7F5-12E9-47B3-940A-3352937CBE9B}">
      <dgm:prSet/>
      <dgm:spPr/>
      <dgm:t>
        <a:bodyPr/>
        <a:lstStyle/>
        <a:p>
          <a:endParaRPr lang="en-US"/>
        </a:p>
      </dgm:t>
    </dgm:pt>
    <dgm:pt modelId="{94BE8376-C331-4FE3-863A-B57CBAFF268E}" type="sibTrans" cxnId="{E48AE7F5-12E9-47B3-940A-3352937CBE9B}">
      <dgm:prSet/>
      <dgm:spPr>
        <a:xfrm>
          <a:off x="7118523" y="631026"/>
          <a:ext cx="158783" cy="185746"/>
        </a:xfr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2C02F0F-E7A5-48B3-BE98-C1385C3D95A6}">
      <dgm:prSet/>
      <dgm:spPr>
        <a:xfrm>
          <a:off x="7343216" y="249059"/>
          <a:ext cx="748977" cy="949680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CMS Manually Creates Content IDs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CFC8F2A5-87D6-4FF4-93C5-4F314ACBC7D4}" type="parTrans" cxnId="{1B2E692C-7B82-4995-B5B2-12E3579871FF}">
      <dgm:prSet/>
      <dgm:spPr/>
      <dgm:t>
        <a:bodyPr/>
        <a:lstStyle/>
        <a:p>
          <a:endParaRPr lang="en-US"/>
        </a:p>
      </dgm:t>
    </dgm:pt>
    <dgm:pt modelId="{C9DDBABB-F1C3-4938-8DDD-E52CDA17899D}" type="sibTrans" cxnId="{1B2E692C-7B82-4995-B5B2-12E3579871FF}">
      <dgm:prSet/>
      <dgm:spPr>
        <a:xfrm>
          <a:off x="8167092" y="631026"/>
          <a:ext cx="158783" cy="185746"/>
        </a:xfr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7433ABC5-03A9-4267-B00A-52BA192C6816}">
      <dgm:prSet/>
      <dgm:spPr>
        <a:xfrm>
          <a:off x="8391785" y="249059"/>
          <a:ext cx="748977" cy="949680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CMS Manually Attaches Content to Jobs and Deploys into Test Environment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9DAF0CBA-586C-49CD-9657-128053741465}" type="parTrans" cxnId="{A5A0757D-FE91-494F-B8ED-0CF8CC79DCF4}">
      <dgm:prSet/>
      <dgm:spPr/>
      <dgm:t>
        <a:bodyPr/>
        <a:lstStyle/>
        <a:p>
          <a:endParaRPr lang="en-US"/>
        </a:p>
      </dgm:t>
    </dgm:pt>
    <dgm:pt modelId="{E09F9A42-954C-46E6-848E-1D02F98C4824}" type="sibTrans" cxnId="{A5A0757D-FE91-494F-B8ED-0CF8CC79DCF4}">
      <dgm:prSet/>
      <dgm:spPr/>
      <dgm:t>
        <a:bodyPr/>
        <a:lstStyle/>
        <a:p>
          <a:endParaRPr lang="en-US"/>
        </a:p>
      </dgm:t>
    </dgm:pt>
    <dgm:pt modelId="{1FC15222-5A74-45C4-903A-5BC21EFD4446}" type="pres">
      <dgm:prSet presAssocID="{0B8991A3-3F54-4C0E-A1E7-8B42D0FCA594}" presName="Name0" presStyleCnt="0">
        <dgm:presLayoutVars>
          <dgm:dir/>
          <dgm:resizeHandles val="exact"/>
        </dgm:presLayoutVars>
      </dgm:prSet>
      <dgm:spPr/>
    </dgm:pt>
    <dgm:pt modelId="{581D703E-BFE7-42BD-B2ED-914D82536A1F}" type="pres">
      <dgm:prSet presAssocID="{F0CE70FE-6D87-4CD3-A284-487E795BF2A7}" presName="node" presStyleLbl="node1" presStyleIdx="0" presStyleCnt="9" custLinFactNeighborY="-7152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1B183929-50F8-4548-8D88-9F5614DE1CE1}" type="pres">
      <dgm:prSet presAssocID="{DE1D738B-458A-424D-88F8-5D695A45D98D}" presName="sibTrans" presStyleLbl="sibTrans2D1" presStyleIdx="0" presStyleCnt="8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CB3F2558-D3F9-4704-964A-FEA26A33FC33}" type="pres">
      <dgm:prSet presAssocID="{DE1D738B-458A-424D-88F8-5D695A45D98D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3A88C288-10C3-44E3-B8AB-F1D2A673D22E}" type="pres">
      <dgm:prSet presAssocID="{8ACFAFCE-1681-4EF4-92BB-DDFB0FDEC536}" presName="node" presStyleLbl="node1" presStyleIdx="1" presStyleCnt="9" custLinFactNeighborY="-7153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8FA1489E-59AC-45B2-AC93-68EFAFF8AC68}" type="pres">
      <dgm:prSet presAssocID="{9A91B10B-5EB1-406B-9BBE-8B5F441F9D5C}" presName="sibTrans" presStyleLbl="sibTrans2D1" presStyleIdx="1" presStyleCnt="8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D44700EF-C7FD-45F0-9067-A318C31DC6A0}" type="pres">
      <dgm:prSet presAssocID="{9A91B10B-5EB1-406B-9BBE-8B5F441F9D5C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DF9266B8-FA5A-48AD-8375-47C3E99136F2}" type="pres">
      <dgm:prSet presAssocID="{6B819A46-7280-4906-877A-372869286D47}" presName="node" presStyleLbl="node1" presStyleIdx="2" presStyleCnt="9" custLinFactNeighborY="-7153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DFFE23AA-42A3-4B2A-8C0E-8B84D35B0A77}" type="pres">
      <dgm:prSet presAssocID="{D70E6476-906D-4F89-B03B-7AA0EB3C881C}" presName="sibTrans" presStyleLbl="sibTrans2D1" presStyleIdx="2" presStyleCnt="8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77434005-1329-414A-ACD1-26EB466D376A}" type="pres">
      <dgm:prSet presAssocID="{D70E6476-906D-4F89-B03B-7AA0EB3C881C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D7C1EF-9CD6-4D0C-B118-821136A166B2}" type="pres">
      <dgm:prSet presAssocID="{53AB0D39-3AF2-42C8-8F25-81E146B091F4}" presName="node" presStyleLbl="node1" presStyleIdx="3" presStyleCnt="9" custLinFactNeighborY="-7153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4CEE507B-BA04-470F-A095-A6C8FD62A9D4}" type="pres">
      <dgm:prSet presAssocID="{4B99DD34-A0AC-4EF5-8B8B-062B00038621}" presName="sibTrans" presStyleLbl="sibTrans2D1" presStyleIdx="3" presStyleCnt="8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7E906C0B-C5DA-47D0-9B9F-9BC47B37478D}" type="pres">
      <dgm:prSet presAssocID="{4B99DD34-A0AC-4EF5-8B8B-062B00038621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29F9581F-3EB4-40A8-B252-AA2F2BE6465D}" type="pres">
      <dgm:prSet presAssocID="{2673A566-D2F4-4D25-9D45-DCE34311CC9F}" presName="node" presStyleLbl="node1" presStyleIdx="4" presStyleCnt="9" custLinFactNeighborY="-7152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643546E9-4B1E-44B7-A3B8-B5503B0F98AE}" type="pres">
      <dgm:prSet presAssocID="{49F605AF-895D-43DA-92C1-CDE88C24C589}" presName="sibTrans" presStyleLbl="sibTrans2D1" presStyleIdx="4" presStyleCnt="8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B466F45C-DB8E-4FBE-BBE4-7442739B552F}" type="pres">
      <dgm:prSet presAssocID="{49F605AF-895D-43DA-92C1-CDE88C24C589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C5B8A300-B0B1-43B8-899C-EFED42618984}" type="pres">
      <dgm:prSet presAssocID="{651C494E-2450-4F87-9346-BBB0DAA6F9F6}" presName="node" presStyleLbl="node1" presStyleIdx="5" presStyleCnt="9" custLinFactNeighborY="-7153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3083A73F-0CD8-41CD-A4E3-163D6BDBFB44}" type="pres">
      <dgm:prSet presAssocID="{975855AC-2433-4BEA-83AD-5FC5EAC733DF}" presName="sibTrans" presStyleLbl="sibTrans2D1" presStyleIdx="5" presStyleCnt="8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18E78189-3FBB-4337-9564-F7550F0611D8}" type="pres">
      <dgm:prSet presAssocID="{975855AC-2433-4BEA-83AD-5FC5EAC733D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A2E898C5-8B29-406B-B70D-2E962461ACD8}" type="pres">
      <dgm:prSet presAssocID="{7F669402-7002-4B88-B840-4156A19B6FE0}" presName="node" presStyleLbl="node1" presStyleIdx="6" presStyleCnt="9" custLinFactNeighborY="-7153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3C9581A9-80B6-4889-B97B-07C2B4E438D7}" type="pres">
      <dgm:prSet presAssocID="{94BE8376-C331-4FE3-863A-B57CBAFF268E}" presName="sibTrans" presStyleLbl="sibTrans2D1" presStyleIdx="6" presStyleCnt="8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2A69AC57-0B14-46F4-BDA0-C8F070B90ADF}" type="pres">
      <dgm:prSet presAssocID="{94BE8376-C331-4FE3-863A-B57CBAFF268E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989BCAA0-59BF-4A27-8157-97F05C4FBD4B}" type="pres">
      <dgm:prSet presAssocID="{B2C02F0F-E7A5-48B3-BE98-C1385C3D95A6}" presName="node" presStyleLbl="node1" presStyleIdx="7" presStyleCnt="9" custLinFactNeighborY="-7153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81204174-EBD8-4A9B-A1F2-BBAD870AA6EB}" type="pres">
      <dgm:prSet presAssocID="{C9DDBABB-F1C3-4938-8DDD-E52CDA17899D}" presName="sibTrans" presStyleLbl="sibTrans2D1" presStyleIdx="7" presStyleCnt="8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AA00A678-81E9-48C3-A194-0B7DA218CACF}" type="pres">
      <dgm:prSet presAssocID="{C9DDBABB-F1C3-4938-8DDD-E52CDA17899D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DBDB415E-A4BB-4838-B344-EFDF06B38D02}" type="pres">
      <dgm:prSet presAssocID="{7433ABC5-03A9-4267-B00A-52BA192C6816}" presName="node" presStyleLbl="node1" presStyleIdx="8" presStyleCnt="9" custLinFactNeighborY="-7153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</dgm:ptLst>
  <dgm:cxnLst>
    <dgm:cxn modelId="{0D784C38-4903-426B-A877-8EDE9974BA13}" type="presOf" srcId="{94BE8376-C331-4FE3-863A-B57CBAFF268E}" destId="{3C9581A9-80B6-4889-B97B-07C2B4E438D7}" srcOrd="0" destOrd="0" presId="urn:microsoft.com/office/officeart/2005/8/layout/process1"/>
    <dgm:cxn modelId="{3DC63134-3E17-4B3A-812F-D106AE96734A}" srcId="{0B8991A3-3F54-4C0E-A1E7-8B42D0FCA594}" destId="{651C494E-2450-4F87-9346-BBB0DAA6F9F6}" srcOrd="5" destOrd="0" parTransId="{4466FB3A-938F-4FF8-BF46-8EDF518FE0DA}" sibTransId="{975855AC-2433-4BEA-83AD-5FC5EAC733DF}"/>
    <dgm:cxn modelId="{E78468E2-D50D-4DB8-A340-37CEA4970DB0}" type="presOf" srcId="{975855AC-2433-4BEA-83AD-5FC5EAC733DF}" destId="{18E78189-3FBB-4337-9564-F7550F0611D8}" srcOrd="1" destOrd="0" presId="urn:microsoft.com/office/officeart/2005/8/layout/process1"/>
    <dgm:cxn modelId="{1B2E692C-7B82-4995-B5B2-12E3579871FF}" srcId="{0B8991A3-3F54-4C0E-A1E7-8B42D0FCA594}" destId="{B2C02F0F-E7A5-48B3-BE98-C1385C3D95A6}" srcOrd="7" destOrd="0" parTransId="{CFC8F2A5-87D6-4FF4-93C5-4F314ACBC7D4}" sibTransId="{C9DDBABB-F1C3-4938-8DDD-E52CDA17899D}"/>
    <dgm:cxn modelId="{D36C75D0-2D70-42E7-AE16-AEF548FC0008}" type="presOf" srcId="{C9DDBABB-F1C3-4938-8DDD-E52CDA17899D}" destId="{AA00A678-81E9-48C3-A194-0B7DA218CACF}" srcOrd="1" destOrd="0" presId="urn:microsoft.com/office/officeart/2005/8/layout/process1"/>
    <dgm:cxn modelId="{E20D50A2-36CB-4825-9602-FD0C4E88BC6B}" srcId="{0B8991A3-3F54-4C0E-A1E7-8B42D0FCA594}" destId="{6B819A46-7280-4906-877A-372869286D47}" srcOrd="2" destOrd="0" parTransId="{5C467B89-EA10-4492-93C0-EF77E90C6E78}" sibTransId="{D70E6476-906D-4F89-B03B-7AA0EB3C881C}"/>
    <dgm:cxn modelId="{AAA055E7-537F-46E8-969C-B7FC3217B0AB}" type="presOf" srcId="{0B8991A3-3F54-4C0E-A1E7-8B42D0FCA594}" destId="{1FC15222-5A74-45C4-903A-5BC21EFD4446}" srcOrd="0" destOrd="0" presId="urn:microsoft.com/office/officeart/2005/8/layout/process1"/>
    <dgm:cxn modelId="{DB6092E9-AA2B-4FF4-B183-CD0E5935FAB5}" type="presOf" srcId="{6B819A46-7280-4906-877A-372869286D47}" destId="{DF9266B8-FA5A-48AD-8375-47C3E99136F2}" srcOrd="0" destOrd="0" presId="urn:microsoft.com/office/officeart/2005/8/layout/process1"/>
    <dgm:cxn modelId="{F31BB722-0F83-4BAD-BDAA-9F0DDC0F6597}" type="presOf" srcId="{DE1D738B-458A-424D-88F8-5D695A45D98D}" destId="{1B183929-50F8-4548-8D88-9F5614DE1CE1}" srcOrd="0" destOrd="0" presId="urn:microsoft.com/office/officeart/2005/8/layout/process1"/>
    <dgm:cxn modelId="{A79391EB-170C-4942-83C5-46A734F8CBB6}" type="presOf" srcId="{B2C02F0F-E7A5-48B3-BE98-C1385C3D95A6}" destId="{989BCAA0-59BF-4A27-8157-97F05C4FBD4B}" srcOrd="0" destOrd="0" presId="urn:microsoft.com/office/officeart/2005/8/layout/process1"/>
    <dgm:cxn modelId="{0E7720E2-D878-4A17-BC3D-7577709F61AD}" srcId="{0B8991A3-3F54-4C0E-A1E7-8B42D0FCA594}" destId="{8ACFAFCE-1681-4EF4-92BB-DDFB0FDEC536}" srcOrd="1" destOrd="0" parTransId="{3F4102BD-9DEF-4CC1-8795-9BFFD829CAC0}" sibTransId="{9A91B10B-5EB1-406B-9BBE-8B5F441F9D5C}"/>
    <dgm:cxn modelId="{9CAC8A93-0C14-4091-8700-1DA12ED0C88E}" type="presOf" srcId="{9A91B10B-5EB1-406B-9BBE-8B5F441F9D5C}" destId="{D44700EF-C7FD-45F0-9067-A318C31DC6A0}" srcOrd="1" destOrd="0" presId="urn:microsoft.com/office/officeart/2005/8/layout/process1"/>
    <dgm:cxn modelId="{F6763211-75A8-42C8-B69E-D403128DF526}" srcId="{0B8991A3-3F54-4C0E-A1E7-8B42D0FCA594}" destId="{F0CE70FE-6D87-4CD3-A284-487E795BF2A7}" srcOrd="0" destOrd="0" parTransId="{A0AB2A33-60C7-4063-9083-20296BD287D8}" sibTransId="{DE1D738B-458A-424D-88F8-5D695A45D98D}"/>
    <dgm:cxn modelId="{9B3D0D57-27B6-47AC-9033-0535D9731BAF}" type="presOf" srcId="{9A91B10B-5EB1-406B-9BBE-8B5F441F9D5C}" destId="{8FA1489E-59AC-45B2-AC93-68EFAFF8AC68}" srcOrd="0" destOrd="0" presId="urn:microsoft.com/office/officeart/2005/8/layout/process1"/>
    <dgm:cxn modelId="{302CF1AF-20E8-4FDA-A1C3-C228BF9ABFF8}" type="presOf" srcId="{F0CE70FE-6D87-4CD3-A284-487E795BF2A7}" destId="{581D703E-BFE7-42BD-B2ED-914D82536A1F}" srcOrd="0" destOrd="0" presId="urn:microsoft.com/office/officeart/2005/8/layout/process1"/>
    <dgm:cxn modelId="{A286DA0A-2CAA-4A2E-96AF-2D5C4AE3D850}" type="presOf" srcId="{53AB0D39-3AF2-42C8-8F25-81E146B091F4}" destId="{1DD7C1EF-9CD6-4D0C-B118-821136A166B2}" srcOrd="0" destOrd="0" presId="urn:microsoft.com/office/officeart/2005/8/layout/process1"/>
    <dgm:cxn modelId="{C3D7F615-E7A1-4228-92C7-98EA7FAC2317}" type="presOf" srcId="{D70E6476-906D-4F89-B03B-7AA0EB3C881C}" destId="{DFFE23AA-42A3-4B2A-8C0E-8B84D35B0A77}" srcOrd="0" destOrd="0" presId="urn:microsoft.com/office/officeart/2005/8/layout/process1"/>
    <dgm:cxn modelId="{26A57557-50EB-48FB-9F66-28BE87584B4D}" type="presOf" srcId="{7433ABC5-03A9-4267-B00A-52BA192C6816}" destId="{DBDB415E-A4BB-4838-B344-EFDF06B38D02}" srcOrd="0" destOrd="0" presId="urn:microsoft.com/office/officeart/2005/8/layout/process1"/>
    <dgm:cxn modelId="{BA6741A5-57BB-49A6-AA5B-2E8933D01BB9}" type="presOf" srcId="{D70E6476-906D-4F89-B03B-7AA0EB3C881C}" destId="{77434005-1329-414A-ACD1-26EB466D376A}" srcOrd="1" destOrd="0" presId="urn:microsoft.com/office/officeart/2005/8/layout/process1"/>
    <dgm:cxn modelId="{A5A0757D-FE91-494F-B8ED-0CF8CC79DCF4}" srcId="{0B8991A3-3F54-4C0E-A1E7-8B42D0FCA594}" destId="{7433ABC5-03A9-4267-B00A-52BA192C6816}" srcOrd="8" destOrd="0" parTransId="{9DAF0CBA-586C-49CD-9657-128053741465}" sibTransId="{E09F9A42-954C-46E6-848E-1D02F98C4824}"/>
    <dgm:cxn modelId="{2058DF1B-318B-4793-8A65-CD9C31602F0A}" srcId="{0B8991A3-3F54-4C0E-A1E7-8B42D0FCA594}" destId="{2673A566-D2F4-4D25-9D45-DCE34311CC9F}" srcOrd="4" destOrd="0" parTransId="{B3C74732-5429-45B8-9B03-9896BB258D5C}" sibTransId="{49F605AF-895D-43DA-92C1-CDE88C24C589}"/>
    <dgm:cxn modelId="{FA75D170-E10B-4666-9684-AD6987948697}" type="presOf" srcId="{94BE8376-C331-4FE3-863A-B57CBAFF268E}" destId="{2A69AC57-0B14-46F4-BDA0-C8F070B90ADF}" srcOrd="1" destOrd="0" presId="urn:microsoft.com/office/officeart/2005/8/layout/process1"/>
    <dgm:cxn modelId="{EBCA22AB-F08E-4822-BA57-6363DBE97FB2}" type="presOf" srcId="{4B99DD34-A0AC-4EF5-8B8B-062B00038621}" destId="{4CEE507B-BA04-470F-A095-A6C8FD62A9D4}" srcOrd="0" destOrd="0" presId="urn:microsoft.com/office/officeart/2005/8/layout/process1"/>
    <dgm:cxn modelId="{E48AE7F5-12E9-47B3-940A-3352937CBE9B}" srcId="{0B8991A3-3F54-4C0E-A1E7-8B42D0FCA594}" destId="{7F669402-7002-4B88-B840-4156A19B6FE0}" srcOrd="6" destOrd="0" parTransId="{53E40FDA-97D7-4ABF-9034-AFFEFFEFBEAC}" sibTransId="{94BE8376-C331-4FE3-863A-B57CBAFF268E}"/>
    <dgm:cxn modelId="{6E9F9C07-9235-4E66-849F-00649D2FBCF6}" type="presOf" srcId="{DE1D738B-458A-424D-88F8-5D695A45D98D}" destId="{CB3F2558-D3F9-4704-964A-FEA26A33FC33}" srcOrd="1" destOrd="0" presId="urn:microsoft.com/office/officeart/2005/8/layout/process1"/>
    <dgm:cxn modelId="{22C8957B-DC82-4753-8351-7BAD8BD54EBF}" type="presOf" srcId="{975855AC-2433-4BEA-83AD-5FC5EAC733DF}" destId="{3083A73F-0CD8-41CD-A4E3-163D6BDBFB44}" srcOrd="0" destOrd="0" presId="urn:microsoft.com/office/officeart/2005/8/layout/process1"/>
    <dgm:cxn modelId="{BD1A2F02-8E45-46CA-B34D-613380499E92}" type="presOf" srcId="{4B99DD34-A0AC-4EF5-8B8B-062B00038621}" destId="{7E906C0B-C5DA-47D0-9B9F-9BC47B37478D}" srcOrd="1" destOrd="0" presId="urn:microsoft.com/office/officeart/2005/8/layout/process1"/>
    <dgm:cxn modelId="{C39A15A7-EBBA-4F94-8586-05F3A3827BE8}" type="presOf" srcId="{49F605AF-895D-43DA-92C1-CDE88C24C589}" destId="{643546E9-4B1E-44B7-A3B8-B5503B0F98AE}" srcOrd="0" destOrd="0" presId="urn:microsoft.com/office/officeart/2005/8/layout/process1"/>
    <dgm:cxn modelId="{47C4298C-E4FC-43CC-9117-911444CB283A}" type="presOf" srcId="{651C494E-2450-4F87-9346-BBB0DAA6F9F6}" destId="{C5B8A300-B0B1-43B8-899C-EFED42618984}" srcOrd="0" destOrd="0" presId="urn:microsoft.com/office/officeart/2005/8/layout/process1"/>
    <dgm:cxn modelId="{1BD20CD4-C07A-42C1-95AE-8C49BE077114}" srcId="{0B8991A3-3F54-4C0E-A1E7-8B42D0FCA594}" destId="{53AB0D39-3AF2-42C8-8F25-81E146B091F4}" srcOrd="3" destOrd="0" parTransId="{A634B6BB-225B-4EB5-80D4-C2284FD6A780}" sibTransId="{4B99DD34-A0AC-4EF5-8B8B-062B00038621}"/>
    <dgm:cxn modelId="{68287917-EA0D-4845-B665-207E26A67806}" type="presOf" srcId="{8ACFAFCE-1681-4EF4-92BB-DDFB0FDEC536}" destId="{3A88C288-10C3-44E3-B8AB-F1D2A673D22E}" srcOrd="0" destOrd="0" presId="urn:microsoft.com/office/officeart/2005/8/layout/process1"/>
    <dgm:cxn modelId="{1A4545AC-9110-4CA3-A054-3263CB0D8139}" type="presOf" srcId="{7F669402-7002-4B88-B840-4156A19B6FE0}" destId="{A2E898C5-8B29-406B-B70D-2E962461ACD8}" srcOrd="0" destOrd="0" presId="urn:microsoft.com/office/officeart/2005/8/layout/process1"/>
    <dgm:cxn modelId="{CFF21AD5-0954-4F28-9312-B6FDD1DD4A46}" type="presOf" srcId="{49F605AF-895D-43DA-92C1-CDE88C24C589}" destId="{B466F45C-DB8E-4FBE-BBE4-7442739B552F}" srcOrd="1" destOrd="0" presId="urn:microsoft.com/office/officeart/2005/8/layout/process1"/>
    <dgm:cxn modelId="{9AF087D6-8196-4870-B34E-95DF26882DF7}" type="presOf" srcId="{2673A566-D2F4-4D25-9D45-DCE34311CC9F}" destId="{29F9581F-3EB4-40A8-B252-AA2F2BE6465D}" srcOrd="0" destOrd="0" presId="urn:microsoft.com/office/officeart/2005/8/layout/process1"/>
    <dgm:cxn modelId="{2E714933-CC44-49BF-9B26-D6929474C03A}" type="presOf" srcId="{C9DDBABB-F1C3-4938-8DDD-E52CDA17899D}" destId="{81204174-EBD8-4A9B-A1F2-BBAD870AA6EB}" srcOrd="0" destOrd="0" presId="urn:microsoft.com/office/officeart/2005/8/layout/process1"/>
    <dgm:cxn modelId="{0F899C6B-31C3-46A2-AEB9-4748EB04F127}" type="presParOf" srcId="{1FC15222-5A74-45C4-903A-5BC21EFD4446}" destId="{581D703E-BFE7-42BD-B2ED-914D82536A1F}" srcOrd="0" destOrd="0" presId="urn:microsoft.com/office/officeart/2005/8/layout/process1"/>
    <dgm:cxn modelId="{D7BF3FD6-A027-48C6-B55D-C1CA5A800515}" type="presParOf" srcId="{1FC15222-5A74-45C4-903A-5BC21EFD4446}" destId="{1B183929-50F8-4548-8D88-9F5614DE1CE1}" srcOrd="1" destOrd="0" presId="urn:microsoft.com/office/officeart/2005/8/layout/process1"/>
    <dgm:cxn modelId="{29FC47DB-390F-4483-A807-9859B4C80285}" type="presParOf" srcId="{1B183929-50F8-4548-8D88-9F5614DE1CE1}" destId="{CB3F2558-D3F9-4704-964A-FEA26A33FC33}" srcOrd="0" destOrd="0" presId="urn:microsoft.com/office/officeart/2005/8/layout/process1"/>
    <dgm:cxn modelId="{1D8B9CA9-0E40-49A2-94D3-B5EE0B0746F3}" type="presParOf" srcId="{1FC15222-5A74-45C4-903A-5BC21EFD4446}" destId="{3A88C288-10C3-44E3-B8AB-F1D2A673D22E}" srcOrd="2" destOrd="0" presId="urn:microsoft.com/office/officeart/2005/8/layout/process1"/>
    <dgm:cxn modelId="{BC2F2E38-A852-42A6-9B27-E70682E7056E}" type="presParOf" srcId="{1FC15222-5A74-45C4-903A-5BC21EFD4446}" destId="{8FA1489E-59AC-45B2-AC93-68EFAFF8AC68}" srcOrd="3" destOrd="0" presId="urn:microsoft.com/office/officeart/2005/8/layout/process1"/>
    <dgm:cxn modelId="{8721FEBD-5221-4957-B6CE-74A979CB99CD}" type="presParOf" srcId="{8FA1489E-59AC-45B2-AC93-68EFAFF8AC68}" destId="{D44700EF-C7FD-45F0-9067-A318C31DC6A0}" srcOrd="0" destOrd="0" presId="urn:microsoft.com/office/officeart/2005/8/layout/process1"/>
    <dgm:cxn modelId="{10688FFF-BABD-4D95-A1D1-15D0FF960396}" type="presParOf" srcId="{1FC15222-5A74-45C4-903A-5BC21EFD4446}" destId="{DF9266B8-FA5A-48AD-8375-47C3E99136F2}" srcOrd="4" destOrd="0" presId="urn:microsoft.com/office/officeart/2005/8/layout/process1"/>
    <dgm:cxn modelId="{EA516042-8F14-487D-B74F-CDE2C9267D3B}" type="presParOf" srcId="{1FC15222-5A74-45C4-903A-5BC21EFD4446}" destId="{DFFE23AA-42A3-4B2A-8C0E-8B84D35B0A77}" srcOrd="5" destOrd="0" presId="urn:microsoft.com/office/officeart/2005/8/layout/process1"/>
    <dgm:cxn modelId="{5FE4A873-5B61-44DB-A2D2-FB5290431B31}" type="presParOf" srcId="{DFFE23AA-42A3-4B2A-8C0E-8B84D35B0A77}" destId="{77434005-1329-414A-ACD1-26EB466D376A}" srcOrd="0" destOrd="0" presId="urn:microsoft.com/office/officeart/2005/8/layout/process1"/>
    <dgm:cxn modelId="{E52BEB59-EEE4-4A94-A2DC-0031AE93D068}" type="presParOf" srcId="{1FC15222-5A74-45C4-903A-5BC21EFD4446}" destId="{1DD7C1EF-9CD6-4D0C-B118-821136A166B2}" srcOrd="6" destOrd="0" presId="urn:microsoft.com/office/officeart/2005/8/layout/process1"/>
    <dgm:cxn modelId="{BE58D1BE-4C7D-40B6-9DFA-D5C783DA822D}" type="presParOf" srcId="{1FC15222-5A74-45C4-903A-5BC21EFD4446}" destId="{4CEE507B-BA04-470F-A095-A6C8FD62A9D4}" srcOrd="7" destOrd="0" presId="urn:microsoft.com/office/officeart/2005/8/layout/process1"/>
    <dgm:cxn modelId="{C7D8286C-515B-40EE-8FD2-172545F59B65}" type="presParOf" srcId="{4CEE507B-BA04-470F-A095-A6C8FD62A9D4}" destId="{7E906C0B-C5DA-47D0-9B9F-9BC47B37478D}" srcOrd="0" destOrd="0" presId="urn:microsoft.com/office/officeart/2005/8/layout/process1"/>
    <dgm:cxn modelId="{EC5E77EC-D941-4F94-92A2-3524E77269D6}" type="presParOf" srcId="{1FC15222-5A74-45C4-903A-5BC21EFD4446}" destId="{29F9581F-3EB4-40A8-B252-AA2F2BE6465D}" srcOrd="8" destOrd="0" presId="urn:microsoft.com/office/officeart/2005/8/layout/process1"/>
    <dgm:cxn modelId="{8439E168-6E61-4026-BE7C-B50DE8CA5FA4}" type="presParOf" srcId="{1FC15222-5A74-45C4-903A-5BC21EFD4446}" destId="{643546E9-4B1E-44B7-A3B8-B5503B0F98AE}" srcOrd="9" destOrd="0" presId="urn:microsoft.com/office/officeart/2005/8/layout/process1"/>
    <dgm:cxn modelId="{09890A3E-C1D9-460C-91DA-0AB4BE86AF58}" type="presParOf" srcId="{643546E9-4B1E-44B7-A3B8-B5503B0F98AE}" destId="{B466F45C-DB8E-4FBE-BBE4-7442739B552F}" srcOrd="0" destOrd="0" presId="urn:microsoft.com/office/officeart/2005/8/layout/process1"/>
    <dgm:cxn modelId="{5530B495-C45F-4881-83D0-1BCB54413235}" type="presParOf" srcId="{1FC15222-5A74-45C4-903A-5BC21EFD4446}" destId="{C5B8A300-B0B1-43B8-899C-EFED42618984}" srcOrd="10" destOrd="0" presId="urn:microsoft.com/office/officeart/2005/8/layout/process1"/>
    <dgm:cxn modelId="{1DE40118-CFA0-4F26-8306-71059E4719BE}" type="presParOf" srcId="{1FC15222-5A74-45C4-903A-5BC21EFD4446}" destId="{3083A73F-0CD8-41CD-A4E3-163D6BDBFB44}" srcOrd="11" destOrd="0" presId="urn:microsoft.com/office/officeart/2005/8/layout/process1"/>
    <dgm:cxn modelId="{801E0EBA-D3A9-4653-B52E-4AF5E1882800}" type="presParOf" srcId="{3083A73F-0CD8-41CD-A4E3-163D6BDBFB44}" destId="{18E78189-3FBB-4337-9564-F7550F0611D8}" srcOrd="0" destOrd="0" presId="urn:microsoft.com/office/officeart/2005/8/layout/process1"/>
    <dgm:cxn modelId="{94218465-A0DC-43C3-9277-799FEF9B7EC1}" type="presParOf" srcId="{1FC15222-5A74-45C4-903A-5BC21EFD4446}" destId="{A2E898C5-8B29-406B-B70D-2E962461ACD8}" srcOrd="12" destOrd="0" presId="urn:microsoft.com/office/officeart/2005/8/layout/process1"/>
    <dgm:cxn modelId="{8A6A5827-A99D-415D-B061-4B03704B1B90}" type="presParOf" srcId="{1FC15222-5A74-45C4-903A-5BC21EFD4446}" destId="{3C9581A9-80B6-4889-B97B-07C2B4E438D7}" srcOrd="13" destOrd="0" presId="urn:microsoft.com/office/officeart/2005/8/layout/process1"/>
    <dgm:cxn modelId="{2CA27E90-69CC-405E-9188-D94032A41903}" type="presParOf" srcId="{3C9581A9-80B6-4889-B97B-07C2B4E438D7}" destId="{2A69AC57-0B14-46F4-BDA0-C8F070B90ADF}" srcOrd="0" destOrd="0" presId="urn:microsoft.com/office/officeart/2005/8/layout/process1"/>
    <dgm:cxn modelId="{3AB294AA-952B-4378-BFAF-FF3C53A8D7F3}" type="presParOf" srcId="{1FC15222-5A74-45C4-903A-5BC21EFD4446}" destId="{989BCAA0-59BF-4A27-8157-97F05C4FBD4B}" srcOrd="14" destOrd="0" presId="urn:microsoft.com/office/officeart/2005/8/layout/process1"/>
    <dgm:cxn modelId="{73EC96AE-368A-4154-8757-8EB3E7C470BD}" type="presParOf" srcId="{1FC15222-5A74-45C4-903A-5BC21EFD4446}" destId="{81204174-EBD8-4A9B-A1F2-BBAD870AA6EB}" srcOrd="15" destOrd="0" presId="urn:microsoft.com/office/officeart/2005/8/layout/process1"/>
    <dgm:cxn modelId="{62634F87-1FEB-4C83-BA2E-CFA9322ADCE0}" type="presParOf" srcId="{81204174-EBD8-4A9B-A1F2-BBAD870AA6EB}" destId="{AA00A678-81E9-48C3-A194-0B7DA218CACF}" srcOrd="0" destOrd="0" presId="urn:microsoft.com/office/officeart/2005/8/layout/process1"/>
    <dgm:cxn modelId="{BAAEDB34-B654-42C9-A6B6-0959F4B175E9}" type="presParOf" srcId="{1FC15222-5A74-45C4-903A-5BC21EFD4446}" destId="{DBDB415E-A4BB-4838-B344-EFDF06B38D02}" srcOrd="1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8991A3-3F54-4C0E-A1E7-8B42D0FCA59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0CE70FE-6D87-4CD3-A284-487E795BF2A7}">
      <dgm:prSet phldrT="[Text]"/>
      <dgm:spPr>
        <a:xfrm>
          <a:off x="3237" y="249059"/>
          <a:ext cx="748977" cy="949680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InDesign Document Finalized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A0AB2A33-60C7-4063-9083-20296BD287D8}" type="parTrans" cxnId="{F6763211-75A8-42C8-B69E-D403128DF526}">
      <dgm:prSet/>
      <dgm:spPr/>
      <dgm:t>
        <a:bodyPr/>
        <a:lstStyle/>
        <a:p>
          <a:endParaRPr lang="en-US"/>
        </a:p>
      </dgm:t>
    </dgm:pt>
    <dgm:pt modelId="{DE1D738B-458A-424D-88F8-5D695A45D98D}" type="sibTrans" cxnId="{F6763211-75A8-42C8-B69E-D403128DF526}">
      <dgm:prSet/>
      <dgm:spPr>
        <a:xfrm>
          <a:off x="827112" y="631026"/>
          <a:ext cx="158783" cy="185746"/>
        </a:xfr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7433ABC5-03A9-4267-B00A-52BA192C6816}">
      <dgm:prSet/>
      <dgm:spPr>
        <a:xfrm>
          <a:off x="8391785" y="249059"/>
          <a:ext cx="748977" cy="949680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CMS</a:t>
          </a:r>
          <a:r>
            <a:rPr lang="en-US" baseline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Exports Content from InDesign and Uploads it to TeamSite</a:t>
          </a:r>
        </a:p>
      </dgm:t>
    </dgm:pt>
    <dgm:pt modelId="{9DAF0CBA-586C-49CD-9657-128053741465}" type="parTrans" cxnId="{A5A0757D-FE91-494F-B8ED-0CF8CC79DCF4}">
      <dgm:prSet/>
      <dgm:spPr/>
      <dgm:t>
        <a:bodyPr/>
        <a:lstStyle/>
        <a:p>
          <a:endParaRPr lang="en-US"/>
        </a:p>
      </dgm:t>
    </dgm:pt>
    <dgm:pt modelId="{E09F9A42-954C-46E6-848E-1D02F98C4824}" type="sibTrans" cxnId="{A5A0757D-FE91-494F-B8ED-0CF8CC79DCF4}">
      <dgm:prSet/>
      <dgm:spPr/>
      <dgm:t>
        <a:bodyPr/>
        <a:lstStyle/>
        <a:p>
          <a:endParaRPr lang="en-US"/>
        </a:p>
      </dgm:t>
    </dgm:pt>
    <dgm:pt modelId="{B2C02F0F-E7A5-48B3-BE98-C1385C3D95A6}">
      <dgm:prSet/>
      <dgm:spPr>
        <a:xfrm>
          <a:off x="7343216" y="249059"/>
          <a:ext cx="748977" cy="949680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InDesign Document Legally Approved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C9DDBABB-F1C3-4938-8DDD-E52CDA17899D}" type="sibTrans" cxnId="{1B2E692C-7B82-4995-B5B2-12E3579871FF}">
      <dgm:prSet/>
      <dgm:spPr>
        <a:xfrm>
          <a:off x="8167092" y="631026"/>
          <a:ext cx="158783" cy="185746"/>
        </a:xfr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CFC8F2A5-87D6-4FF4-93C5-4F314ACBC7D4}" type="parTrans" cxnId="{1B2E692C-7B82-4995-B5B2-12E3579871FF}">
      <dgm:prSet/>
      <dgm:spPr/>
      <dgm:t>
        <a:bodyPr/>
        <a:lstStyle/>
        <a:p>
          <a:endParaRPr lang="en-US"/>
        </a:p>
      </dgm:t>
    </dgm:pt>
    <dgm:pt modelId="{1FC15222-5A74-45C4-903A-5BC21EFD4446}" type="pres">
      <dgm:prSet presAssocID="{0B8991A3-3F54-4C0E-A1E7-8B42D0FCA594}" presName="Name0" presStyleCnt="0">
        <dgm:presLayoutVars>
          <dgm:dir/>
          <dgm:resizeHandles val="exact"/>
        </dgm:presLayoutVars>
      </dgm:prSet>
      <dgm:spPr/>
    </dgm:pt>
    <dgm:pt modelId="{581D703E-BFE7-42BD-B2ED-914D82536A1F}" type="pres">
      <dgm:prSet presAssocID="{F0CE70FE-6D87-4CD3-A284-487E795BF2A7}" presName="node" presStyleLbl="node1" presStyleIdx="0" presStyleCnt="3" custScaleX="51179" custScaleY="43661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1B183929-50F8-4548-8D88-9F5614DE1CE1}" type="pres">
      <dgm:prSet presAssocID="{DE1D738B-458A-424D-88F8-5D695A45D98D}" presName="sibTrans" presStyleLbl="sibTrans2D1" presStyleIdx="0" presStyleCnt="2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CB3F2558-D3F9-4704-964A-FEA26A33FC33}" type="pres">
      <dgm:prSet presAssocID="{DE1D738B-458A-424D-88F8-5D695A45D98D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989BCAA0-59BF-4A27-8157-97F05C4FBD4B}" type="pres">
      <dgm:prSet presAssocID="{B2C02F0F-E7A5-48B3-BE98-C1385C3D95A6}" presName="node" presStyleLbl="node1" presStyleIdx="1" presStyleCnt="3" custScaleX="57972" custScaleY="4200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81204174-EBD8-4A9B-A1F2-BBAD870AA6EB}" type="pres">
      <dgm:prSet presAssocID="{C9DDBABB-F1C3-4938-8DDD-E52CDA17899D}" presName="sibTrans" presStyleLbl="sibTrans2D1" presStyleIdx="1" presStyleCnt="2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AA00A678-81E9-48C3-A194-0B7DA218CACF}" type="pres">
      <dgm:prSet presAssocID="{C9DDBABB-F1C3-4938-8DDD-E52CDA17899D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DBDB415E-A4BB-4838-B344-EFDF06B38D02}" type="pres">
      <dgm:prSet presAssocID="{7433ABC5-03A9-4267-B00A-52BA192C6816}" presName="node" presStyleLbl="node1" presStyleIdx="2" presStyleCnt="3" custScaleX="46756" custScaleY="48369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</dgm:ptLst>
  <dgm:cxnLst>
    <dgm:cxn modelId="{C9750954-B5A9-4DC6-AC15-E89E68CDB5D4}" type="presOf" srcId="{C9DDBABB-F1C3-4938-8DDD-E52CDA17899D}" destId="{81204174-EBD8-4A9B-A1F2-BBAD870AA6EB}" srcOrd="0" destOrd="0" presId="urn:microsoft.com/office/officeart/2005/8/layout/process1"/>
    <dgm:cxn modelId="{2E94EF56-F7D8-47AB-98A4-52ABFD5ADA80}" type="presOf" srcId="{DE1D738B-458A-424D-88F8-5D695A45D98D}" destId="{1B183929-50F8-4548-8D88-9F5614DE1CE1}" srcOrd="0" destOrd="0" presId="urn:microsoft.com/office/officeart/2005/8/layout/process1"/>
    <dgm:cxn modelId="{F6763211-75A8-42C8-B69E-D403128DF526}" srcId="{0B8991A3-3F54-4C0E-A1E7-8B42D0FCA594}" destId="{F0CE70FE-6D87-4CD3-A284-487E795BF2A7}" srcOrd="0" destOrd="0" parTransId="{A0AB2A33-60C7-4063-9083-20296BD287D8}" sibTransId="{DE1D738B-458A-424D-88F8-5D695A45D98D}"/>
    <dgm:cxn modelId="{246AA29E-71D7-42B3-8A77-3443EDEF44B5}" type="presOf" srcId="{F0CE70FE-6D87-4CD3-A284-487E795BF2A7}" destId="{581D703E-BFE7-42BD-B2ED-914D82536A1F}" srcOrd="0" destOrd="0" presId="urn:microsoft.com/office/officeart/2005/8/layout/process1"/>
    <dgm:cxn modelId="{B74300B2-B658-4469-8970-0D9ED4E83C17}" type="presOf" srcId="{DE1D738B-458A-424D-88F8-5D695A45D98D}" destId="{CB3F2558-D3F9-4704-964A-FEA26A33FC33}" srcOrd="1" destOrd="0" presId="urn:microsoft.com/office/officeart/2005/8/layout/process1"/>
    <dgm:cxn modelId="{1B2E692C-7B82-4995-B5B2-12E3579871FF}" srcId="{0B8991A3-3F54-4C0E-A1E7-8B42D0FCA594}" destId="{B2C02F0F-E7A5-48B3-BE98-C1385C3D95A6}" srcOrd="1" destOrd="0" parTransId="{CFC8F2A5-87D6-4FF4-93C5-4F314ACBC7D4}" sibTransId="{C9DDBABB-F1C3-4938-8DDD-E52CDA17899D}"/>
    <dgm:cxn modelId="{BDDF8ABE-149A-4403-9C31-98B016331E65}" type="presOf" srcId="{B2C02F0F-E7A5-48B3-BE98-C1385C3D95A6}" destId="{989BCAA0-59BF-4A27-8157-97F05C4FBD4B}" srcOrd="0" destOrd="0" presId="urn:microsoft.com/office/officeart/2005/8/layout/process1"/>
    <dgm:cxn modelId="{A5A0757D-FE91-494F-B8ED-0CF8CC79DCF4}" srcId="{0B8991A3-3F54-4C0E-A1E7-8B42D0FCA594}" destId="{7433ABC5-03A9-4267-B00A-52BA192C6816}" srcOrd="2" destOrd="0" parTransId="{9DAF0CBA-586C-49CD-9657-128053741465}" sibTransId="{E09F9A42-954C-46E6-848E-1D02F98C4824}"/>
    <dgm:cxn modelId="{231F207C-9FDC-4554-AAE6-8BBF717A39C9}" type="presOf" srcId="{C9DDBABB-F1C3-4938-8DDD-E52CDA17899D}" destId="{AA00A678-81E9-48C3-A194-0B7DA218CACF}" srcOrd="1" destOrd="0" presId="urn:microsoft.com/office/officeart/2005/8/layout/process1"/>
    <dgm:cxn modelId="{C6AA712F-398A-432E-8397-4A32683CF26F}" type="presOf" srcId="{0B8991A3-3F54-4C0E-A1E7-8B42D0FCA594}" destId="{1FC15222-5A74-45C4-903A-5BC21EFD4446}" srcOrd="0" destOrd="0" presId="urn:microsoft.com/office/officeart/2005/8/layout/process1"/>
    <dgm:cxn modelId="{BE583742-E855-4C4D-8C84-5B7400EF1ABC}" type="presOf" srcId="{7433ABC5-03A9-4267-B00A-52BA192C6816}" destId="{DBDB415E-A4BB-4838-B344-EFDF06B38D02}" srcOrd="0" destOrd="0" presId="urn:microsoft.com/office/officeart/2005/8/layout/process1"/>
    <dgm:cxn modelId="{E66FFC39-8B93-4445-87E9-74856AA6B686}" type="presParOf" srcId="{1FC15222-5A74-45C4-903A-5BC21EFD4446}" destId="{581D703E-BFE7-42BD-B2ED-914D82536A1F}" srcOrd="0" destOrd="0" presId="urn:microsoft.com/office/officeart/2005/8/layout/process1"/>
    <dgm:cxn modelId="{8E954CBC-C290-466B-B591-F6DFE63DE7E2}" type="presParOf" srcId="{1FC15222-5A74-45C4-903A-5BC21EFD4446}" destId="{1B183929-50F8-4548-8D88-9F5614DE1CE1}" srcOrd="1" destOrd="0" presId="urn:microsoft.com/office/officeart/2005/8/layout/process1"/>
    <dgm:cxn modelId="{5A0023A4-DBD5-444E-A026-470B50FF918D}" type="presParOf" srcId="{1B183929-50F8-4548-8D88-9F5614DE1CE1}" destId="{CB3F2558-D3F9-4704-964A-FEA26A33FC33}" srcOrd="0" destOrd="0" presId="urn:microsoft.com/office/officeart/2005/8/layout/process1"/>
    <dgm:cxn modelId="{6E92E28B-944B-4C41-89C0-3DB29AC367A2}" type="presParOf" srcId="{1FC15222-5A74-45C4-903A-5BC21EFD4446}" destId="{989BCAA0-59BF-4A27-8157-97F05C4FBD4B}" srcOrd="2" destOrd="0" presId="urn:microsoft.com/office/officeart/2005/8/layout/process1"/>
    <dgm:cxn modelId="{62271835-0E9E-4BF4-AD56-7E35CE16144C}" type="presParOf" srcId="{1FC15222-5A74-45C4-903A-5BC21EFD4446}" destId="{81204174-EBD8-4A9B-A1F2-BBAD870AA6EB}" srcOrd="3" destOrd="0" presId="urn:microsoft.com/office/officeart/2005/8/layout/process1"/>
    <dgm:cxn modelId="{141B199F-456C-4771-AAFE-24BB2CC23058}" type="presParOf" srcId="{81204174-EBD8-4A9B-A1F2-BBAD870AA6EB}" destId="{AA00A678-81E9-48C3-A194-0B7DA218CACF}" srcOrd="0" destOrd="0" presId="urn:microsoft.com/office/officeart/2005/8/layout/process1"/>
    <dgm:cxn modelId="{7638EF2A-4C59-421F-BD50-1B533D219B58}" type="presParOf" srcId="{1FC15222-5A74-45C4-903A-5BC21EFD4446}" destId="{DBDB415E-A4BB-4838-B344-EFDF06B38D0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BE518-4686-435A-8656-289366841A65}">
      <dsp:nvSpPr>
        <dsp:cNvPr id="0" name=""/>
        <dsp:cNvSpPr/>
      </dsp:nvSpPr>
      <dsp:spPr>
        <a:xfrm rot="5400000">
          <a:off x="-49343" y="49343"/>
          <a:ext cx="328959" cy="2302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[1]</a:t>
          </a:r>
          <a:endParaRPr lang="en-US" sz="600" kern="1200" dirty="0"/>
        </a:p>
      </dsp:txBody>
      <dsp:txXfrm rot="-5400000">
        <a:off x="2" y="115135"/>
        <a:ext cx="230271" cy="98688"/>
      </dsp:txXfrm>
    </dsp:sp>
    <dsp:sp modelId="{E3D6DE2F-8C60-4D4E-8183-C6BA73122E55}">
      <dsp:nvSpPr>
        <dsp:cNvPr id="0" name=""/>
        <dsp:cNvSpPr/>
      </dsp:nvSpPr>
      <dsp:spPr>
        <a:xfrm rot="5400000">
          <a:off x="2296851" y="-2065367"/>
          <a:ext cx="213823" cy="43469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ctr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Flats Finalized</a:t>
          </a:r>
          <a:endParaRPr lang="en-US" sz="900" kern="1200" dirty="0"/>
        </a:p>
      </dsp:txBody>
      <dsp:txXfrm rot="-5400000">
        <a:off x="230271" y="11651"/>
        <a:ext cx="4336545" cy="192947"/>
      </dsp:txXfrm>
    </dsp:sp>
    <dsp:sp modelId="{26A12F55-FD9D-4642-9CD9-D6DCED440148}">
      <dsp:nvSpPr>
        <dsp:cNvPr id="0" name=""/>
        <dsp:cNvSpPr/>
      </dsp:nvSpPr>
      <dsp:spPr>
        <a:xfrm rot="5400000">
          <a:off x="-49343" y="310433"/>
          <a:ext cx="328959" cy="2302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[2]</a:t>
          </a:r>
          <a:endParaRPr lang="en-US" sz="600" kern="1200" dirty="0"/>
        </a:p>
      </dsp:txBody>
      <dsp:txXfrm rot="-5400000">
        <a:off x="2" y="376225"/>
        <a:ext cx="230271" cy="98688"/>
      </dsp:txXfrm>
    </dsp:sp>
    <dsp:sp modelId="{43ADE6FA-1990-44E4-9209-8D51FDAD083C}">
      <dsp:nvSpPr>
        <dsp:cNvPr id="0" name=""/>
        <dsp:cNvSpPr/>
      </dsp:nvSpPr>
      <dsp:spPr>
        <a:xfrm rot="5400000">
          <a:off x="2296851" y="-1805489"/>
          <a:ext cx="213823" cy="43469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ctr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Flats Legally Approved</a:t>
          </a:r>
          <a:endParaRPr lang="en-US" sz="900" kern="1200" dirty="0"/>
        </a:p>
      </dsp:txBody>
      <dsp:txXfrm rot="-5400000">
        <a:off x="230271" y="271529"/>
        <a:ext cx="4336545" cy="192947"/>
      </dsp:txXfrm>
    </dsp:sp>
    <dsp:sp modelId="{2C9540DB-CFBF-472B-BF35-F711FE8B7CF9}">
      <dsp:nvSpPr>
        <dsp:cNvPr id="0" name=""/>
        <dsp:cNvSpPr/>
      </dsp:nvSpPr>
      <dsp:spPr>
        <a:xfrm rot="5400000">
          <a:off x="-49343" y="570311"/>
          <a:ext cx="328959" cy="2302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[3]</a:t>
          </a:r>
          <a:endParaRPr lang="en-US" sz="600" kern="1200" dirty="0"/>
        </a:p>
      </dsp:txBody>
      <dsp:txXfrm rot="-5400000">
        <a:off x="2" y="636103"/>
        <a:ext cx="230271" cy="98688"/>
      </dsp:txXfrm>
    </dsp:sp>
    <dsp:sp modelId="{1204A6F6-48E0-42D3-9067-A0FA60DB2E30}">
      <dsp:nvSpPr>
        <dsp:cNvPr id="0" name=""/>
        <dsp:cNvSpPr/>
      </dsp:nvSpPr>
      <dsp:spPr>
        <a:xfrm rot="5400000">
          <a:off x="2296851" y="-1545612"/>
          <a:ext cx="213823" cy="43469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ctr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Copydeck Finalized</a:t>
          </a:r>
          <a:endParaRPr lang="en-US" sz="900" kern="1200" dirty="0"/>
        </a:p>
      </dsp:txBody>
      <dsp:txXfrm rot="-5400000">
        <a:off x="230271" y="531406"/>
        <a:ext cx="4336545" cy="192947"/>
      </dsp:txXfrm>
    </dsp:sp>
    <dsp:sp modelId="{A4AB261C-285A-490B-B78A-025617F2753B}">
      <dsp:nvSpPr>
        <dsp:cNvPr id="0" name=""/>
        <dsp:cNvSpPr/>
      </dsp:nvSpPr>
      <dsp:spPr>
        <a:xfrm rot="5400000">
          <a:off x="-49343" y="830189"/>
          <a:ext cx="328959" cy="2302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[4]</a:t>
          </a:r>
          <a:endParaRPr lang="en-US" sz="600" kern="1200" dirty="0"/>
        </a:p>
      </dsp:txBody>
      <dsp:txXfrm rot="-5400000">
        <a:off x="2" y="895981"/>
        <a:ext cx="230271" cy="98688"/>
      </dsp:txXfrm>
    </dsp:sp>
    <dsp:sp modelId="{208BD35E-D44B-4BDA-8843-ABEFB7B28516}">
      <dsp:nvSpPr>
        <dsp:cNvPr id="0" name=""/>
        <dsp:cNvSpPr/>
      </dsp:nvSpPr>
      <dsp:spPr>
        <a:xfrm rot="5400000">
          <a:off x="2296851" y="-1285734"/>
          <a:ext cx="213823" cy="43469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ctr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Copydeck Legally Approved</a:t>
          </a:r>
          <a:endParaRPr lang="en-US" sz="900" kern="1200" dirty="0"/>
        </a:p>
      </dsp:txBody>
      <dsp:txXfrm rot="-5400000">
        <a:off x="230271" y="791284"/>
        <a:ext cx="4336545" cy="192947"/>
      </dsp:txXfrm>
    </dsp:sp>
    <dsp:sp modelId="{E3505CA7-C7E6-4AF9-9A2D-B67FF0265120}">
      <dsp:nvSpPr>
        <dsp:cNvPr id="0" name=""/>
        <dsp:cNvSpPr/>
      </dsp:nvSpPr>
      <dsp:spPr>
        <a:xfrm rot="5400000">
          <a:off x="-49343" y="1090067"/>
          <a:ext cx="328959" cy="2302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[5]</a:t>
          </a:r>
          <a:endParaRPr lang="en-US" sz="600" kern="1200" dirty="0"/>
        </a:p>
      </dsp:txBody>
      <dsp:txXfrm rot="-5400000">
        <a:off x="2" y="1155859"/>
        <a:ext cx="230271" cy="98688"/>
      </dsp:txXfrm>
    </dsp:sp>
    <dsp:sp modelId="{51B97216-2864-4085-A51F-BB9BB7603358}">
      <dsp:nvSpPr>
        <dsp:cNvPr id="0" name=""/>
        <dsp:cNvSpPr/>
      </dsp:nvSpPr>
      <dsp:spPr>
        <a:xfrm rot="5400000">
          <a:off x="2296851" y="-1025856"/>
          <a:ext cx="213823" cy="43469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ctr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Copydeck Translation (If Applicable)</a:t>
          </a:r>
          <a:endParaRPr lang="en-US" sz="900" kern="1200" dirty="0"/>
        </a:p>
      </dsp:txBody>
      <dsp:txXfrm rot="-5400000">
        <a:off x="230271" y="1051162"/>
        <a:ext cx="4336545" cy="192947"/>
      </dsp:txXfrm>
    </dsp:sp>
    <dsp:sp modelId="{BEBCE31E-9BCE-4DA7-A89D-151AD49681CD}">
      <dsp:nvSpPr>
        <dsp:cNvPr id="0" name=""/>
        <dsp:cNvSpPr/>
      </dsp:nvSpPr>
      <dsp:spPr>
        <a:xfrm rot="5400000">
          <a:off x="-49343" y="1349945"/>
          <a:ext cx="328959" cy="2302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[7]</a:t>
          </a:r>
          <a:endParaRPr lang="en-US" sz="600" kern="1200" dirty="0"/>
        </a:p>
      </dsp:txBody>
      <dsp:txXfrm rot="-5400000">
        <a:off x="2" y="1415737"/>
        <a:ext cx="230271" cy="98688"/>
      </dsp:txXfrm>
    </dsp:sp>
    <dsp:sp modelId="{9688D095-3BD5-4F4B-9FAA-CC5E1E9A24AD}">
      <dsp:nvSpPr>
        <dsp:cNvPr id="0" name=""/>
        <dsp:cNvSpPr/>
      </dsp:nvSpPr>
      <dsp:spPr>
        <a:xfrm rot="5400000">
          <a:off x="2296851" y="-765978"/>
          <a:ext cx="213823" cy="43469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ctr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CMS Manually Creates Mapping Document </a:t>
          </a:r>
          <a:endParaRPr lang="en-US" sz="900" kern="1200" dirty="0"/>
        </a:p>
      </dsp:txBody>
      <dsp:txXfrm rot="-5400000">
        <a:off x="230271" y="1311040"/>
        <a:ext cx="4336545" cy="192947"/>
      </dsp:txXfrm>
    </dsp:sp>
    <dsp:sp modelId="{D4AD78D0-DF15-47D6-BF11-A037E9E121EC}">
      <dsp:nvSpPr>
        <dsp:cNvPr id="0" name=""/>
        <dsp:cNvSpPr/>
      </dsp:nvSpPr>
      <dsp:spPr>
        <a:xfrm rot="5400000">
          <a:off x="-49343" y="1609822"/>
          <a:ext cx="328959" cy="2302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[8]</a:t>
          </a:r>
          <a:endParaRPr lang="en-US" sz="600" kern="1200" dirty="0"/>
        </a:p>
      </dsp:txBody>
      <dsp:txXfrm rot="-5400000">
        <a:off x="2" y="1675614"/>
        <a:ext cx="230271" cy="98688"/>
      </dsp:txXfrm>
    </dsp:sp>
    <dsp:sp modelId="{21DF1695-C36F-4445-8505-5D5F91FEB757}">
      <dsp:nvSpPr>
        <dsp:cNvPr id="0" name=""/>
        <dsp:cNvSpPr/>
      </dsp:nvSpPr>
      <dsp:spPr>
        <a:xfrm rot="5400000">
          <a:off x="2296851" y="-506101"/>
          <a:ext cx="213823" cy="43469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ctr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CMS Performs Design Development Review</a:t>
          </a:r>
          <a:endParaRPr lang="en-US" sz="900" kern="1200" dirty="0"/>
        </a:p>
      </dsp:txBody>
      <dsp:txXfrm rot="-5400000">
        <a:off x="230271" y="1570917"/>
        <a:ext cx="4336545" cy="192947"/>
      </dsp:txXfrm>
    </dsp:sp>
    <dsp:sp modelId="{E6C13B2A-A060-40D7-9269-BAA00E79CF5D}">
      <dsp:nvSpPr>
        <dsp:cNvPr id="0" name=""/>
        <dsp:cNvSpPr/>
      </dsp:nvSpPr>
      <dsp:spPr>
        <a:xfrm rot="5400000">
          <a:off x="-49343" y="1869700"/>
          <a:ext cx="328959" cy="2302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[9]</a:t>
          </a:r>
          <a:endParaRPr lang="en-US" sz="600" kern="1200" dirty="0"/>
        </a:p>
      </dsp:txBody>
      <dsp:txXfrm rot="-5400000">
        <a:off x="2" y="1935492"/>
        <a:ext cx="230271" cy="98688"/>
      </dsp:txXfrm>
    </dsp:sp>
    <dsp:sp modelId="{B018D237-2AD9-4199-AA32-B7EBFEBF5129}">
      <dsp:nvSpPr>
        <dsp:cNvPr id="0" name=""/>
        <dsp:cNvSpPr/>
      </dsp:nvSpPr>
      <dsp:spPr>
        <a:xfrm rot="5400000">
          <a:off x="2296851" y="-246223"/>
          <a:ext cx="213823" cy="43469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ctr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CMS Manually Creates Content IDs</a:t>
          </a:r>
          <a:endParaRPr lang="en-US" sz="900" kern="1200" dirty="0"/>
        </a:p>
      </dsp:txBody>
      <dsp:txXfrm rot="-5400000">
        <a:off x="230271" y="1830795"/>
        <a:ext cx="4336545" cy="192947"/>
      </dsp:txXfrm>
    </dsp:sp>
    <dsp:sp modelId="{586DEF86-3732-48E9-9E08-B74B885014F6}">
      <dsp:nvSpPr>
        <dsp:cNvPr id="0" name=""/>
        <dsp:cNvSpPr/>
      </dsp:nvSpPr>
      <dsp:spPr>
        <a:xfrm rot="5400000">
          <a:off x="-49343" y="2129578"/>
          <a:ext cx="328959" cy="2302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[10]</a:t>
          </a:r>
          <a:endParaRPr lang="en-US" sz="600" kern="1200" dirty="0"/>
        </a:p>
      </dsp:txBody>
      <dsp:txXfrm rot="-5400000">
        <a:off x="2" y="2195370"/>
        <a:ext cx="230271" cy="98688"/>
      </dsp:txXfrm>
    </dsp:sp>
    <dsp:sp modelId="{4CB02DAF-B6AC-4CCC-9CF7-336E257CFBE9}">
      <dsp:nvSpPr>
        <dsp:cNvPr id="0" name=""/>
        <dsp:cNvSpPr/>
      </dsp:nvSpPr>
      <dsp:spPr>
        <a:xfrm rot="5400000">
          <a:off x="2296851" y="13654"/>
          <a:ext cx="213823" cy="43469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ctr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CMS manually attaches Content to Jobs and Deploys into Test Environment</a:t>
          </a:r>
          <a:endParaRPr lang="en-US" sz="900" kern="1200" dirty="0"/>
        </a:p>
      </dsp:txBody>
      <dsp:txXfrm rot="-5400000">
        <a:off x="230271" y="2090672"/>
        <a:ext cx="4336545" cy="1929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D703E-BFE7-42BD-B2ED-914D82536A1F}">
      <dsp:nvSpPr>
        <dsp:cNvPr id="0" name=""/>
        <dsp:cNvSpPr/>
      </dsp:nvSpPr>
      <dsp:spPr>
        <a:xfrm>
          <a:off x="3215" y="217295"/>
          <a:ext cx="743947" cy="886415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Flats Finalized</a:t>
          </a:r>
          <a:endParaRPr lang="en-US" sz="8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5004" y="239084"/>
        <a:ext cx="700369" cy="842837"/>
      </dsp:txXfrm>
    </dsp:sp>
    <dsp:sp modelId="{1B183929-50F8-4548-8D88-9F5614DE1CE1}">
      <dsp:nvSpPr>
        <dsp:cNvPr id="0" name=""/>
        <dsp:cNvSpPr/>
      </dsp:nvSpPr>
      <dsp:spPr>
        <a:xfrm rot="21599971">
          <a:off x="821557" y="568249"/>
          <a:ext cx="157716" cy="184498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821557" y="605149"/>
        <a:ext cx="110401" cy="110698"/>
      </dsp:txXfrm>
    </dsp:sp>
    <dsp:sp modelId="{3A88C288-10C3-44E3-B8AB-F1D2A673D22E}">
      <dsp:nvSpPr>
        <dsp:cNvPr id="0" name=""/>
        <dsp:cNvSpPr/>
      </dsp:nvSpPr>
      <dsp:spPr>
        <a:xfrm>
          <a:off x="1044741" y="217286"/>
          <a:ext cx="743947" cy="886415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Flats Legally Approved</a:t>
          </a:r>
          <a:endParaRPr lang="en-US" sz="8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066530" y="239075"/>
        <a:ext cx="700369" cy="842837"/>
      </dsp:txXfrm>
    </dsp:sp>
    <dsp:sp modelId="{8FA1489E-59AC-45B2-AC93-68EFAFF8AC68}">
      <dsp:nvSpPr>
        <dsp:cNvPr id="0" name=""/>
        <dsp:cNvSpPr/>
      </dsp:nvSpPr>
      <dsp:spPr>
        <a:xfrm>
          <a:off x="1863082" y="568245"/>
          <a:ext cx="157716" cy="184498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863082" y="605145"/>
        <a:ext cx="110401" cy="110698"/>
      </dsp:txXfrm>
    </dsp:sp>
    <dsp:sp modelId="{DF9266B8-FA5A-48AD-8375-47C3E99136F2}">
      <dsp:nvSpPr>
        <dsp:cNvPr id="0" name=""/>
        <dsp:cNvSpPr/>
      </dsp:nvSpPr>
      <dsp:spPr>
        <a:xfrm>
          <a:off x="2086267" y="217286"/>
          <a:ext cx="743947" cy="886415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Copydeck Finalized</a:t>
          </a:r>
          <a:endParaRPr lang="en-US" sz="8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108056" y="239075"/>
        <a:ext cx="700369" cy="842837"/>
      </dsp:txXfrm>
    </dsp:sp>
    <dsp:sp modelId="{DFFE23AA-42A3-4B2A-8C0E-8B84D35B0A77}">
      <dsp:nvSpPr>
        <dsp:cNvPr id="0" name=""/>
        <dsp:cNvSpPr/>
      </dsp:nvSpPr>
      <dsp:spPr>
        <a:xfrm>
          <a:off x="2904608" y="568245"/>
          <a:ext cx="157716" cy="184498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904608" y="605145"/>
        <a:ext cx="110401" cy="110698"/>
      </dsp:txXfrm>
    </dsp:sp>
    <dsp:sp modelId="{1DD7C1EF-9CD6-4D0C-B118-821136A166B2}">
      <dsp:nvSpPr>
        <dsp:cNvPr id="0" name=""/>
        <dsp:cNvSpPr/>
      </dsp:nvSpPr>
      <dsp:spPr>
        <a:xfrm>
          <a:off x="3127793" y="217286"/>
          <a:ext cx="743947" cy="886415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Copydeck Legally Approved</a:t>
          </a:r>
          <a:endParaRPr lang="en-US" sz="8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149582" y="239075"/>
        <a:ext cx="700369" cy="842837"/>
      </dsp:txXfrm>
    </dsp:sp>
    <dsp:sp modelId="{4CEE507B-BA04-470F-A095-A6C8FD62A9D4}">
      <dsp:nvSpPr>
        <dsp:cNvPr id="0" name=""/>
        <dsp:cNvSpPr/>
      </dsp:nvSpPr>
      <dsp:spPr>
        <a:xfrm rot="29">
          <a:off x="3946134" y="568249"/>
          <a:ext cx="157716" cy="184498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946134" y="605149"/>
        <a:ext cx="110401" cy="110698"/>
      </dsp:txXfrm>
    </dsp:sp>
    <dsp:sp modelId="{29F9581F-3EB4-40A8-B252-AA2F2BE6465D}">
      <dsp:nvSpPr>
        <dsp:cNvPr id="0" name=""/>
        <dsp:cNvSpPr/>
      </dsp:nvSpPr>
      <dsp:spPr>
        <a:xfrm>
          <a:off x="4169318" y="217295"/>
          <a:ext cx="743947" cy="886415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Copydeck Translation</a:t>
          </a:r>
          <a:endParaRPr lang="en-US" sz="8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191107" y="239084"/>
        <a:ext cx="700369" cy="842837"/>
      </dsp:txXfrm>
    </dsp:sp>
    <dsp:sp modelId="{643546E9-4B1E-44B7-A3B8-B5503B0F98AE}">
      <dsp:nvSpPr>
        <dsp:cNvPr id="0" name=""/>
        <dsp:cNvSpPr/>
      </dsp:nvSpPr>
      <dsp:spPr>
        <a:xfrm rot="21599971">
          <a:off x="4987660" y="568249"/>
          <a:ext cx="157716" cy="184498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987660" y="605149"/>
        <a:ext cx="110401" cy="110698"/>
      </dsp:txXfrm>
    </dsp:sp>
    <dsp:sp modelId="{C5B8A300-B0B1-43B8-899C-EFED42618984}">
      <dsp:nvSpPr>
        <dsp:cNvPr id="0" name=""/>
        <dsp:cNvSpPr/>
      </dsp:nvSpPr>
      <dsp:spPr>
        <a:xfrm>
          <a:off x="5210844" y="217286"/>
          <a:ext cx="743947" cy="886415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CMS Manually Creates Mapping Document </a:t>
          </a:r>
          <a:endParaRPr lang="en-US" sz="8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5232633" y="239075"/>
        <a:ext cx="700369" cy="842837"/>
      </dsp:txXfrm>
    </dsp:sp>
    <dsp:sp modelId="{3083A73F-0CD8-41CD-A4E3-163D6BDBFB44}">
      <dsp:nvSpPr>
        <dsp:cNvPr id="0" name=""/>
        <dsp:cNvSpPr/>
      </dsp:nvSpPr>
      <dsp:spPr>
        <a:xfrm>
          <a:off x="6029186" y="568245"/>
          <a:ext cx="157716" cy="184498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6029186" y="605145"/>
        <a:ext cx="110401" cy="110698"/>
      </dsp:txXfrm>
    </dsp:sp>
    <dsp:sp modelId="{A2E898C5-8B29-406B-B70D-2E962461ACD8}">
      <dsp:nvSpPr>
        <dsp:cNvPr id="0" name=""/>
        <dsp:cNvSpPr/>
      </dsp:nvSpPr>
      <dsp:spPr>
        <a:xfrm>
          <a:off x="6252370" y="217286"/>
          <a:ext cx="743947" cy="886415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CMS Performs Design Development Review</a:t>
          </a:r>
          <a:endParaRPr lang="en-US" sz="8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6274159" y="239075"/>
        <a:ext cx="700369" cy="842837"/>
      </dsp:txXfrm>
    </dsp:sp>
    <dsp:sp modelId="{3C9581A9-80B6-4889-B97B-07C2B4E438D7}">
      <dsp:nvSpPr>
        <dsp:cNvPr id="0" name=""/>
        <dsp:cNvSpPr/>
      </dsp:nvSpPr>
      <dsp:spPr>
        <a:xfrm>
          <a:off x="7070712" y="568245"/>
          <a:ext cx="157716" cy="184498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7070712" y="605145"/>
        <a:ext cx="110401" cy="110698"/>
      </dsp:txXfrm>
    </dsp:sp>
    <dsp:sp modelId="{989BCAA0-59BF-4A27-8157-97F05C4FBD4B}">
      <dsp:nvSpPr>
        <dsp:cNvPr id="0" name=""/>
        <dsp:cNvSpPr/>
      </dsp:nvSpPr>
      <dsp:spPr>
        <a:xfrm>
          <a:off x="7293896" y="217286"/>
          <a:ext cx="743947" cy="886415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CMS Manually Creates Content IDs</a:t>
          </a:r>
          <a:endParaRPr lang="en-US" sz="8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7315685" y="239075"/>
        <a:ext cx="700369" cy="842837"/>
      </dsp:txXfrm>
    </dsp:sp>
    <dsp:sp modelId="{81204174-EBD8-4A9B-A1F2-BBAD870AA6EB}">
      <dsp:nvSpPr>
        <dsp:cNvPr id="0" name=""/>
        <dsp:cNvSpPr/>
      </dsp:nvSpPr>
      <dsp:spPr>
        <a:xfrm>
          <a:off x="8112238" y="568245"/>
          <a:ext cx="157716" cy="184498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8112238" y="605145"/>
        <a:ext cx="110401" cy="110698"/>
      </dsp:txXfrm>
    </dsp:sp>
    <dsp:sp modelId="{DBDB415E-A4BB-4838-B344-EFDF06B38D02}">
      <dsp:nvSpPr>
        <dsp:cNvPr id="0" name=""/>
        <dsp:cNvSpPr/>
      </dsp:nvSpPr>
      <dsp:spPr>
        <a:xfrm>
          <a:off x="8335422" y="217286"/>
          <a:ext cx="743947" cy="886415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CMS Manually Attaches Content to Jobs and Deploys into Test Environment</a:t>
          </a:r>
          <a:endParaRPr lang="en-US" sz="8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8357211" y="239075"/>
        <a:ext cx="700369" cy="8428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D703E-BFE7-42BD-B2ED-914D82536A1F}">
      <dsp:nvSpPr>
        <dsp:cNvPr id="0" name=""/>
        <dsp:cNvSpPr/>
      </dsp:nvSpPr>
      <dsp:spPr>
        <a:xfrm>
          <a:off x="585" y="294062"/>
          <a:ext cx="1589707" cy="888804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InDesign Document Finalized</a:t>
          </a:r>
          <a:endParaRPr lang="en-US" sz="11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6617" y="320094"/>
        <a:ext cx="1537643" cy="836740"/>
      </dsp:txXfrm>
    </dsp:sp>
    <dsp:sp modelId="{1B183929-50F8-4548-8D88-9F5614DE1CE1}">
      <dsp:nvSpPr>
        <dsp:cNvPr id="0" name=""/>
        <dsp:cNvSpPr/>
      </dsp:nvSpPr>
      <dsp:spPr>
        <a:xfrm>
          <a:off x="1900910" y="353299"/>
          <a:ext cx="658508" cy="770330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900910" y="507365"/>
        <a:ext cx="460956" cy="462198"/>
      </dsp:txXfrm>
    </dsp:sp>
    <dsp:sp modelId="{989BCAA0-59BF-4A27-8157-97F05C4FBD4B}">
      <dsp:nvSpPr>
        <dsp:cNvPr id="0" name=""/>
        <dsp:cNvSpPr/>
      </dsp:nvSpPr>
      <dsp:spPr>
        <a:xfrm>
          <a:off x="2832762" y="310918"/>
          <a:ext cx="1800709" cy="855093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InDesign Document Legally Approved</a:t>
          </a:r>
          <a:endParaRPr lang="en-US" sz="11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857807" y="335963"/>
        <a:ext cx="1750619" cy="805003"/>
      </dsp:txXfrm>
    </dsp:sp>
    <dsp:sp modelId="{81204174-EBD8-4A9B-A1F2-BBAD870AA6EB}">
      <dsp:nvSpPr>
        <dsp:cNvPr id="0" name=""/>
        <dsp:cNvSpPr/>
      </dsp:nvSpPr>
      <dsp:spPr>
        <a:xfrm>
          <a:off x="4944089" y="353299"/>
          <a:ext cx="658508" cy="770330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944089" y="507365"/>
        <a:ext cx="460956" cy="462198"/>
      </dsp:txXfrm>
    </dsp:sp>
    <dsp:sp modelId="{DBDB415E-A4BB-4838-B344-EFDF06B38D02}">
      <dsp:nvSpPr>
        <dsp:cNvPr id="0" name=""/>
        <dsp:cNvSpPr/>
      </dsp:nvSpPr>
      <dsp:spPr>
        <a:xfrm>
          <a:off x="5875940" y="246142"/>
          <a:ext cx="1452321" cy="984645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CMS</a:t>
          </a:r>
          <a:r>
            <a:rPr lang="en-US" sz="1100" kern="1200" baseline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Exports Content from InDesign and Uploads it to TeamSite</a:t>
          </a:r>
        </a:p>
      </dsp:txBody>
      <dsp:txXfrm>
        <a:off x="5904779" y="274981"/>
        <a:ext cx="1394643" cy="926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22" cy="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565" tIns="45783" rIns="91565" bIns="45783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78" y="0"/>
            <a:ext cx="3053522" cy="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565" tIns="45783" rIns="91565" bIns="4578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275"/>
            <a:ext cx="3053522" cy="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565" tIns="45783" rIns="91565" bIns="45783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78" y="8851275"/>
            <a:ext cx="3053522" cy="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565" tIns="45783" rIns="91565" bIns="4578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Geneva" charset="0"/>
              </a:defRPr>
            </a:lvl1pPr>
          </a:lstStyle>
          <a:p>
            <a:pPr>
              <a:defRPr/>
            </a:pPr>
            <a:fld id="{87B30099-0386-0045-A6D8-B7D404C4D4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9521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2390" cy="464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300" tIns="46649" rIns="93300" bIns="46649" numCol="1" anchor="t" anchorCtr="0" compatLnSpc="1">
            <a:prstTxWarp prst="textNoShape">
              <a:avLst/>
            </a:prstTxWarp>
          </a:bodyPr>
          <a:lstStyle>
            <a:lvl1pPr algn="l" defTabSz="933261">
              <a:defRPr sz="1200"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9120" y="0"/>
            <a:ext cx="3042390" cy="464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300" tIns="46649" rIns="93300" bIns="46649" numCol="1" anchor="t" anchorCtr="0" compatLnSpc="1">
            <a:prstTxWarp prst="textNoShape">
              <a:avLst/>
            </a:prstTxWarp>
          </a:bodyPr>
          <a:lstStyle>
            <a:lvl1pPr algn="r" defTabSz="933261">
              <a:defRPr sz="1200"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700088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57" y="4422459"/>
            <a:ext cx="5620388" cy="418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300" tIns="46649" rIns="93300" bIns="466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328"/>
            <a:ext cx="3042390" cy="464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300" tIns="46649" rIns="93300" bIns="46649" numCol="1" anchor="b" anchorCtr="0" compatLnSpc="1">
            <a:prstTxWarp prst="textNoShape">
              <a:avLst/>
            </a:prstTxWarp>
          </a:bodyPr>
          <a:lstStyle>
            <a:lvl1pPr algn="l" defTabSz="933261">
              <a:defRPr sz="1200"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9120" y="8843328"/>
            <a:ext cx="3042390" cy="464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300" tIns="46649" rIns="93300" bIns="46649" numCol="1" anchor="b" anchorCtr="0" compatLnSpc="1">
            <a:prstTxWarp prst="textNoShape">
              <a:avLst/>
            </a:prstTxWarp>
          </a:bodyPr>
          <a:lstStyle>
            <a:lvl1pPr algn="r" defTabSz="933261">
              <a:defRPr sz="1200">
                <a:cs typeface="Geneva" charset="0"/>
              </a:defRPr>
            </a:lvl1pPr>
          </a:lstStyle>
          <a:p>
            <a:pPr>
              <a:defRPr/>
            </a:pPr>
            <a:fld id="{B2BFC55B-F2D2-7245-9F5E-92B4AC4434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395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Genev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Genev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6"/>
          <a:stretch/>
        </p:blipFill>
        <p:spPr>
          <a:xfrm>
            <a:off x="1" y="-998063"/>
            <a:ext cx="9143999" cy="6534150"/>
          </a:xfrm>
          <a:prstGeom prst="rect">
            <a:avLst/>
          </a:prstGeom>
        </p:spPr>
      </p:pic>
      <p:sp>
        <p:nvSpPr>
          <p:cNvPr id="11" name="Round Same Side Corner Rectangle 10"/>
          <p:cNvSpPr/>
          <p:nvPr userDrawn="1"/>
        </p:nvSpPr>
        <p:spPr bwMode="auto">
          <a:xfrm flipV="1">
            <a:off x="1" y="4005942"/>
            <a:ext cx="9144000" cy="2852057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004785"/>
              </a:gs>
              <a:gs pos="100000">
                <a:srgbClr val="00BDF2"/>
              </a:gs>
              <a:gs pos="25000">
                <a:srgbClr val="0066B3"/>
              </a:gs>
              <a:gs pos="80000">
                <a:srgbClr val="00B3F0"/>
              </a:gs>
            </a:gsLst>
            <a:lin ang="5400000" scaled="0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12" name="Group 11"/>
          <p:cNvGrpSpPr>
            <a:grpSpLocks/>
          </p:cNvGrpSpPr>
          <p:nvPr userDrawn="1"/>
        </p:nvGrpSpPr>
        <p:grpSpPr>
          <a:xfrm>
            <a:off x="3328489" y="950304"/>
            <a:ext cx="2487023" cy="2477109"/>
            <a:chOff x="-2901556" y="1543985"/>
            <a:chExt cx="2750418" cy="2754028"/>
          </a:xfrm>
        </p:grpSpPr>
        <p:pic>
          <p:nvPicPr>
            <p:cNvPr id="13" name="Picture 12" descr="bg-marketing-banner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2901556" y="1543985"/>
              <a:ext cx="2750418" cy="275402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</p:pic>
        <p:sp>
          <p:nvSpPr>
            <p:cNvPr id="17" name="AutoShape 1"/>
            <p:cNvSpPr>
              <a:spLocks/>
            </p:cNvSpPr>
            <p:nvPr/>
          </p:nvSpPr>
          <p:spPr bwMode="auto">
            <a:xfrm>
              <a:off x="-2375271" y="2387404"/>
              <a:ext cx="1697848" cy="106719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129" y="3680"/>
                  </a:moveTo>
                  <a:lnTo>
                    <a:pt x="1899" y="3680"/>
                  </a:lnTo>
                  <a:cubicBezTo>
                    <a:pt x="2623" y="3680"/>
                    <a:pt x="3163" y="3140"/>
                    <a:pt x="3163" y="1852"/>
                  </a:cubicBezTo>
                  <a:cubicBezTo>
                    <a:pt x="3163" y="668"/>
                    <a:pt x="2618" y="88"/>
                    <a:pt x="1959" y="88"/>
                  </a:cubicBezTo>
                  <a:lnTo>
                    <a:pt x="430" y="88"/>
                  </a:lnTo>
                  <a:lnTo>
                    <a:pt x="430" y="5652"/>
                  </a:lnTo>
                  <a:lnTo>
                    <a:pt x="1129" y="5652"/>
                  </a:lnTo>
                  <a:lnTo>
                    <a:pt x="1129" y="3680"/>
                  </a:lnTo>
                  <a:close/>
                  <a:moveTo>
                    <a:pt x="1129" y="1168"/>
                  </a:moveTo>
                  <a:lnTo>
                    <a:pt x="1934" y="1168"/>
                  </a:lnTo>
                  <a:cubicBezTo>
                    <a:pt x="2244" y="1168"/>
                    <a:pt x="2444" y="1391"/>
                    <a:pt x="2444" y="1876"/>
                  </a:cubicBezTo>
                  <a:cubicBezTo>
                    <a:pt x="2444" y="2361"/>
                    <a:pt x="2269" y="2599"/>
                    <a:pt x="1944" y="2599"/>
                  </a:cubicBezTo>
                  <a:lnTo>
                    <a:pt x="1129" y="2599"/>
                  </a:lnTo>
                  <a:lnTo>
                    <a:pt x="1129" y="1168"/>
                  </a:lnTo>
                  <a:close/>
                  <a:moveTo>
                    <a:pt x="5161" y="5739"/>
                  </a:moveTo>
                  <a:cubicBezTo>
                    <a:pt x="6115" y="5739"/>
                    <a:pt x="6680" y="4563"/>
                    <a:pt x="6680" y="2870"/>
                  </a:cubicBezTo>
                  <a:cubicBezTo>
                    <a:pt x="6680" y="1176"/>
                    <a:pt x="6115" y="0"/>
                    <a:pt x="5161" y="0"/>
                  </a:cubicBezTo>
                  <a:cubicBezTo>
                    <a:pt x="4207" y="0"/>
                    <a:pt x="3642" y="1176"/>
                    <a:pt x="3642" y="2870"/>
                  </a:cubicBezTo>
                  <a:cubicBezTo>
                    <a:pt x="3642" y="4563"/>
                    <a:pt x="4207" y="5739"/>
                    <a:pt x="5161" y="5739"/>
                  </a:cubicBezTo>
                  <a:close/>
                  <a:moveTo>
                    <a:pt x="5161" y="1105"/>
                  </a:moveTo>
                  <a:cubicBezTo>
                    <a:pt x="5726" y="1105"/>
                    <a:pt x="5960" y="1876"/>
                    <a:pt x="5960" y="2870"/>
                  </a:cubicBezTo>
                  <a:cubicBezTo>
                    <a:pt x="5960" y="3863"/>
                    <a:pt x="5726" y="4634"/>
                    <a:pt x="5161" y="4634"/>
                  </a:cubicBezTo>
                  <a:cubicBezTo>
                    <a:pt x="4596" y="4634"/>
                    <a:pt x="4362" y="3863"/>
                    <a:pt x="4362" y="2870"/>
                  </a:cubicBezTo>
                  <a:cubicBezTo>
                    <a:pt x="4362" y="1876"/>
                    <a:pt x="4596" y="1105"/>
                    <a:pt x="5161" y="1105"/>
                  </a:cubicBezTo>
                  <a:close/>
                  <a:moveTo>
                    <a:pt x="9157" y="2790"/>
                  </a:moveTo>
                  <a:lnTo>
                    <a:pt x="9587" y="5652"/>
                  </a:lnTo>
                  <a:lnTo>
                    <a:pt x="10272" y="5652"/>
                  </a:lnTo>
                  <a:lnTo>
                    <a:pt x="11001" y="87"/>
                  </a:lnTo>
                  <a:lnTo>
                    <a:pt x="10282" y="87"/>
                  </a:lnTo>
                  <a:lnTo>
                    <a:pt x="9977" y="2798"/>
                  </a:lnTo>
                  <a:cubicBezTo>
                    <a:pt x="9947" y="3060"/>
                    <a:pt x="9907" y="3482"/>
                    <a:pt x="9892" y="3712"/>
                  </a:cubicBezTo>
                  <a:cubicBezTo>
                    <a:pt x="9867" y="3482"/>
                    <a:pt x="9812" y="3068"/>
                    <a:pt x="9772" y="2798"/>
                  </a:cubicBezTo>
                  <a:lnTo>
                    <a:pt x="9357" y="87"/>
                  </a:lnTo>
                  <a:lnTo>
                    <a:pt x="8748" y="87"/>
                  </a:lnTo>
                  <a:lnTo>
                    <a:pt x="8338" y="2798"/>
                  </a:lnTo>
                  <a:cubicBezTo>
                    <a:pt x="8298" y="3068"/>
                    <a:pt x="8243" y="3482"/>
                    <a:pt x="8218" y="3712"/>
                  </a:cubicBezTo>
                  <a:cubicBezTo>
                    <a:pt x="8203" y="3482"/>
                    <a:pt x="8163" y="3068"/>
                    <a:pt x="8133" y="2798"/>
                  </a:cubicBezTo>
                  <a:lnTo>
                    <a:pt x="7828" y="87"/>
                  </a:lnTo>
                  <a:lnTo>
                    <a:pt x="7099" y="87"/>
                  </a:lnTo>
                  <a:lnTo>
                    <a:pt x="7828" y="5652"/>
                  </a:lnTo>
                  <a:lnTo>
                    <a:pt x="8483" y="5652"/>
                  </a:lnTo>
                  <a:lnTo>
                    <a:pt x="8923" y="2790"/>
                  </a:lnTo>
                  <a:cubicBezTo>
                    <a:pt x="8973" y="2464"/>
                    <a:pt x="9023" y="2043"/>
                    <a:pt x="9038" y="1836"/>
                  </a:cubicBezTo>
                  <a:cubicBezTo>
                    <a:pt x="9057" y="2043"/>
                    <a:pt x="9107" y="2456"/>
                    <a:pt x="9157" y="2790"/>
                  </a:cubicBezTo>
                  <a:close/>
                  <a:moveTo>
                    <a:pt x="14203" y="4563"/>
                  </a:moveTo>
                  <a:lnTo>
                    <a:pt x="12399" y="4563"/>
                  </a:lnTo>
                  <a:lnTo>
                    <a:pt x="12399" y="3219"/>
                  </a:lnTo>
                  <a:lnTo>
                    <a:pt x="13404" y="3219"/>
                  </a:lnTo>
                  <a:lnTo>
                    <a:pt x="13404" y="2138"/>
                  </a:lnTo>
                  <a:lnTo>
                    <a:pt x="12399" y="2138"/>
                  </a:lnTo>
                  <a:lnTo>
                    <a:pt x="12399" y="1176"/>
                  </a:lnTo>
                  <a:lnTo>
                    <a:pt x="14128" y="1176"/>
                  </a:lnTo>
                  <a:lnTo>
                    <a:pt x="14128" y="87"/>
                  </a:lnTo>
                  <a:lnTo>
                    <a:pt x="11700" y="87"/>
                  </a:lnTo>
                  <a:lnTo>
                    <a:pt x="11700" y="5652"/>
                  </a:lnTo>
                  <a:lnTo>
                    <a:pt x="14203" y="5652"/>
                  </a:lnTo>
                  <a:lnTo>
                    <a:pt x="14203" y="4563"/>
                  </a:lnTo>
                  <a:close/>
                  <a:moveTo>
                    <a:pt x="16975" y="5652"/>
                  </a:moveTo>
                  <a:lnTo>
                    <a:pt x="17780" y="5652"/>
                  </a:lnTo>
                  <a:lnTo>
                    <a:pt x="17110" y="3490"/>
                  </a:lnTo>
                  <a:cubicBezTo>
                    <a:pt x="17555" y="3211"/>
                    <a:pt x="17780" y="2687"/>
                    <a:pt x="17780" y="1852"/>
                  </a:cubicBezTo>
                  <a:cubicBezTo>
                    <a:pt x="17780" y="668"/>
                    <a:pt x="17235" y="88"/>
                    <a:pt x="16576" y="88"/>
                  </a:cubicBezTo>
                  <a:lnTo>
                    <a:pt x="14947" y="88"/>
                  </a:lnTo>
                  <a:lnTo>
                    <a:pt x="14947" y="5652"/>
                  </a:lnTo>
                  <a:lnTo>
                    <a:pt x="15646" y="5652"/>
                  </a:lnTo>
                  <a:lnTo>
                    <a:pt x="15646" y="3649"/>
                  </a:lnTo>
                  <a:lnTo>
                    <a:pt x="16351" y="3649"/>
                  </a:lnTo>
                  <a:lnTo>
                    <a:pt x="16975" y="5652"/>
                  </a:lnTo>
                  <a:close/>
                  <a:moveTo>
                    <a:pt x="15646" y="1168"/>
                  </a:moveTo>
                  <a:lnTo>
                    <a:pt x="16561" y="1168"/>
                  </a:lnTo>
                  <a:cubicBezTo>
                    <a:pt x="16871" y="1168"/>
                    <a:pt x="17060" y="1375"/>
                    <a:pt x="17060" y="1876"/>
                  </a:cubicBezTo>
                  <a:cubicBezTo>
                    <a:pt x="17060" y="2361"/>
                    <a:pt x="16886" y="2599"/>
                    <a:pt x="16561" y="2599"/>
                  </a:cubicBezTo>
                  <a:lnTo>
                    <a:pt x="15646" y="2599"/>
                  </a:lnTo>
                  <a:lnTo>
                    <a:pt x="15646" y="1168"/>
                  </a:lnTo>
                  <a:close/>
                  <a:moveTo>
                    <a:pt x="19497" y="4409"/>
                  </a:moveTo>
                  <a:cubicBezTo>
                    <a:pt x="19900" y="4409"/>
                    <a:pt x="20186" y="3974"/>
                    <a:pt x="20186" y="3188"/>
                  </a:cubicBezTo>
                  <a:cubicBezTo>
                    <a:pt x="20186" y="2402"/>
                    <a:pt x="19904" y="1973"/>
                    <a:pt x="19501" y="1973"/>
                  </a:cubicBezTo>
                  <a:cubicBezTo>
                    <a:pt x="19099" y="1973"/>
                    <a:pt x="18812" y="2408"/>
                    <a:pt x="18812" y="3194"/>
                  </a:cubicBezTo>
                  <a:cubicBezTo>
                    <a:pt x="18812" y="3980"/>
                    <a:pt x="19094" y="4409"/>
                    <a:pt x="19497" y="4409"/>
                  </a:cubicBezTo>
                  <a:close/>
                  <a:moveTo>
                    <a:pt x="19497" y="2543"/>
                  </a:moveTo>
                  <a:cubicBezTo>
                    <a:pt x="19663" y="2543"/>
                    <a:pt x="19760" y="2769"/>
                    <a:pt x="19760" y="3194"/>
                  </a:cubicBezTo>
                  <a:cubicBezTo>
                    <a:pt x="19760" y="3620"/>
                    <a:pt x="19667" y="3839"/>
                    <a:pt x="19501" y="3839"/>
                  </a:cubicBezTo>
                  <a:cubicBezTo>
                    <a:pt x="19336" y="3839"/>
                    <a:pt x="19239" y="3613"/>
                    <a:pt x="19239" y="3188"/>
                  </a:cubicBezTo>
                  <a:cubicBezTo>
                    <a:pt x="19239" y="2763"/>
                    <a:pt x="19332" y="2543"/>
                    <a:pt x="19497" y="2543"/>
                  </a:cubicBezTo>
                  <a:close/>
                  <a:moveTo>
                    <a:pt x="20425" y="2010"/>
                  </a:moveTo>
                  <a:lnTo>
                    <a:pt x="20425" y="4372"/>
                  </a:lnTo>
                  <a:lnTo>
                    <a:pt x="20834" y="4372"/>
                  </a:lnTo>
                  <a:lnTo>
                    <a:pt x="20834" y="3447"/>
                  </a:lnTo>
                  <a:lnTo>
                    <a:pt x="21299" y="3447"/>
                  </a:lnTo>
                  <a:lnTo>
                    <a:pt x="21299" y="2894"/>
                  </a:lnTo>
                  <a:lnTo>
                    <a:pt x="20834" y="2894"/>
                  </a:lnTo>
                  <a:lnTo>
                    <a:pt x="20834" y="2567"/>
                  </a:lnTo>
                  <a:lnTo>
                    <a:pt x="21600" y="2567"/>
                  </a:lnTo>
                  <a:lnTo>
                    <a:pt x="21600" y="2010"/>
                  </a:lnTo>
                  <a:lnTo>
                    <a:pt x="20425" y="2010"/>
                  </a:lnTo>
                  <a:close/>
                  <a:moveTo>
                    <a:pt x="13102" y="13298"/>
                  </a:moveTo>
                  <a:cubicBezTo>
                    <a:pt x="13102" y="14171"/>
                    <a:pt x="13112" y="15595"/>
                    <a:pt x="13160" y="16069"/>
                  </a:cubicBezTo>
                  <a:cubicBezTo>
                    <a:pt x="13016" y="15626"/>
                    <a:pt x="12419" y="14202"/>
                    <a:pt x="12111" y="13543"/>
                  </a:cubicBezTo>
                  <a:lnTo>
                    <a:pt x="10629" y="10374"/>
                  </a:lnTo>
                  <a:lnTo>
                    <a:pt x="8984" y="10374"/>
                  </a:lnTo>
                  <a:lnTo>
                    <a:pt x="8984" y="21091"/>
                  </a:lnTo>
                  <a:lnTo>
                    <a:pt x="10774" y="21091"/>
                  </a:lnTo>
                  <a:lnTo>
                    <a:pt x="10774" y="17815"/>
                  </a:lnTo>
                  <a:cubicBezTo>
                    <a:pt x="10774" y="16942"/>
                    <a:pt x="10764" y="15518"/>
                    <a:pt x="10716" y="15044"/>
                  </a:cubicBezTo>
                  <a:cubicBezTo>
                    <a:pt x="10889" y="15518"/>
                    <a:pt x="11467" y="16896"/>
                    <a:pt x="11765" y="17554"/>
                  </a:cubicBezTo>
                  <a:lnTo>
                    <a:pt x="13372" y="21091"/>
                  </a:lnTo>
                  <a:lnTo>
                    <a:pt x="14892" y="21091"/>
                  </a:lnTo>
                  <a:lnTo>
                    <a:pt x="14892" y="10374"/>
                  </a:lnTo>
                  <a:lnTo>
                    <a:pt x="13102" y="10374"/>
                  </a:lnTo>
                  <a:lnTo>
                    <a:pt x="13102" y="13298"/>
                  </a:lnTo>
                  <a:close/>
                  <a:moveTo>
                    <a:pt x="18106" y="16758"/>
                  </a:moveTo>
                  <a:lnTo>
                    <a:pt x="20098" y="16758"/>
                  </a:lnTo>
                  <a:lnTo>
                    <a:pt x="20098" y="14294"/>
                  </a:lnTo>
                  <a:lnTo>
                    <a:pt x="18106" y="14294"/>
                  </a:lnTo>
                  <a:lnTo>
                    <a:pt x="18106" y="12870"/>
                  </a:lnTo>
                  <a:lnTo>
                    <a:pt x="21417" y="12870"/>
                  </a:lnTo>
                  <a:lnTo>
                    <a:pt x="21417" y="10374"/>
                  </a:lnTo>
                  <a:lnTo>
                    <a:pt x="16259" y="10374"/>
                  </a:lnTo>
                  <a:lnTo>
                    <a:pt x="16259" y="21091"/>
                  </a:lnTo>
                  <a:lnTo>
                    <a:pt x="21484" y="21091"/>
                  </a:lnTo>
                  <a:lnTo>
                    <a:pt x="21484" y="18596"/>
                  </a:lnTo>
                  <a:lnTo>
                    <a:pt x="18106" y="18596"/>
                  </a:lnTo>
                  <a:lnTo>
                    <a:pt x="18106" y="16758"/>
                  </a:lnTo>
                  <a:close/>
                  <a:moveTo>
                    <a:pt x="3120" y="14164"/>
                  </a:moveTo>
                  <a:cubicBezTo>
                    <a:pt x="3120" y="14887"/>
                    <a:pt x="3481" y="15478"/>
                    <a:pt x="3921" y="15478"/>
                  </a:cubicBezTo>
                  <a:cubicBezTo>
                    <a:pt x="4362" y="15478"/>
                    <a:pt x="4723" y="14887"/>
                    <a:pt x="4723" y="14164"/>
                  </a:cubicBezTo>
                  <a:lnTo>
                    <a:pt x="4723" y="9388"/>
                  </a:lnTo>
                  <a:cubicBezTo>
                    <a:pt x="4723" y="8665"/>
                    <a:pt x="4362" y="8075"/>
                    <a:pt x="3921" y="8075"/>
                  </a:cubicBezTo>
                  <a:cubicBezTo>
                    <a:pt x="3481" y="8075"/>
                    <a:pt x="3120" y="8665"/>
                    <a:pt x="3120" y="9388"/>
                  </a:cubicBezTo>
                  <a:lnTo>
                    <a:pt x="3120" y="14164"/>
                  </a:lnTo>
                  <a:close/>
                  <a:moveTo>
                    <a:pt x="6736" y="11019"/>
                  </a:moveTo>
                  <a:cubicBezTo>
                    <a:pt x="6591" y="10830"/>
                    <a:pt x="6406" y="10717"/>
                    <a:pt x="6204" y="10717"/>
                  </a:cubicBezTo>
                  <a:cubicBezTo>
                    <a:pt x="5739" y="10717"/>
                    <a:pt x="5361" y="11317"/>
                    <a:pt x="5361" y="12058"/>
                  </a:cubicBezTo>
                  <a:cubicBezTo>
                    <a:pt x="5361" y="12352"/>
                    <a:pt x="5421" y="12623"/>
                    <a:pt x="5522" y="12844"/>
                  </a:cubicBezTo>
                  <a:cubicBezTo>
                    <a:pt x="5558" y="12924"/>
                    <a:pt x="5601" y="13039"/>
                    <a:pt x="5648" y="13104"/>
                  </a:cubicBezTo>
                  <a:cubicBezTo>
                    <a:pt x="5975" y="13727"/>
                    <a:pt x="6172" y="14487"/>
                    <a:pt x="6172" y="15361"/>
                  </a:cubicBezTo>
                  <a:cubicBezTo>
                    <a:pt x="6172" y="17339"/>
                    <a:pt x="5164" y="18942"/>
                    <a:pt x="3921" y="18942"/>
                  </a:cubicBezTo>
                  <a:cubicBezTo>
                    <a:pt x="2678" y="18942"/>
                    <a:pt x="1671" y="17339"/>
                    <a:pt x="1671" y="15361"/>
                  </a:cubicBezTo>
                  <a:cubicBezTo>
                    <a:pt x="1671" y="14494"/>
                    <a:pt x="1865" y="13739"/>
                    <a:pt x="2187" y="13120"/>
                  </a:cubicBezTo>
                  <a:cubicBezTo>
                    <a:pt x="2242" y="13046"/>
                    <a:pt x="2291" y="12920"/>
                    <a:pt x="2332" y="12827"/>
                  </a:cubicBezTo>
                  <a:cubicBezTo>
                    <a:pt x="2428" y="12609"/>
                    <a:pt x="2484" y="12344"/>
                    <a:pt x="2484" y="12058"/>
                  </a:cubicBezTo>
                  <a:cubicBezTo>
                    <a:pt x="2484" y="11317"/>
                    <a:pt x="2107" y="10717"/>
                    <a:pt x="1642" y="10717"/>
                  </a:cubicBezTo>
                  <a:cubicBezTo>
                    <a:pt x="1432" y="10717"/>
                    <a:pt x="1240" y="10840"/>
                    <a:pt x="1092" y="11042"/>
                  </a:cubicBezTo>
                  <a:cubicBezTo>
                    <a:pt x="1041" y="11112"/>
                    <a:pt x="995" y="11192"/>
                    <a:pt x="956" y="11279"/>
                  </a:cubicBezTo>
                  <a:cubicBezTo>
                    <a:pt x="360" y="12373"/>
                    <a:pt x="0" y="13800"/>
                    <a:pt x="0" y="15361"/>
                  </a:cubicBezTo>
                  <a:cubicBezTo>
                    <a:pt x="0" y="18807"/>
                    <a:pt x="1756" y="21600"/>
                    <a:pt x="3921" y="21600"/>
                  </a:cubicBezTo>
                  <a:cubicBezTo>
                    <a:pt x="6087" y="21600"/>
                    <a:pt x="7843" y="18807"/>
                    <a:pt x="7843" y="15361"/>
                  </a:cubicBezTo>
                  <a:cubicBezTo>
                    <a:pt x="7843" y="13816"/>
                    <a:pt x="7489" y="12402"/>
                    <a:pt x="6905" y="11312"/>
                  </a:cubicBezTo>
                  <a:cubicBezTo>
                    <a:pt x="6858" y="11202"/>
                    <a:pt x="6801" y="11103"/>
                    <a:pt x="6736" y="11019"/>
                  </a:cubicBezTo>
                  <a:close/>
                  <a:moveTo>
                    <a:pt x="6736" y="11019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8" name="Picture 2" descr="X:\Tools\_Logos\__Citi Related Logos\__NEW Citi Logos\citi_logo_whiteRed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50"/>
          <a:stretch/>
        </p:blipFill>
        <p:spPr bwMode="auto">
          <a:xfrm>
            <a:off x="7714343" y="5536087"/>
            <a:ext cx="972457" cy="62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908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 bwMode="auto">
          <a:xfrm flipH="1">
            <a:off x="348640" y="3873975"/>
            <a:ext cx="4121760" cy="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Content Placeholder 6"/>
          <p:cNvSpPr>
            <a:spLocks noGrp="1"/>
          </p:cNvSpPr>
          <p:nvPr>
            <p:ph sz="quarter" idx="15"/>
          </p:nvPr>
        </p:nvSpPr>
        <p:spPr>
          <a:xfrm>
            <a:off x="4683125" y="1490470"/>
            <a:ext cx="4122000" cy="23220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6"/>
          </p:nvPr>
        </p:nvSpPr>
        <p:spPr>
          <a:xfrm>
            <a:off x="4679100" y="3942275"/>
            <a:ext cx="4122000" cy="23220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7"/>
          </p:nvPr>
        </p:nvSpPr>
        <p:spPr>
          <a:xfrm>
            <a:off x="342900" y="1490470"/>
            <a:ext cx="4122000" cy="23220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6"/>
          <p:cNvSpPr>
            <a:spLocks noGrp="1"/>
          </p:cNvSpPr>
          <p:nvPr>
            <p:ph sz="quarter" idx="18"/>
          </p:nvPr>
        </p:nvSpPr>
        <p:spPr>
          <a:xfrm>
            <a:off x="342900" y="3942275"/>
            <a:ext cx="4122000" cy="23220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22" name="Straight Connector 3"/>
          <p:cNvCxnSpPr>
            <a:cxnSpLocks noChangeShapeType="1"/>
          </p:cNvCxnSpPr>
          <p:nvPr userDrawn="1"/>
        </p:nvCxnSpPr>
        <p:spPr bwMode="auto">
          <a:xfrm>
            <a:off x="342900" y="1364374"/>
            <a:ext cx="84582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349250" y="759600"/>
            <a:ext cx="8456400" cy="579600"/>
          </a:xfrm>
        </p:spPr>
        <p:txBody>
          <a:bodyPr anchor="ctr" anchorCtr="0"/>
          <a:lstStyle>
            <a:lvl1pPr marL="0" indent="0"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5" name="Straight Connector 24"/>
          <p:cNvCxnSpPr/>
          <p:nvPr userDrawn="1"/>
        </p:nvCxnSpPr>
        <p:spPr bwMode="auto">
          <a:xfrm flipH="1">
            <a:off x="4693628" y="3866260"/>
            <a:ext cx="4121760" cy="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 userDrawn="1"/>
        </p:nvCxnSpPr>
        <p:spPr bwMode="auto">
          <a:xfrm flipH="1" flipV="1">
            <a:off x="4575450" y="1490470"/>
            <a:ext cx="2625" cy="232200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 userDrawn="1"/>
        </p:nvCxnSpPr>
        <p:spPr bwMode="auto">
          <a:xfrm flipH="1" flipV="1">
            <a:off x="4570688" y="3942275"/>
            <a:ext cx="2625" cy="232200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Rectangle 83"/>
          <p:cNvSpPr>
            <a:spLocks noGrp="1" noChangeArrowheads="1"/>
          </p:cNvSpPr>
          <p:nvPr>
            <p:ph type="title"/>
          </p:nvPr>
        </p:nvSpPr>
        <p:spPr bwMode="black">
          <a:xfrm>
            <a:off x="349250" y="88352"/>
            <a:ext cx="7670625" cy="620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2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5000">
                <a:srgbClr val="0066B3"/>
              </a:gs>
              <a:gs pos="20000">
                <a:srgbClr val="00B3F0"/>
              </a:gs>
              <a:gs pos="0">
                <a:srgbClr val="00BDF2"/>
              </a:gs>
              <a:gs pos="100000">
                <a:srgbClr val="004785"/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153508" y="2617623"/>
            <a:ext cx="2836985" cy="162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06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4D01C6-1A7F-418A-A3F1-B5134D1617F5}" type="datetimeFigureOut">
              <a:rPr lang="en-US" smtClean="0"/>
              <a:t>2/19/2016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F2B63378-8ED7-4C4E-9991-744E4A79CB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4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sz="quarter" idx="10"/>
          </p:nvPr>
        </p:nvSpPr>
        <p:spPr>
          <a:xfrm>
            <a:off x="350167" y="5225723"/>
            <a:ext cx="2526106" cy="77291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11"/>
          </p:nvPr>
        </p:nvSpPr>
        <p:spPr>
          <a:xfrm>
            <a:off x="342251" y="4464154"/>
            <a:ext cx="2527765" cy="243976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quarter" idx="12"/>
          </p:nvPr>
        </p:nvSpPr>
        <p:spPr>
          <a:xfrm>
            <a:off x="3424734" y="5225723"/>
            <a:ext cx="2526106" cy="77291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350091" y="1613053"/>
            <a:ext cx="6393932" cy="140853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100000"/>
              </a:lnSpc>
              <a:defRPr sz="2800">
                <a:solidFill>
                  <a:schemeClr val="tx1"/>
                </a:solidFill>
                <a:latin typeface="Arial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1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350166" y="3019784"/>
            <a:ext cx="6395981" cy="104653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ct val="0"/>
              </a:spcAft>
              <a:buFontTx/>
              <a:buNone/>
              <a:defRPr sz="2400">
                <a:solidFill>
                  <a:schemeClr val="accent1"/>
                </a:solidFill>
                <a:latin typeface="Arial" charset="0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1"/>
            <a:ext cx="9144000" cy="780176"/>
          </a:xfrm>
          <a:prstGeom prst="rect">
            <a:avLst/>
          </a:prstGeom>
          <a:gradFill flip="none" rotWithShape="1">
            <a:gsLst>
              <a:gs pos="75000">
                <a:srgbClr val="0066B3"/>
              </a:gs>
              <a:gs pos="20000">
                <a:srgbClr val="00B3F0"/>
              </a:gs>
              <a:gs pos="0">
                <a:srgbClr val="00BDF2"/>
              </a:gs>
              <a:gs pos="100000">
                <a:srgbClr val="004785"/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11" name="Picture 10" descr="X:\Tools\_Logos\__Citi Related Logos\P1 logos\Illustrator logos\final-p1-logo_circl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920" y="88352"/>
            <a:ext cx="721150" cy="60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715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citi-r_2c-blu_pos_rgb-PPT_s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793" y="6337518"/>
            <a:ext cx="509522" cy="324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10"/>
          <p:cNvSpPr>
            <a:spLocks noGrp="1"/>
          </p:cNvSpPr>
          <p:nvPr>
            <p:ph sz="quarter" idx="15"/>
          </p:nvPr>
        </p:nvSpPr>
        <p:spPr>
          <a:xfrm>
            <a:off x="349249" y="1055688"/>
            <a:ext cx="8457819" cy="5200649"/>
          </a:xfrm>
        </p:spPr>
        <p:txBody>
          <a:bodyPr/>
          <a:lstStyle>
            <a:lvl1pPr>
              <a:spcBef>
                <a:spcPts val="1260"/>
              </a:spcBef>
              <a:spcAft>
                <a:spcPts val="0"/>
              </a:spcAft>
              <a:defRPr/>
            </a:lvl1pPr>
            <a:lvl2pPr>
              <a:spcBef>
                <a:spcPts val="420"/>
              </a:spcBef>
              <a:spcAft>
                <a:spcPts val="0"/>
              </a:spcAft>
              <a:defRPr/>
            </a:lvl2pPr>
            <a:lvl3pPr>
              <a:spcBef>
                <a:spcPts val="420"/>
              </a:spcBef>
              <a:spcAft>
                <a:spcPts val="0"/>
              </a:spcAft>
              <a:defRPr/>
            </a:lvl3pPr>
            <a:lvl4pPr>
              <a:spcBef>
                <a:spcPts val="420"/>
              </a:spcBef>
              <a:spcAft>
                <a:spcPts val="0"/>
              </a:spcAft>
              <a:defRPr/>
            </a:lvl4pPr>
            <a:lvl5pPr>
              <a:spcBef>
                <a:spcPts val="42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title"/>
          </p:nvPr>
        </p:nvSpPr>
        <p:spPr bwMode="black">
          <a:xfrm>
            <a:off x="349250" y="88352"/>
            <a:ext cx="7670625" cy="620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989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249" y="1490662"/>
            <a:ext cx="8457819" cy="4765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342900" y="1364374"/>
            <a:ext cx="84582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50" y="759600"/>
            <a:ext cx="8456400" cy="579600"/>
          </a:xfrm>
        </p:spPr>
        <p:txBody>
          <a:bodyPr anchor="ctr" anchorCtr="0"/>
          <a:lstStyle>
            <a:lvl1pPr marL="0" indent="0"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83"/>
          <p:cNvSpPr>
            <a:spLocks noGrp="1" noChangeArrowheads="1"/>
          </p:cNvSpPr>
          <p:nvPr>
            <p:ph type="title"/>
          </p:nvPr>
        </p:nvSpPr>
        <p:spPr bwMode="black">
          <a:xfrm>
            <a:off x="349250" y="88352"/>
            <a:ext cx="7670625" cy="620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91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780176"/>
          </a:xfrm>
          <a:prstGeom prst="rect">
            <a:avLst/>
          </a:prstGeom>
          <a:gradFill flip="none" rotWithShape="1">
            <a:gsLst>
              <a:gs pos="75000">
                <a:srgbClr val="0066B3"/>
              </a:gs>
              <a:gs pos="20000">
                <a:srgbClr val="00B3F0"/>
              </a:gs>
              <a:gs pos="0">
                <a:srgbClr val="00BDF2"/>
              </a:gs>
              <a:gs pos="100000">
                <a:srgbClr val="004785"/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9" name="Picture 8" descr="X:\Tools\_Logos\__Citi Related Logos\P1 logos\Illustrator logos\final-p1-logo_circl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920" y="88352"/>
            <a:ext cx="721150" cy="60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49" y="1042986"/>
            <a:ext cx="8458200" cy="5213351"/>
          </a:xfrm>
        </p:spPr>
        <p:txBody>
          <a:bodyPr/>
          <a:lstStyle>
            <a:lvl1pPr marL="347472" indent="-347472">
              <a:spcBef>
                <a:spcPts val="126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>
                <a:tab pos="8342313" algn="r"/>
              </a:tabLst>
              <a:defRPr>
                <a:solidFill>
                  <a:schemeClr val="accent1"/>
                </a:solidFill>
              </a:defRPr>
            </a:lvl1pPr>
            <a:lvl2pPr marL="687388" indent="-346075">
              <a:spcAft>
                <a:spcPts val="1300"/>
              </a:spcAft>
              <a:buClrTx/>
              <a:tabLst>
                <a:tab pos="8797925" algn="r"/>
              </a:tabLst>
              <a:defRPr/>
            </a:lvl2pPr>
            <a:lvl3pPr marL="1023938" indent="-346075">
              <a:spcAft>
                <a:spcPts val="1300"/>
              </a:spcAft>
              <a:buClrTx/>
              <a:tabLst>
                <a:tab pos="8797925" algn="r"/>
              </a:tabLst>
              <a:defRPr/>
            </a:lvl3pPr>
            <a:lvl4pPr marL="1371600" indent="-346075">
              <a:spcAft>
                <a:spcPts val="1300"/>
              </a:spcAft>
              <a:buClrTx/>
              <a:tabLst>
                <a:tab pos="8797925" algn="r"/>
              </a:tabLst>
              <a:defRPr/>
            </a:lvl4pPr>
            <a:lvl5pPr marL="1714500" indent="-346075">
              <a:spcAft>
                <a:spcPts val="1300"/>
              </a:spcAft>
              <a:buClrTx/>
              <a:tabLst>
                <a:tab pos="8797925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10" descr="citi-r_2c-blu_pos_rgb-PPT_sm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793" y="6337518"/>
            <a:ext cx="509522" cy="324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3"/>
          <p:cNvSpPr>
            <a:spLocks noGrp="1" noChangeArrowheads="1"/>
          </p:cNvSpPr>
          <p:nvPr>
            <p:ph type="title"/>
          </p:nvPr>
        </p:nvSpPr>
        <p:spPr bwMode="black">
          <a:xfrm>
            <a:off x="349250" y="88352"/>
            <a:ext cx="7670625" cy="620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42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9252" y="3081270"/>
            <a:ext cx="8451021" cy="419100"/>
          </a:xfrm>
        </p:spPr>
        <p:txBody>
          <a:bodyPr/>
          <a:lstStyle>
            <a:lvl1pPr marL="0" indent="0">
              <a:buClr>
                <a:schemeClr val="accent1"/>
              </a:buClr>
              <a:buFont typeface="+mj-lt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350166" y="3503004"/>
            <a:ext cx="8453102" cy="104653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ct val="0"/>
              </a:spcAft>
              <a:buFontTx/>
              <a:buNone/>
              <a:defRPr sz="2000">
                <a:solidFill>
                  <a:schemeClr val="accent1"/>
                </a:solidFill>
                <a:latin typeface="Arial" charset="0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6" name="Picture 10" descr="citi-r_2c-blu_pos_rgb-PPT_s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793" y="6337518"/>
            <a:ext cx="509522" cy="324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1"/>
            <a:ext cx="9144000" cy="780176"/>
          </a:xfrm>
          <a:prstGeom prst="rect">
            <a:avLst/>
          </a:prstGeom>
          <a:gradFill flip="none" rotWithShape="1">
            <a:gsLst>
              <a:gs pos="75000">
                <a:srgbClr val="0066B3"/>
              </a:gs>
              <a:gs pos="20000">
                <a:srgbClr val="00B3F0"/>
              </a:gs>
              <a:gs pos="0">
                <a:srgbClr val="00BDF2"/>
              </a:gs>
              <a:gs pos="100000">
                <a:srgbClr val="004785"/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8" name="Picture 7" descr="X:\Tools\_Logos\__Citi Related Logos\P1 logos\Illustrator logos\final-p1-logo_circl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920" y="88352"/>
            <a:ext cx="721150" cy="60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96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248" y="1490662"/>
            <a:ext cx="4122000" cy="4765675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>
              <a:buClrTx/>
            </a:pPr>
            <a:r>
              <a:rPr lang="en-US" smtClean="0"/>
              <a:t>Click to edit Master text styles</a:t>
            </a:r>
          </a:p>
          <a:p>
            <a:pPr lvl="1">
              <a:buClrTx/>
            </a:pPr>
            <a:r>
              <a:rPr lang="en-US" smtClean="0"/>
              <a:t>Second level</a:t>
            </a:r>
          </a:p>
          <a:p>
            <a:pPr lvl="2">
              <a:buClrTx/>
            </a:pPr>
            <a:r>
              <a:rPr lang="en-US" smtClean="0"/>
              <a:t>Third level</a:t>
            </a:r>
          </a:p>
          <a:p>
            <a:pPr lvl="3">
              <a:buClrTx/>
            </a:pPr>
            <a:r>
              <a:rPr lang="en-US" smtClean="0"/>
              <a:t>Fourth level</a:t>
            </a:r>
          </a:p>
          <a:p>
            <a:pPr lvl="4">
              <a:buClrTx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6" y="1490662"/>
            <a:ext cx="4122000" cy="4765675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buClrTx/>
            </a:pPr>
            <a:r>
              <a:rPr lang="en-US" smtClean="0"/>
              <a:t>Click to edit Master text styles</a:t>
            </a:r>
          </a:p>
          <a:p>
            <a:pPr lvl="1">
              <a:buClrTx/>
            </a:pPr>
            <a:r>
              <a:rPr lang="en-US" smtClean="0"/>
              <a:t>Second level</a:t>
            </a:r>
          </a:p>
          <a:p>
            <a:pPr lvl="2">
              <a:buClrTx/>
            </a:pPr>
            <a:r>
              <a:rPr lang="en-US" smtClean="0"/>
              <a:t>Third level</a:t>
            </a:r>
          </a:p>
          <a:p>
            <a:pPr lvl="3">
              <a:buClrTx/>
            </a:pPr>
            <a:r>
              <a:rPr lang="en-US" smtClean="0"/>
              <a:t>Fourth level</a:t>
            </a:r>
          </a:p>
          <a:p>
            <a:pPr lvl="4">
              <a:buClrTx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Line 12"/>
          <p:cNvSpPr>
            <a:spLocks noChangeShapeType="1"/>
          </p:cNvSpPr>
          <p:nvPr userDrawn="1"/>
        </p:nvSpPr>
        <p:spPr bwMode="auto">
          <a:xfrm>
            <a:off x="4577187" y="1490662"/>
            <a:ext cx="0" cy="4765675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cxnSp>
        <p:nvCxnSpPr>
          <p:cNvPr id="8" name="Straight Connector 3"/>
          <p:cNvCxnSpPr>
            <a:cxnSpLocks noChangeShapeType="1"/>
          </p:cNvCxnSpPr>
          <p:nvPr userDrawn="1"/>
        </p:nvCxnSpPr>
        <p:spPr bwMode="auto">
          <a:xfrm>
            <a:off x="342900" y="1364374"/>
            <a:ext cx="84582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50" y="759600"/>
            <a:ext cx="8456400" cy="579600"/>
          </a:xfrm>
        </p:spPr>
        <p:txBody>
          <a:bodyPr anchor="ctr" anchorCtr="0"/>
          <a:lstStyle>
            <a:lvl1pPr marL="0" indent="0"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3"/>
          <p:cNvSpPr>
            <a:spLocks noGrp="1" noChangeArrowheads="1"/>
          </p:cNvSpPr>
          <p:nvPr>
            <p:ph type="title"/>
          </p:nvPr>
        </p:nvSpPr>
        <p:spPr bwMode="black">
          <a:xfrm>
            <a:off x="349250" y="88352"/>
            <a:ext cx="7670625" cy="620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1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10"/>
          <p:cNvSpPr>
            <a:spLocks noChangeShapeType="1"/>
          </p:cNvSpPr>
          <p:nvPr userDrawn="1"/>
        </p:nvSpPr>
        <p:spPr bwMode="auto">
          <a:xfrm>
            <a:off x="3065176" y="1485011"/>
            <a:ext cx="0" cy="4771504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7472" y="1490472"/>
            <a:ext cx="2609912" cy="477316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4"/>
          </p:nvPr>
        </p:nvSpPr>
        <p:spPr>
          <a:xfrm>
            <a:off x="3172968" y="1490472"/>
            <a:ext cx="5623560" cy="477316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3"/>
          <p:cNvCxnSpPr>
            <a:cxnSpLocks noChangeShapeType="1"/>
          </p:cNvCxnSpPr>
          <p:nvPr userDrawn="1"/>
        </p:nvCxnSpPr>
        <p:spPr bwMode="auto">
          <a:xfrm>
            <a:off x="342900" y="1364374"/>
            <a:ext cx="84582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50" y="759600"/>
            <a:ext cx="8456400" cy="579600"/>
          </a:xfrm>
        </p:spPr>
        <p:txBody>
          <a:bodyPr anchor="ctr" anchorCtr="0"/>
          <a:lstStyle>
            <a:lvl1pPr marL="0" indent="0"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3"/>
          <p:cNvSpPr>
            <a:spLocks noGrp="1" noChangeArrowheads="1"/>
          </p:cNvSpPr>
          <p:nvPr>
            <p:ph type="title"/>
          </p:nvPr>
        </p:nvSpPr>
        <p:spPr bwMode="black">
          <a:xfrm>
            <a:off x="349250" y="88352"/>
            <a:ext cx="7670625" cy="620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432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6"/>
          <p:cNvSpPr>
            <a:spLocks noGrp="1"/>
          </p:cNvSpPr>
          <p:nvPr>
            <p:ph sz="quarter" idx="14"/>
          </p:nvPr>
        </p:nvSpPr>
        <p:spPr>
          <a:xfrm>
            <a:off x="347472" y="1490472"/>
            <a:ext cx="4122928" cy="476586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5"/>
          </p:nvPr>
        </p:nvSpPr>
        <p:spPr>
          <a:xfrm>
            <a:off x="4679100" y="1490472"/>
            <a:ext cx="4122000" cy="23220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6"/>
          </p:nvPr>
        </p:nvSpPr>
        <p:spPr>
          <a:xfrm>
            <a:off x="4679100" y="3934337"/>
            <a:ext cx="4122000" cy="23220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Line 12"/>
          <p:cNvSpPr>
            <a:spLocks noChangeShapeType="1"/>
          </p:cNvSpPr>
          <p:nvPr userDrawn="1"/>
        </p:nvSpPr>
        <p:spPr bwMode="auto">
          <a:xfrm>
            <a:off x="4581894" y="1490662"/>
            <a:ext cx="0" cy="4765675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endParaRPr lang="en-US" dirty="0"/>
          </a:p>
        </p:txBody>
      </p:sp>
      <p:cxnSp>
        <p:nvCxnSpPr>
          <p:cNvPr id="12" name="Straight Connector 3"/>
          <p:cNvCxnSpPr>
            <a:cxnSpLocks noChangeShapeType="1"/>
          </p:cNvCxnSpPr>
          <p:nvPr userDrawn="1"/>
        </p:nvCxnSpPr>
        <p:spPr bwMode="auto">
          <a:xfrm>
            <a:off x="342900" y="1364374"/>
            <a:ext cx="84582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49250" y="759600"/>
            <a:ext cx="8456400" cy="579600"/>
          </a:xfrm>
        </p:spPr>
        <p:txBody>
          <a:bodyPr anchor="ctr" anchorCtr="0"/>
          <a:lstStyle>
            <a:lvl1pPr marL="0" indent="0"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3"/>
          <p:cNvSpPr>
            <a:spLocks noGrp="1" noChangeArrowheads="1"/>
          </p:cNvSpPr>
          <p:nvPr>
            <p:ph type="title"/>
          </p:nvPr>
        </p:nvSpPr>
        <p:spPr bwMode="black">
          <a:xfrm>
            <a:off x="349250" y="88352"/>
            <a:ext cx="7670625" cy="620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83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9144000" cy="780176"/>
          </a:xfrm>
          <a:prstGeom prst="rect">
            <a:avLst/>
          </a:prstGeom>
          <a:gradFill flip="none" rotWithShape="1">
            <a:gsLst>
              <a:gs pos="75000">
                <a:srgbClr val="0066B3"/>
              </a:gs>
              <a:gs pos="20000">
                <a:srgbClr val="00B3F0"/>
              </a:gs>
              <a:gs pos="0">
                <a:srgbClr val="00BDF2"/>
              </a:gs>
              <a:gs pos="100000">
                <a:srgbClr val="004785"/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11" name="Picture 10" descr="X:\Tools\_Logos\__Citi Related Logos\P1 logos\Illustrator logos\final-p1-logo_circle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920" y="88352"/>
            <a:ext cx="721150" cy="60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7" name="Rectangle 83"/>
          <p:cNvSpPr>
            <a:spLocks noGrp="1" noChangeArrowheads="1"/>
          </p:cNvSpPr>
          <p:nvPr>
            <p:ph type="title"/>
          </p:nvPr>
        </p:nvSpPr>
        <p:spPr bwMode="black">
          <a:xfrm>
            <a:off x="349250" y="88352"/>
            <a:ext cx="7670625" cy="620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08" name="Rectangle 8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49250" y="1491324"/>
            <a:ext cx="8457820" cy="4765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10" descr="citi-r_2c-blu_pos_rgb-PPT_sm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793" y="6337518"/>
            <a:ext cx="509522" cy="324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9250" y="6425821"/>
            <a:ext cx="309700" cy="2154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defRPr sz="800"/>
            </a:lvl1pPr>
          </a:lstStyle>
          <a:p>
            <a:pPr lvl="0"/>
            <a:fld id="{AA6A9EDB-1925-4C55-9E95-D0D91AF73075}" type="slidenum">
              <a:rPr lang="en-GB" smtClean="0">
                <a:solidFill>
                  <a:schemeClr val="tx1"/>
                </a:solidFill>
              </a:rPr>
              <a:pPr lvl="0"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6" r:id="rId3"/>
    <p:sldLayoutId id="2147483684" r:id="rId4"/>
    <p:sldLayoutId id="2147483685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3" r:id="rId11"/>
    <p:sldLayoutId id="2147483694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ヒラギノ角ゴ Pro W3" charset="0"/>
          <a:cs typeface="ヒラギノ角ゴ Pro W3" charset="0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9pPr>
    </p:titleStyle>
    <p:bodyStyle>
      <a:lvl1pPr marL="231775" indent="-231775" algn="l" rtl="0" eaLnBrk="1" fontAlgn="base" hangingPunct="1">
        <a:lnSpc>
          <a:spcPct val="100000"/>
        </a:lnSpc>
        <a:spcBef>
          <a:spcPts val="1260"/>
        </a:spcBef>
        <a:spcAft>
          <a:spcPts val="0"/>
        </a:spcAft>
        <a:buClrTx/>
        <a:buSzPct val="120000"/>
        <a:buChar char="•"/>
        <a:defRPr sz="14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460375" indent="-227013" algn="l" rtl="0" eaLnBrk="1" fontAlgn="base" hangingPunct="1">
        <a:lnSpc>
          <a:spcPct val="100000"/>
        </a:lnSpc>
        <a:spcBef>
          <a:spcPts val="420"/>
        </a:spcBef>
        <a:spcAft>
          <a:spcPts val="0"/>
        </a:spcAft>
        <a:buClrTx/>
        <a:buFont typeface="Arial" charset="0"/>
        <a:buChar char="‒"/>
        <a:defRPr sz="1400">
          <a:solidFill>
            <a:schemeClr val="tx1"/>
          </a:solidFill>
          <a:latin typeface="+mn-lt"/>
          <a:ea typeface="ヒラギノ角ゴ Pro W3" charset="0"/>
          <a:cs typeface="Geneva" charset="0"/>
        </a:defRPr>
      </a:lvl2pPr>
      <a:lvl3pPr marL="693738" indent="-231775" algn="l" rtl="0" eaLnBrk="1" fontAlgn="base" hangingPunct="1">
        <a:lnSpc>
          <a:spcPct val="100000"/>
        </a:lnSpc>
        <a:spcBef>
          <a:spcPts val="420"/>
        </a:spcBef>
        <a:spcAft>
          <a:spcPts val="0"/>
        </a:spcAft>
        <a:buClrTx/>
        <a:buChar char="•"/>
        <a:defRPr sz="1400">
          <a:solidFill>
            <a:schemeClr val="tx1"/>
          </a:solidFill>
          <a:latin typeface="+mn-lt"/>
          <a:ea typeface="ヒラギノ角ゴ Pro W3" charset="0"/>
          <a:cs typeface="Geneva" charset="0"/>
        </a:defRPr>
      </a:lvl3pPr>
      <a:lvl4pPr marL="927100" indent="-231775" algn="l" rtl="0" eaLnBrk="1" fontAlgn="base" hangingPunct="1">
        <a:lnSpc>
          <a:spcPct val="100000"/>
        </a:lnSpc>
        <a:spcBef>
          <a:spcPts val="420"/>
        </a:spcBef>
        <a:spcAft>
          <a:spcPts val="0"/>
        </a:spcAft>
        <a:buClrTx/>
        <a:buFont typeface="Arial" charset="0"/>
        <a:buChar char="‒"/>
        <a:defRPr sz="1400">
          <a:solidFill>
            <a:schemeClr val="tx1"/>
          </a:solidFill>
          <a:latin typeface="+mn-lt"/>
          <a:ea typeface="ヒラギノ角ゴ Pro W3" charset="0"/>
          <a:cs typeface="Geneva" charset="0"/>
        </a:defRPr>
      </a:lvl4pPr>
      <a:lvl5pPr marL="1152525" indent="-223838" algn="l" rtl="0" eaLnBrk="1" fontAlgn="base" hangingPunct="1">
        <a:lnSpc>
          <a:spcPct val="100000"/>
        </a:lnSpc>
        <a:spcBef>
          <a:spcPts val="420"/>
        </a:spcBef>
        <a:spcAft>
          <a:spcPts val="0"/>
        </a:spcAft>
        <a:buClrTx/>
        <a:buChar char="•"/>
        <a:defRPr sz="1400">
          <a:solidFill>
            <a:schemeClr val="tx1"/>
          </a:solidFill>
          <a:latin typeface="+mn-lt"/>
          <a:ea typeface="ヒラギノ角ゴ Pro W3" charset="0"/>
          <a:cs typeface="Geneva" charset="0"/>
        </a:defRPr>
      </a:lvl5pPr>
      <a:lvl6pPr marL="21082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6pPr>
      <a:lvl7pPr marL="25654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7pPr>
      <a:lvl8pPr marL="30226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8pPr>
      <a:lvl9pPr marL="34798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microsoft.com/office/2007/relationships/diagramDrawing" Target="../diagrams/drawing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diagramColors" Target="../diagrams/colors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6" Type="http://schemas.openxmlformats.org/officeDocument/2006/relationships/diagramColors" Target="../diagrams/colors2.xml"/><Relationship Id="rId11" Type="http://schemas.openxmlformats.org/officeDocument/2006/relationships/diagramQuickStyle" Target="../diagrams/quickStyle3.xml"/><Relationship Id="rId5" Type="http://schemas.openxmlformats.org/officeDocument/2006/relationships/diagramQuickStyle" Target="../diagrams/quickStyle2.xml"/><Relationship Id="rId10" Type="http://schemas.openxmlformats.org/officeDocument/2006/relationships/diagramLayout" Target="../diagrams/layout3.xml"/><Relationship Id="rId4" Type="http://schemas.openxmlformats.org/officeDocument/2006/relationships/diagramLayout" Target="../diagrams/layout2.xml"/><Relationship Id="rId9" Type="http://schemas.openxmlformats.org/officeDocument/2006/relationships/diagramData" Target="../diagrams/data3.xml"/><Relationship Id="rId1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gif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17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BDF2"/>
              </a:gs>
              <a:gs pos="20000">
                <a:srgbClr val="00B3F0"/>
              </a:gs>
              <a:gs pos="75000">
                <a:srgbClr val="0066B3"/>
              </a:gs>
              <a:gs pos="100000">
                <a:srgbClr val="004785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algn="ctr" eaLnBrk="1" hangingPunct="1"/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03250" y="3343275"/>
            <a:ext cx="8210550" cy="517525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InDesign Content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Solution Proposal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sz="quarter" idx="1"/>
          </p:nvPr>
        </p:nvSpPr>
        <p:spPr>
          <a:xfrm>
            <a:off x="603250" y="3833813"/>
            <a:ext cx="8221663" cy="1093787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94E8FF"/>
                </a:solidFill>
              </a:rPr>
              <a:t>Nathan Wheeler</a:t>
            </a:r>
            <a:endParaRPr lang="en-US" dirty="0" smtClean="0">
              <a:solidFill>
                <a:srgbClr val="94E8FF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rgbClr val="94E8FF"/>
                </a:solidFill>
              </a:rPr>
              <a:t>August 31, 2015</a:t>
            </a:r>
            <a:endParaRPr lang="en-US" dirty="0">
              <a:solidFill>
                <a:srgbClr val="94E8FF"/>
              </a:solidFill>
            </a:endParaRPr>
          </a:p>
        </p:txBody>
      </p:sp>
      <p:pic>
        <p:nvPicPr>
          <p:cNvPr id="8196" name="Picture 6" descr="citi-r_2c-blu_pos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4933950"/>
            <a:ext cx="24511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331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735" y="4046220"/>
            <a:ext cx="704850" cy="230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3764272"/>
              </p:ext>
            </p:extLst>
          </p:nvPr>
        </p:nvGraphicFramePr>
        <p:xfrm>
          <a:off x="1895933" y="4040386"/>
          <a:ext cx="4577255" cy="2410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 bwMode="black">
          <a:xfrm>
            <a:off x="349249" y="0"/>
            <a:ext cx="7670625" cy="620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18288" bIns="0" numCol="1" anchor="b" anchorCtr="0" compatLnSpc="1">
            <a:prstTxWarp prst="textNoShape">
              <a:avLst/>
            </a:prstTxWarp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4785"/>
                </a:solidFill>
                <a:latin typeface="Arial" charset="0"/>
                <a:ea typeface="Geneva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4785"/>
                </a:solidFill>
                <a:latin typeface="Arial" charset="0"/>
                <a:ea typeface="Geneva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4785"/>
                </a:solidFill>
                <a:latin typeface="Arial" charset="0"/>
                <a:ea typeface="Geneva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4785"/>
                </a:solidFill>
                <a:latin typeface="Arial" charset="0"/>
                <a:ea typeface="Geneva" charset="0"/>
              </a:defRPr>
            </a:lvl9pPr>
          </a:lstStyle>
          <a:p>
            <a:pPr algn="l"/>
            <a:r>
              <a:rPr lang="en-US" sz="2000" dirty="0" smtClean="0">
                <a:solidFill>
                  <a:schemeClr val="bg1"/>
                </a:solidFill>
                <a:ea typeface="ヒラギノ角ゴ Pro W3" charset="0"/>
                <a:cs typeface="ヒラギノ角ゴ Pro W3" charset="0"/>
              </a:rPr>
              <a:t>The Problem</a:t>
            </a:r>
            <a:endParaRPr lang="en-US" sz="2000" dirty="0">
              <a:solidFill>
                <a:schemeClr val="bg1"/>
              </a:solidFill>
              <a:ea typeface="ヒラギノ角ゴ Pro W3" charset="0"/>
              <a:cs typeface="ヒラギノ角ゴ Pro W3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0544"/>
            <a:ext cx="5785945" cy="226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 bwMode="auto">
          <a:xfrm>
            <a:off x="0" y="3391740"/>
            <a:ext cx="9144000" cy="3048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572" y="934653"/>
            <a:ext cx="7854696" cy="2896367"/>
          </a:xfrm>
        </p:spPr>
        <p:txBody>
          <a:bodyPr/>
          <a:lstStyle/>
          <a:p>
            <a:pPr algn="ctr"/>
            <a:r>
              <a:rPr lang="en-US" sz="2000" b="1" kern="1200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rPr>
              <a:t>Extreme </a:t>
            </a:r>
            <a:r>
              <a:rPr lang="en-US" sz="2000" b="1" kern="1200" dirty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rPr>
              <a:t>market demands.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2000" b="1" kern="1200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rPr>
              <a:t>Massive </a:t>
            </a:r>
            <a:r>
              <a:rPr lang="en-US" sz="2000" b="1" kern="1200" dirty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rPr>
              <a:t>inefficiencies in our project lifecycle.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452360" y="4914900"/>
            <a:ext cx="1691640" cy="5410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b="1" dirty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rPr>
              <a:t>Too Long!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59080" y="6461760"/>
            <a:ext cx="220980" cy="266700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  <a:extLst/>
        </p:spPr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1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9250" y="88352"/>
            <a:ext cx="8053235" cy="620798"/>
          </a:xfrm>
        </p:spPr>
        <p:txBody>
          <a:bodyPr/>
          <a:lstStyle/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Content Implementation Process (Before and After InDesign Automation)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714665884"/>
              </p:ext>
            </p:extLst>
          </p:nvPr>
        </p:nvGraphicFramePr>
        <p:xfrm>
          <a:off x="0" y="1382909"/>
          <a:ext cx="9082585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10" y="1291988"/>
            <a:ext cx="757455" cy="2320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</a:rPr>
              <a:t>Creative Team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3456" y="1239714"/>
            <a:ext cx="1103198" cy="2320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</a:rPr>
              <a:t>Legal/Business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79012" y="1219200"/>
            <a:ext cx="759721" cy="2320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</a:rPr>
              <a:t>Copywriter&amp; Creative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8" y="1219200"/>
            <a:ext cx="614141" cy="2320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</a:rPr>
              <a:t>Legal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51203" y="1239735"/>
            <a:ext cx="914404" cy="2320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</a:rPr>
              <a:t>Translator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65772" y="1219200"/>
            <a:ext cx="636883" cy="2320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</a:rPr>
              <a:t>CMS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35685" y="1219200"/>
            <a:ext cx="636883" cy="2320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</a:rPr>
              <a:t>CMS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02485" y="1219200"/>
            <a:ext cx="636883" cy="2320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</a:rPr>
              <a:t>CMS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03004" y="1219200"/>
            <a:ext cx="636883" cy="2320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</a:rPr>
              <a:t>CMS</a:t>
            </a:r>
          </a:p>
        </p:txBody>
      </p:sp>
      <p:pic>
        <p:nvPicPr>
          <p:cNvPr id="1027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913" y="2590800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3027" y="2590800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8600" y="2590800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02485" y="2599642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04539" y="2608761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06595" y="2608762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>
            <a:off x="3410" y="3541594"/>
            <a:ext cx="9144000" cy="34119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TextBox 60"/>
          <p:cNvSpPr txBox="1"/>
          <p:nvPr/>
        </p:nvSpPr>
        <p:spPr>
          <a:xfrm>
            <a:off x="-7014" y="3055983"/>
            <a:ext cx="7775241" cy="8302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00000"/>
                </a:solidFill>
              </a:rPr>
              <a:t>Risks Associated with Current Process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</a:rPr>
              <a:t>1. Misunderstanding of Requirements                            2. Versioning and Quality Control Issues     3. Compounding Effects of Late Deliverables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</a:rPr>
              <a:t>4. Massive Potential for User Error Throughout              5. Incompatible with Agile Methodologies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 dirty="0">
              <a:solidFill>
                <a:srgbClr val="000000"/>
              </a:solidFill>
            </a:endParaRPr>
          </a:p>
        </p:txBody>
      </p:sp>
      <p:graphicFrame>
        <p:nvGraphicFramePr>
          <p:cNvPr id="66" name="Diagram 65"/>
          <p:cNvGraphicFramePr/>
          <p:nvPr>
            <p:extLst>
              <p:ext uri="{D42A27DB-BD31-4B8C-83A1-F6EECF244321}">
                <p14:modId xmlns:p14="http://schemas.microsoft.com/office/powerpoint/2010/main" val="61547688"/>
              </p:ext>
            </p:extLst>
          </p:nvPr>
        </p:nvGraphicFramePr>
        <p:xfrm>
          <a:off x="867396" y="3903259"/>
          <a:ext cx="7328848" cy="1476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67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7227" y="5181600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3000" y="5106126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03076" y="5106125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35849" y="5106126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68622" y="5105400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10000" y="5105883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8852" y="5105883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76079" y="5105400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51280" y="5105401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42773" y="5105402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02935" y="5811594"/>
            <a:ext cx="930323" cy="4186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Execute XML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2980" y="5943600"/>
            <a:ext cx="8196619" cy="10330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00000"/>
                </a:solidFill>
              </a:rPr>
              <a:t>Benefits to NEW Process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</a:rPr>
              <a:t>1. Drastically Reduced Error Rate                        2. Substantially Increased Efficiency                3. Faster Legal Approval for Copy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</a:rPr>
              <a:t>4. Gxt Is Freed Up for More Complex Tasks.       5. Less GxT members needed for projects       6. Auditable Repository of Past Projects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</a:rPr>
              <a:t>7. Ties In With Citi’s API Strategy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 dirty="0">
              <a:solidFill>
                <a:srgbClr val="00B050"/>
              </a:solidFill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sz="900" dirty="0">
              <a:solidFill>
                <a:srgbClr val="00B050"/>
              </a:solidFill>
            </a:endParaRPr>
          </a:p>
        </p:txBody>
      </p:sp>
      <p:pic>
        <p:nvPicPr>
          <p:cNvPr id="1028" name="Picture 4" descr="C:\Users\nw53497\AppData\Local\Microsoft\Windows\Temporary Internet Files\Content.IE5\X3TPERX1\11[1]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305" y="5410200"/>
            <a:ext cx="1983095" cy="67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7022719" y="5568272"/>
            <a:ext cx="1040266" cy="175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</a:rPr>
              <a:t>Execute XML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259686" y="6530454"/>
            <a:ext cx="170218" cy="109182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  <a:ex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86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7513" y="2590800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43627" y="2590800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2590800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0600" y="2845155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16714" y="2845155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92287" y="2845155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84313" y="2590800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10427" y="2590800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86000" y="2590800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51113" y="2590800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77227" y="2590800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2800" y="2590800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51113" y="2819400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77227" y="2819400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2800" y="2819400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17913" y="2590800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44027" y="2590800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19600" y="2590800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17913" y="2819400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44027" y="2819400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19600" y="2819400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57800" y="2590800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83914" y="2590800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59487" y="2590800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57800" y="2819400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83914" y="2819400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59487" y="2819400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75313" y="2590800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01427" y="2590800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77000" y="2590800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75313" y="2819400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01427" y="2819400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77000" y="2819400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42113" y="2590800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68227" y="2590800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43800" y="2590800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42113" y="2819400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68227" y="2819400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43800" y="2819400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762000"/>
            <a:ext cx="3209501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Current Process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3681" y="3061670"/>
            <a:ext cx="8975687" cy="519730"/>
          </a:xfrm>
          <a:prstGeom prst="rect">
            <a:avLst/>
          </a:prstGeom>
          <a:solidFill>
            <a:schemeClr val="bg1">
              <a:lumMod val="85000"/>
              <a:alpha val="33000"/>
            </a:schemeClr>
          </a:solidFill>
          <a:ln w="9525">
            <a:noFill/>
          </a:ln>
          <a:effectLst/>
          <a:extLst/>
        </p:spPr>
        <p:txBody>
          <a:bodyPr rtlCol="0" anchor="ctr"/>
          <a:lstStyle/>
          <a:p>
            <a:pPr algn="ctr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83314" y="3886200"/>
            <a:ext cx="1555086" cy="2320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</a:rPr>
              <a:t>Creative Team/Translator Business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6200" y="3581400"/>
            <a:ext cx="3209501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Future Process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702714" y="3886200"/>
            <a:ext cx="1555086" cy="2320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</a:rPr>
              <a:t>Creative Team/Translator Business / Legal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7162800" y="3958988"/>
            <a:ext cx="636883" cy="2320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</a:rPr>
              <a:t>CMS</a:t>
            </a:r>
          </a:p>
        </p:txBody>
      </p:sp>
      <p:pic>
        <p:nvPicPr>
          <p:cNvPr id="136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56565" y="5105883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3" descr="C:\Users\nw53497\AppData\Local\Microsoft\Windows\Temporary Internet Files\Content.IE5\UGG50ES0\STANDING_STICK_FIGURE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23792" y="5105400"/>
            <a:ext cx="232773" cy="2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Rectangle 137"/>
          <p:cNvSpPr/>
          <p:nvPr/>
        </p:nvSpPr>
        <p:spPr bwMode="auto">
          <a:xfrm>
            <a:off x="76200" y="5943600"/>
            <a:ext cx="8975687" cy="838200"/>
          </a:xfrm>
          <a:prstGeom prst="rect">
            <a:avLst/>
          </a:prstGeom>
          <a:solidFill>
            <a:schemeClr val="bg1">
              <a:lumMod val="85000"/>
              <a:alpha val="33000"/>
            </a:schemeClr>
          </a:solidFill>
          <a:ln w="9525">
            <a:noFill/>
          </a:ln>
          <a:effectLst/>
          <a:extLst/>
        </p:spPr>
        <p:txBody>
          <a:bodyPr rtlCol="0" anchor="ctr"/>
          <a:lstStyle/>
          <a:p>
            <a:pPr algn="ctr"/>
            <a:endParaRPr lang="en-US" sz="1400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792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6599"/>
            <a:ext cx="2667000" cy="176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http://differentandbetter.com/wp-content/uploads/2014/01/speeding-train-l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67000" y="756599"/>
            <a:ext cx="6477000" cy="176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2647666"/>
            <a:ext cx="9144000" cy="34051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4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326" y="2540860"/>
            <a:ext cx="3856674" cy="112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316" y="3839017"/>
            <a:ext cx="2026693" cy="694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173" y="4886467"/>
            <a:ext cx="1741113" cy="197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24837"/>
            <a:ext cx="4709161" cy="182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82" y="3606545"/>
            <a:ext cx="1222378" cy="234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173" y="3451037"/>
            <a:ext cx="1585988" cy="132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64" y="4350224"/>
            <a:ext cx="1444222" cy="221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nw53497\AppData\Local\Microsoft\Windows\Temporary Internet Files\Content.IE5\NX2ZUH2Z\Yes_check[1]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673" y="4598159"/>
            <a:ext cx="1363980" cy="136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98286" y="2698455"/>
            <a:ext cx="1145329" cy="2784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(Automatic)	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26080" y="2508459"/>
            <a:ext cx="1145329" cy="2784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(Automatic)		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957" y="2698455"/>
            <a:ext cx="1145329" cy="6308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(Minimal Content Tagging)		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54064" y="6569980"/>
            <a:ext cx="225996" cy="143240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  <a:extLst/>
        </p:spPr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11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343091" y="1055688"/>
            <a:ext cx="8457819" cy="5200649"/>
          </a:xfrm>
        </p:spPr>
        <p:txBody>
          <a:bodyPr/>
          <a:lstStyle/>
          <a:p>
            <a:endParaRPr lang="en-US" dirty="0" smtClean="0"/>
          </a:p>
          <a:p>
            <a:pPr marL="928687" lvl="4" indent="0">
              <a:buNone/>
            </a:pPr>
            <a:r>
              <a:rPr lang="en-US" dirty="0" smtClean="0"/>
              <a:t>Obtain additional licenses and training for InDesign.</a:t>
            </a:r>
          </a:p>
          <a:p>
            <a:pPr lvl="4"/>
            <a:endParaRPr lang="en-US" dirty="0"/>
          </a:p>
          <a:p>
            <a:pPr lvl="4"/>
            <a:endParaRPr lang="en-US" dirty="0" smtClean="0"/>
          </a:p>
          <a:p>
            <a:pPr marL="928687" lvl="4" indent="0">
              <a:buNone/>
            </a:pPr>
            <a:r>
              <a:rPr lang="en-US" dirty="0" smtClean="0"/>
              <a:t>Continue to bolster </a:t>
            </a:r>
            <a:r>
              <a:rPr lang="en-US" dirty="0" smtClean="0"/>
              <a:t>support from the creative team.</a:t>
            </a:r>
          </a:p>
          <a:p>
            <a:pPr lvl="4"/>
            <a:endParaRPr lang="en-US" dirty="0"/>
          </a:p>
          <a:p>
            <a:pPr lvl="4"/>
            <a:endParaRPr lang="en-US" dirty="0" smtClean="0"/>
          </a:p>
          <a:p>
            <a:pPr marL="928687" lvl="4" indent="0">
              <a:buNone/>
            </a:pPr>
            <a:r>
              <a:rPr lang="en-US" smtClean="0"/>
              <a:t> </a:t>
            </a:r>
            <a:r>
              <a:rPr lang="en-US" smtClean="0"/>
              <a:t>Build </a:t>
            </a:r>
            <a:r>
              <a:rPr lang="en-US" dirty="0" smtClean="0"/>
              <a:t>upon the current functional prototype, integrating it seamlessly with our current CMS.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It has been proposed to use InDesign on the following projects in </a:t>
            </a:r>
            <a:r>
              <a:rPr lang="en-US" dirty="0" smtClean="0"/>
              <a:t>July: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to Success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398404"/>
              </p:ext>
            </p:extLst>
          </p:nvPr>
        </p:nvGraphicFramePr>
        <p:xfrm>
          <a:off x="3266128" y="4578823"/>
          <a:ext cx="2611744" cy="21952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8408"/>
                <a:gridCol w="476668"/>
                <a:gridCol w="476668"/>
              </a:tblGrid>
              <a:tr h="1823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Projects</a:t>
                      </a: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CMS</a:t>
                      </a: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FEDS</a:t>
                      </a: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  <a:tr h="5032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</a:rPr>
                        <a:t>C-0861109 -- EMV Chip Migration -- for business card</a:t>
                      </a: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No</a:t>
                      </a: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  <a:tr h="5032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</a:rPr>
                        <a:t>C-0952901 -- OCS-AO Express Request Expansion Phase 2</a:t>
                      </a: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  <a:tr h="5032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</a:rPr>
                        <a:t>C-0870821 -- Real-Time CoBrand Rewards</a:t>
                      </a: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No</a:t>
                      </a: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  <a:tr h="5032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</a:rPr>
                        <a:t>C-0918909 -- Special Purpose Lending Offer Enhancements </a:t>
                      </a: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46" y="1106608"/>
            <a:ext cx="791994" cy="788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18" y="1966417"/>
            <a:ext cx="874050" cy="57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 descr="http://avisocoaching.com/wp-content/uploads/2013/10/progress-report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55" y="2705913"/>
            <a:ext cx="1028973" cy="6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18" y="6508750"/>
            <a:ext cx="225425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53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543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Custom"/>
</p:tagLst>
</file>

<file path=ppt/theme/theme1.xml><?xml version="1.0" encoding="utf-8"?>
<a:theme xmlns:a="http://schemas.openxmlformats.org/drawingml/2006/main" name="GxT_PPT_template">
  <a:themeElements>
    <a:clrScheme name="CitiPrivateBank">
      <a:dk1>
        <a:srgbClr val="000000"/>
      </a:dk1>
      <a:lt1>
        <a:srgbClr val="FFFFFF"/>
      </a:lt1>
      <a:dk2>
        <a:srgbClr val="000000"/>
      </a:dk2>
      <a:lt2>
        <a:srgbClr val="80C2A1"/>
      </a:lt2>
      <a:accent1>
        <a:srgbClr val="002D72"/>
      </a:accent1>
      <a:accent2>
        <a:srgbClr val="53565A"/>
      </a:accent2>
      <a:accent3>
        <a:srgbClr val="00BDF2"/>
      </a:accent3>
      <a:accent4>
        <a:srgbClr val="6B3077"/>
      </a:accent4>
      <a:accent5>
        <a:srgbClr val="00B0B9"/>
      </a:accent5>
      <a:accent6>
        <a:srgbClr val="C99700"/>
      </a:accent6>
      <a:hlink>
        <a:srgbClr val="00B0F0"/>
      </a:hlink>
      <a:folHlink>
        <a:srgbClr val="0070C0"/>
      </a:folHlink>
    </a:clrScheme>
    <a:fontScheme name="cfin_v06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noFill/>
        </a:ln>
        <a:effectLst/>
        <a:extLst/>
      </a:spPr>
      <a:bodyPr rtlCol="0" anchor="ctr"/>
      <a:lstStyle>
        <a:defPPr algn="ctr">
          <a:defRPr sz="1400" dirty="0" err="1" smtClean="0">
            <a:solidFill>
              <a:schemeClr val="bg1"/>
            </a:solidFill>
          </a:defRPr>
        </a:defPPr>
      </a:lstStyle>
    </a:spDef>
    <a:lnDef>
      <a:spPr bwMode="auto">
        <a:solidFill>
          <a:schemeClr val="tx2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noAutofit/>
      </a:bodyPr>
      <a:lstStyle>
        <a:defPPr>
          <a:defRPr sz="1400" dirty="0" smtClean="0"/>
        </a:defPPr>
      </a:lstStyle>
    </a:txDef>
  </a:objectDefaults>
  <a:extraClrSchemeLst>
    <a:extraClrScheme>
      <a:clrScheme name="CPB 150113">
        <a:dk1>
          <a:srgbClr val="000000"/>
        </a:dk1>
        <a:lt1>
          <a:srgbClr val="FFFFFF"/>
        </a:lt1>
        <a:dk2>
          <a:srgbClr val="000000"/>
        </a:dk2>
        <a:lt2>
          <a:srgbClr val="80C2A1"/>
        </a:lt2>
        <a:accent1>
          <a:srgbClr val="002D72"/>
        </a:accent1>
        <a:accent2>
          <a:srgbClr val="53565A"/>
        </a:accent2>
        <a:accent3>
          <a:srgbClr val="00BDF2"/>
        </a:accent3>
        <a:accent4>
          <a:srgbClr val="6B3077"/>
        </a:accent4>
        <a:accent5>
          <a:srgbClr val="00B0B9"/>
        </a:accent5>
        <a:accent6>
          <a:srgbClr val="C99700"/>
        </a:accent6>
        <a:hlink>
          <a:srgbClr val="00B0F0"/>
        </a:hlink>
        <a:folHlink>
          <a:srgbClr val="007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iti Cyan Tint (20%)">
      <a:srgbClr val="CCF2FC"/>
    </a:custClr>
    <a:custClr name="Citi Light Gray Tint(20%)">
      <a:srgbClr val="EAEBEB"/>
    </a:custClr>
    <a:custClr name="Plum Tint(50%)">
      <a:srgbClr val="890C58"/>
    </a:custClr>
    <a:custClr name="Plum Tint(40%)">
      <a:srgbClr val="EE38A6"/>
    </a:custClr>
    <a:custClr name="Plum Tint(30%)">
      <a:srgbClr val="F37AC4"/>
    </a:custClr>
    <a:custClr name="Plum Tint(20%)">
      <a:srgbClr val="F9BDE1"/>
    </a:custClr>
    <a:custClr name="Olive Tint(50%)">
      <a:srgbClr val="CAC980"/>
    </a:custClr>
    <a:custClr name="Olive Tint(40%)">
      <a:srgbClr val="E1E19E"/>
    </a:custClr>
    <a:custClr name="Olive Tint(30%)">
      <a:srgbClr val="E9EBC3"/>
    </a:custClr>
    <a:custClr name="Olive Tint(20%)">
      <a:srgbClr val="F7F6DD"/>
    </a:custClr>
  </a:custClr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PrivateBank_PPT_template</Template>
  <TotalTime>3961</TotalTime>
  <Words>368</Words>
  <Application>Microsoft Office PowerPoint</Application>
  <PresentationFormat>On-screen Show (4:3)</PresentationFormat>
  <Paragraphs>98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GxT_PPT_template</vt:lpstr>
      <vt:lpstr>PowerPoint Presentation</vt:lpstr>
      <vt:lpstr> InDesign Content  Solution Proposal</vt:lpstr>
      <vt:lpstr>PowerPoint Presentation</vt:lpstr>
      <vt:lpstr>Content Implementation Process (Before and After InDesign Automation)</vt:lpstr>
      <vt:lpstr>Our Solution</vt:lpstr>
      <vt:lpstr>Road to Success</vt:lpstr>
      <vt:lpstr>PowerPoint Presentation</vt:lpstr>
    </vt:vector>
  </TitlesOfParts>
  <Company>Citigroup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Is Set in Arial Regular, 28pt, Black, and Can Occupy Up to Two Lines</dc:title>
  <dc:creator>Briant Almonte</dc:creator>
  <cp:lastModifiedBy>Nathan</cp:lastModifiedBy>
  <cp:revision>114</cp:revision>
  <cp:lastPrinted>2013-01-07T23:44:49Z</cp:lastPrinted>
  <dcterms:created xsi:type="dcterms:W3CDTF">2014-12-03T19:22:43Z</dcterms:created>
  <dcterms:modified xsi:type="dcterms:W3CDTF">2016-02-19T21:01:30Z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itchbook Compatible">
    <vt:lpwstr>Yes</vt:lpwstr>
  </property>
  <property fmtid="{D5CDD505-2E9C-101B-9397-08002B2CF9AE}" pid="3" name="Offisync_UniqueId">
    <vt:lpwstr>173375</vt:lpwstr>
  </property>
  <property fmtid="{D5CDD505-2E9C-101B-9397-08002B2CF9AE}" pid="4" name="Offisync_ServerID">
    <vt:lpwstr>00b1d6dc-ee2a-4d3b-9525-c4bf36ddb271</vt:lpwstr>
  </property>
  <property fmtid="{D5CDD505-2E9C-101B-9397-08002B2CF9AE}" pid="5" name="Offisync_UpdateToken">
    <vt:lpwstr>1</vt:lpwstr>
  </property>
  <property fmtid="{D5CDD505-2E9C-101B-9397-08002B2CF9AE}" pid="6" name="Jive_LatestUserAccountName">
    <vt:lpwstr>jk63657</vt:lpwstr>
  </property>
  <property fmtid="{D5CDD505-2E9C-101B-9397-08002B2CF9AE}" pid="7" name="Offisync_ProviderInitializationData">
    <vt:lpwstr>https://collaborate.citi.net</vt:lpwstr>
  </property>
  <property fmtid="{D5CDD505-2E9C-101B-9397-08002B2CF9AE}" pid="8" name="Jive_VersionGuid">
    <vt:lpwstr>2fea16f7-f3aa-4f22-ab86-4d6167498f42</vt:lpwstr>
  </property>
</Properties>
</file>