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29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7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7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FF9C5-F98C-459C-8D60-E0629B2243E5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D5ECA-B5FB-487E-974C-02D7EE401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7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Intangible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benefits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Customer confidence.</a:t>
            </a:r>
          </a:p>
          <a:p>
            <a:r>
              <a:rPr lang="en-US" dirty="0" smtClean="0"/>
              <a:t>Elimination of rework (A great deal of our current workload).</a:t>
            </a:r>
          </a:p>
          <a:p>
            <a:r>
              <a:rPr lang="en-US" dirty="0" smtClean="0"/>
              <a:t>IP Developers are free to work on other, more meaningful tasks. </a:t>
            </a:r>
          </a:p>
          <a:p>
            <a:r>
              <a:rPr lang="en-US" dirty="0" smtClean="0"/>
              <a:t>Higher-level developers don’t ever have to waste time with reviews(Even more beneficial).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17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Scheduling/Implementation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You will be prompted to enter additional details for the scheduling request.</a:t>
            </a:r>
          </a:p>
          <a:p>
            <a:r>
              <a:rPr lang="en-US" dirty="0" smtClean="0"/>
              <a:t>Based on the information from JCL documentation in PROD.DOCUMENT and your prompt,  send a request to Vince.</a:t>
            </a:r>
          </a:p>
          <a:p>
            <a:r>
              <a:rPr lang="en-US" dirty="0" smtClean="0"/>
              <a:t>Based on the JCL information, send an implementation request. No need for a job scan if the JCLs are pre-tested.</a:t>
            </a:r>
          </a:p>
        </p:txBody>
      </p:sp>
    </p:spTree>
    <p:extLst>
      <p:ext uri="{BB962C8B-B14F-4D97-AF65-F5344CB8AC3E}">
        <p14:creationId xmlns:p14="http://schemas.microsoft.com/office/powerpoint/2010/main" val="42229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99792"/>
            <a:ext cx="4572000" cy="4821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u="sng" dirty="0" smtClean="0">
                <a:solidFill>
                  <a:srgbClr val="92D050"/>
                </a:solidFill>
                <a:ea typeface="Calibri"/>
                <a:cs typeface="Times New Roman"/>
              </a:rPr>
              <a:t>JCL Implementation</a:t>
            </a:r>
            <a:endParaRPr lang="en-US" sz="4000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Project Number	              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CLIENT NUMBER                   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REGION ID (PR/P2/P7/ETC.)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Brief Summary                      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based on the premade JCL PDS______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Will this affect production?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RID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Environment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If/Else Statement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Is this a JCL request?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System	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4399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angible benefits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Hundreds of thousands of dollars in revenue available at the touch of an approval button.</a:t>
            </a:r>
          </a:p>
          <a:p>
            <a:r>
              <a:rPr lang="en-US" dirty="0" smtClean="0"/>
              <a:t>Ability to handle many more clients( More revenue).</a:t>
            </a:r>
          </a:p>
          <a:p>
            <a:r>
              <a:rPr lang="en-US" dirty="0" smtClean="0"/>
              <a:t>Increased efficiency by 50-100 times or more.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0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85800"/>
            <a:ext cx="4572000" cy="521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u="sng" dirty="0">
                <a:solidFill>
                  <a:srgbClr val="92D050"/>
                </a:solidFill>
                <a:ea typeface="Calibri"/>
                <a:cs typeface="Times New Roman"/>
              </a:rPr>
              <a:t>IP Installation </a:t>
            </a:r>
            <a:r>
              <a:rPr lang="en-US" sz="4000" u="sng" dirty="0" smtClean="0">
                <a:solidFill>
                  <a:srgbClr val="92D050"/>
                </a:solidFill>
                <a:ea typeface="Calibri"/>
                <a:cs typeface="Times New Roman"/>
              </a:rPr>
              <a:t>Menu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4000" dirty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Project Number	              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ACW39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CLIENT </a:t>
            </a: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NUMBER                     </a:t>
            </a:r>
            <a:r>
              <a:rPr lang="en-US" u="sng" dirty="0">
                <a:solidFill>
                  <a:srgbClr val="92D050"/>
                </a:solidFill>
                <a:ea typeface="Calibri"/>
                <a:cs typeface="Times New Roman"/>
              </a:rPr>
              <a:t>384</a:t>
            </a:r>
            <a:endParaRPr lang="en-US" dirty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REGION ID (PR/P2/P7/ETC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.)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P7</a:t>
            </a:r>
            <a:endParaRPr lang="en-US" dirty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IPs BEING INSTALLED: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2269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____ ____ ____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____ </a:t>
            </a: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____ 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____ ____ ____ ____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endParaRPr lang="en-US" dirty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____ ____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 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____ ____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____</a:t>
            </a: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 </a:t>
            </a:r>
            <a:endParaRPr lang="en-US" dirty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Submit for manager approval </a:t>
            </a:r>
            <a:r>
              <a:rPr lang="en-US" u="sng" dirty="0">
                <a:solidFill>
                  <a:srgbClr val="92D050"/>
                </a:solidFill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92D050"/>
                </a:solidFill>
                <a:ea typeface="Calibri"/>
                <a:cs typeface="Times New Roman"/>
              </a:rPr>
              <a:t> (Y/N)</a:t>
            </a:r>
          </a:p>
        </p:txBody>
      </p:sp>
    </p:spTree>
    <p:extLst>
      <p:ext uri="{BB962C8B-B14F-4D97-AF65-F5344CB8AC3E}">
        <p14:creationId xmlns:p14="http://schemas.microsoft.com/office/powerpoint/2010/main" val="382334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Behind the Scenes</a:t>
            </a:r>
            <a:b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OOA Trans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As the 00A trans will be in a standardized format, a Rexx can easily take that information from the given column, and parse the information into a transaction ready to be submitted into RAW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5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Behind the Scenes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PCR Trans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As the IPCLTs are in a Standardized format, it would be easy for a REXX to Grab the ones which fit the given parameters (Not found in the client section with an A in the comment section,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External Outs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Rexx could check the standardized IP to see if there is an external out section. If so, the main installation screen could take you to a form to fill out the RDSN information, or you could skip this part if you don’t need to set up the external outs.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Passport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 an IP has Passport, the Rexx could make a copy from the templates found in IDWV.XFM.CP04.STORE.BIDWORK, and make the necessary client and region changes based on the information entered on the main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JCL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Already have a prototype.</a:t>
            </a:r>
          </a:p>
          <a:p>
            <a:r>
              <a:rPr lang="en-US" dirty="0" smtClean="0"/>
              <a:t>There is a PDS containing datasets for each IP that requires JCL. This dataset contains the name of the JCL skeleton.</a:t>
            </a:r>
          </a:p>
          <a:p>
            <a:r>
              <a:rPr lang="en-US" dirty="0" smtClean="0"/>
              <a:t>If the install requires JCL, the main screen will prompt you for extra information that the Rexx will need to make the required JCL edits.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99792"/>
            <a:ext cx="4572000" cy="51211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u="sng" dirty="0" smtClean="0">
                <a:solidFill>
                  <a:srgbClr val="92D050"/>
                </a:solidFill>
                <a:ea typeface="Calibri"/>
                <a:cs typeface="Times New Roman"/>
              </a:rPr>
              <a:t>JCL Scheduling</a:t>
            </a:r>
            <a:endParaRPr lang="en-US" sz="4000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Project Number	              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CLIENT NUMBER                   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REGION ID (PR/P2/P7/ETC.)  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from main</a:t>
            </a:r>
            <a:endParaRPr lang="en-US" dirty="0" smtClean="0">
              <a:solidFill>
                <a:srgbClr val="92D050"/>
              </a:solidFill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Brief Summary                        ______________________________________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Risk Level	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Always the same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Environment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If/Else Statement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Implementation date	__/__/____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System	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Always the same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92D050"/>
                </a:solidFill>
                <a:ea typeface="Calibri"/>
                <a:cs typeface="Times New Roman"/>
              </a:rPr>
              <a:t>Priority?	(Y/N)		</a:t>
            </a:r>
            <a:r>
              <a:rPr lang="en-US" u="sng" dirty="0" smtClean="0">
                <a:solidFill>
                  <a:srgbClr val="92D050"/>
                </a:solidFill>
                <a:ea typeface="Calibri"/>
                <a:cs typeface="Times New Roman"/>
              </a:rPr>
              <a:t>Autofill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384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Intangible benefits</vt:lpstr>
      <vt:lpstr>Tangible benefits</vt:lpstr>
      <vt:lpstr>PowerPoint Presentation</vt:lpstr>
      <vt:lpstr>Behind the Scenes OOA Trans</vt:lpstr>
      <vt:lpstr>Behind the Scenes PCR Trans</vt:lpstr>
      <vt:lpstr>External Outs</vt:lpstr>
      <vt:lpstr>Passport</vt:lpstr>
      <vt:lpstr>JCL</vt:lpstr>
      <vt:lpstr>PowerPoint Presentation</vt:lpstr>
      <vt:lpstr>Scheduling/Implementation</vt:lpstr>
      <vt:lpstr>PowerPoint Presentation</vt:lpstr>
    </vt:vector>
  </TitlesOfParts>
  <Company>Lender Processing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Wheeler, Nathan J</dc:creator>
  <cp:lastModifiedBy>Nathan</cp:lastModifiedBy>
  <cp:revision>14</cp:revision>
  <dcterms:created xsi:type="dcterms:W3CDTF">2014-02-21T19:28:54Z</dcterms:created>
  <dcterms:modified xsi:type="dcterms:W3CDTF">2016-02-19T21:03:33Z</dcterms:modified>
</cp:coreProperties>
</file>