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60" r:id="rId3"/>
    <p:sldId id="259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9EFEFE-8D76-4367-B017-C84DA3347112}">
  <a:tblStyle styleId="{B59EFEFE-8D76-4367-B017-C84DA33471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374" autoAdjust="0"/>
  </p:normalViewPr>
  <p:slideViewPr>
    <p:cSldViewPr snapToGrid="0">
      <p:cViewPr varScale="1">
        <p:scale>
          <a:sx n="151" d="100"/>
          <a:sy n="151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fbe69f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fbe69f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17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fbe69f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fbe69f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fbe69f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fbe69f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5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>
            <a:off x="211424" y="1941275"/>
            <a:ext cx="7964779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 232– Project Presentation</a:t>
            </a:r>
            <a:endParaRPr dirty="0"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Nate Tsang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4/10/2019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Classifier App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64D77E-1FA9-4D25-A13D-95BBCA28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0" y="1397544"/>
            <a:ext cx="1813874" cy="2980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ACBA2-5CEE-4571-A862-C11973409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937" y="621171"/>
            <a:ext cx="1385171" cy="2192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8CC361-649D-4C94-857F-7E0BF3A21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14"/>
          <a:stretch/>
        </p:blipFill>
        <p:spPr>
          <a:xfrm>
            <a:off x="2580937" y="2858085"/>
            <a:ext cx="1385171" cy="2192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21CAA7-1C8C-401B-967A-6D8B9172D04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391731" y="1717446"/>
            <a:ext cx="1189206" cy="15210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C492CE-60EE-4C3C-A5BE-DAD606E2AA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7000" y="3909996"/>
            <a:ext cx="1183937" cy="4436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DF736-DF72-46EF-8700-90327FE2510F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3966108" y="1717446"/>
            <a:ext cx="798597" cy="1170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7694F5-88A7-4208-A09C-B41A66134D22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3966108" y="2888033"/>
            <a:ext cx="798597" cy="106632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6F0D38D8-4310-4E96-B8ED-4A803E3EE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705" y="1397545"/>
            <a:ext cx="1798360" cy="29809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071C52-8CC0-42C9-9987-1C111CD6C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275" y="630584"/>
            <a:ext cx="1320555" cy="21925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0C74B1-F9A3-41BF-ACDA-D51A4DE08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0225" y="2867863"/>
            <a:ext cx="1326975" cy="219255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4215AD-C39E-48C8-840F-0394F6452437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563065" y="1726860"/>
            <a:ext cx="1093210" cy="11611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A4DD41-3E4D-4548-A9F9-7E5FAF3B214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6563065" y="2888033"/>
            <a:ext cx="1087160" cy="107610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9D10D0-AA8D-4345-AAE4-249692A190B0}"/>
              </a:ext>
            </a:extLst>
          </p:cNvPr>
          <p:cNvSpPr txBox="1"/>
          <p:nvPr/>
        </p:nvSpPr>
        <p:spPr>
          <a:xfrm>
            <a:off x="438429" y="4247716"/>
            <a:ext cx="1261361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MainActivity.java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8B2C99-AE86-4AD0-B718-76E69D67B8C0}"/>
              </a:ext>
            </a:extLst>
          </p:cNvPr>
          <p:cNvSpPr txBox="1"/>
          <p:nvPr/>
        </p:nvSpPr>
        <p:spPr>
          <a:xfrm>
            <a:off x="4942416" y="3692750"/>
            <a:ext cx="1442938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SecondActivity.java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F34704-6EEE-4F03-BF05-F84FCE3C0558}"/>
              </a:ext>
            </a:extLst>
          </p:cNvPr>
          <p:cNvSpPr txBox="1"/>
          <p:nvPr/>
        </p:nvSpPr>
        <p:spPr>
          <a:xfrm>
            <a:off x="7735118" y="2216363"/>
            <a:ext cx="1182588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YesActivity.java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662619-8395-4BFA-8ECD-8312761C8CB8}"/>
              </a:ext>
            </a:extLst>
          </p:cNvPr>
          <p:cNvSpPr txBox="1"/>
          <p:nvPr/>
        </p:nvSpPr>
        <p:spPr>
          <a:xfrm>
            <a:off x="7735118" y="4499709"/>
            <a:ext cx="1157188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NoActivity.java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DAAAA-83C2-470B-AA49-0CF6C9365A36}"/>
              </a:ext>
            </a:extLst>
          </p:cNvPr>
          <p:cNvSpPr txBox="1"/>
          <p:nvPr/>
        </p:nvSpPr>
        <p:spPr>
          <a:xfrm>
            <a:off x="5367099" y="1832401"/>
            <a:ext cx="607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4153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52624" y="1592704"/>
            <a:ext cx="3671775" cy="567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Save image AND show thumbnail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2F1BB21-2779-47FE-9E8C-C6CC09A56251}"/>
              </a:ext>
            </a:extLst>
          </p:cNvPr>
          <p:cNvSpPr/>
          <p:nvPr/>
        </p:nvSpPr>
        <p:spPr>
          <a:xfrm>
            <a:off x="3824399" y="1849005"/>
            <a:ext cx="658701" cy="158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7;p11">
            <a:extLst>
              <a:ext uri="{FF2B5EF4-FFF2-40B4-BE49-F238E27FC236}">
                <a16:creationId xmlns:a16="http://schemas.microsoft.com/office/drawing/2014/main" id="{F9E99DEF-5834-4697-A1E5-29C5127D8700}"/>
              </a:ext>
            </a:extLst>
          </p:cNvPr>
          <p:cNvSpPr txBox="1">
            <a:spLocks/>
          </p:cNvSpPr>
          <p:nvPr/>
        </p:nvSpPr>
        <p:spPr>
          <a:xfrm>
            <a:off x="4724625" y="1377902"/>
            <a:ext cx="3671775" cy="56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800" dirty="0"/>
              <a:t>Try Camera or Camera2 API</a:t>
            </a:r>
          </a:p>
          <a:p>
            <a:pPr marL="0" indent="0">
              <a:buNone/>
            </a:pPr>
            <a:r>
              <a:rPr lang="en-US" sz="1800" dirty="0"/>
              <a:t>Do I even need it?</a:t>
            </a:r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BC7734A-BA38-461E-842F-5EB4E64796B2}"/>
              </a:ext>
            </a:extLst>
          </p:cNvPr>
          <p:cNvSpPr txBox="1">
            <a:spLocks/>
          </p:cNvSpPr>
          <p:nvPr/>
        </p:nvSpPr>
        <p:spPr>
          <a:xfrm>
            <a:off x="152623" y="3114689"/>
            <a:ext cx="3671775" cy="56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1800" dirty="0"/>
              <a:t>Get classification to work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06836D-22F8-4B65-8D12-32FAD9D78EA5}"/>
              </a:ext>
            </a:extLst>
          </p:cNvPr>
          <p:cNvSpPr/>
          <p:nvPr/>
        </p:nvSpPr>
        <p:spPr>
          <a:xfrm>
            <a:off x="3824398" y="3379861"/>
            <a:ext cx="658701" cy="158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47;p11">
            <a:extLst>
              <a:ext uri="{FF2B5EF4-FFF2-40B4-BE49-F238E27FC236}">
                <a16:creationId xmlns:a16="http://schemas.microsoft.com/office/drawing/2014/main" id="{D23176E9-7C24-405E-B052-AA6651D5B227}"/>
              </a:ext>
            </a:extLst>
          </p:cNvPr>
          <p:cNvSpPr txBox="1">
            <a:spLocks/>
          </p:cNvSpPr>
          <p:nvPr/>
        </p:nvSpPr>
        <p:spPr>
          <a:xfrm>
            <a:off x="4742201" y="2970712"/>
            <a:ext cx="4401799" cy="142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800" dirty="0"/>
              <a:t>How to pass in image pixels to algorithm?</a:t>
            </a:r>
          </a:p>
          <a:p>
            <a:pPr marL="0" indent="0">
              <a:buNone/>
            </a:pPr>
            <a:r>
              <a:rPr lang="en-US" sz="1800" u="sng" dirty="0"/>
              <a:t>Write </a:t>
            </a:r>
            <a:r>
              <a:rPr lang="en-US" sz="1800" u="sng" dirty="0" err="1"/>
              <a:t>algo</a:t>
            </a:r>
            <a:r>
              <a:rPr lang="en-US" sz="1800" u="sng" dirty="0"/>
              <a:t> in </a:t>
            </a:r>
            <a:r>
              <a:rPr lang="en-US" sz="1800" u="sng" dirty="0" err="1"/>
              <a:t>Tensorflow</a:t>
            </a:r>
            <a:r>
              <a:rPr lang="en-US" sz="1800" u="sng" dirty="0"/>
              <a:t> Lite (java)</a:t>
            </a:r>
          </a:p>
          <a:p>
            <a:pPr marL="0" indent="0">
              <a:buNone/>
            </a:pPr>
            <a:r>
              <a:rPr lang="en-US" sz="1800" dirty="0"/>
              <a:t>Convert python to .pb format to feed directly into Android Studio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snapshots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85CBC-4DCB-4138-971F-27B4879ED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01"/>
          <a:stretch/>
        </p:blipFill>
        <p:spPr>
          <a:xfrm>
            <a:off x="166801" y="660400"/>
            <a:ext cx="3046299" cy="434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559AB0-5F7C-4803-8310-A3AF33E01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410"/>
          <a:stretch/>
        </p:blipFill>
        <p:spPr>
          <a:xfrm>
            <a:off x="3365013" y="660400"/>
            <a:ext cx="2832588" cy="434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6D9368-DC41-4088-B813-7F7AB25D16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174"/>
          <a:stretch/>
        </p:blipFill>
        <p:spPr>
          <a:xfrm>
            <a:off x="6349514" y="664362"/>
            <a:ext cx="2716100" cy="19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24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77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Custom</vt:lpstr>
      <vt:lpstr>COMP 232– Project Presentation</vt:lpstr>
      <vt:lpstr>Image Classifier App</vt:lpstr>
      <vt:lpstr>To do</vt:lpstr>
      <vt:lpstr>Code snapshots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Nate Tsang</dc:creator>
  <cp:lastModifiedBy>Nate Tsang</cp:lastModifiedBy>
  <cp:revision>82</cp:revision>
  <dcterms:modified xsi:type="dcterms:W3CDTF">2019-04-10T20:00:43Z</dcterms:modified>
</cp:coreProperties>
</file>