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>
        <p:scale>
          <a:sx n="87" d="100"/>
          <a:sy n="87" d="100"/>
        </p:scale>
        <p:origin x="57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DDC09-A1FF-4D64-BF9D-CDD056C2993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064E5-57C6-4A16-8CB5-F3BEAF51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1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This code listens for keyboard actions. It responds to the 'a' and 'd' keys to move the player character left and right, respectively. The spacebar is used to fire a laser, but it checks if the laser state is "ready" before doing so. When the 'a' or 'd' keys are released, the horizontal movement for the player character is stopped.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64E5-57C6-4A16-8CB5-F3BEAF5165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0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E80B-F4F2-6B57-C663-754FB50CF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3E7E0-C9B5-488A-FEBC-9B527A2FE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8530-2196-E26E-5AB8-CD5B4508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3514-DC2D-4511-93AB-19DE2DF3D94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6084C-9DDC-320F-373F-551D0C7A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3632-660C-2CAD-8851-4FA25E4B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3D88-3906-46AD-872C-A0AD2701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5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047D-823A-DC72-8518-AB5E7C72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E89CF-3F7A-6255-000C-05DA071C2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60ADD-F1DB-B710-9E62-129C7486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3514-DC2D-4511-93AB-19DE2DF3D94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72588-5823-BACF-C075-F843730A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A3BC-8F95-6499-28E1-9F847319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3D88-3906-46AD-872C-A0AD2701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E28E9-CF2D-AA00-D3FD-4EE5C3B36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1B33F-5357-0E14-C742-F58D08646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3CD34-3D57-B675-507A-B2B9D073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3514-DC2D-4511-93AB-19DE2DF3D94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5E3A9-8076-6212-8B5B-3E235857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03C34-ACCF-B5C0-9A0F-8302554B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3D88-3906-46AD-872C-A0AD2701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4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751F-D3D8-A6E3-1F83-FAF36A80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BEF1-D814-31E9-0D9D-4289818A8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43AE-193B-EE9E-4190-ECE22E28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3514-DC2D-4511-93AB-19DE2DF3D94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A466B-068E-7E05-74F8-B1A2DC33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70E74-38ED-15C1-B91E-986E9A76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3D88-3906-46AD-872C-A0AD2701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C1A4-21AB-1E50-A02B-ED77F1DE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1D338-F68D-1626-3B42-28E5486B3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5C9E5-61D6-3A18-FFA6-A2DD70CE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3514-DC2D-4511-93AB-19DE2DF3D94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79855-B8B1-AB49-9CA7-EFBF3D85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2ECD6-1876-72CB-9B44-970C84C5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3D88-3906-46AD-872C-A0AD2701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EE02-BE65-9837-3908-90D5F0FA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F9F6D-310C-F2E9-7144-5B6602177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31878-93DB-563B-E6C6-0EA02E453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86BF8-3C64-FFFB-8DF7-F88237D4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3514-DC2D-4511-93AB-19DE2DF3D94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E0C93-BBCD-C7A0-0E77-823E6660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26E86-E37F-3757-4217-6E8C87E1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3D88-3906-46AD-872C-A0AD2701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411E-85B5-F74F-3CDE-FC44197D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44B4-24B1-DBCA-83A3-175B9CB7A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DC4EE-7E2B-D639-5A5E-969A0A80B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F6FB1-1EC4-2D71-306E-8A921AF64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21FE4-3578-BB5B-7855-9D4D3520C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AAC36-20DF-0FA8-766D-C197DD78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3514-DC2D-4511-93AB-19DE2DF3D94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6C2AC-C026-4052-BA9C-38290CD1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38A0E-3371-D88C-97E4-7041A1ED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3D88-3906-46AD-872C-A0AD2701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8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EE9B-F31C-41F0-8E6C-C326F61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10AC3-B8AB-A668-E7AD-89A447CD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3514-DC2D-4511-93AB-19DE2DF3D94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52DC5-87EA-CA35-B0B3-3F4B69D4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1D386-A85B-799B-372F-A41ACC3B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3D88-3906-46AD-872C-A0AD2701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9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87FB6-85A4-9989-F967-8CFBFADD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3514-DC2D-4511-93AB-19DE2DF3D94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91260-89D2-B981-DF5C-968BE859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272A5-E0EA-1A4F-B430-835A9F75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3D88-3906-46AD-872C-A0AD2701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5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639C-7067-4171-5563-4B0128F1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C21BA-8C6B-ED68-730C-F5D6971E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8703C-7DD8-14B2-E004-9522CD0CD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BB72-4097-9AAA-9986-0F0BFAF6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3514-DC2D-4511-93AB-19DE2DF3D94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1BC6A-4B69-4117-F573-F78666FA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E7321-2EDC-6147-4F26-B3DA41D7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3D88-3906-46AD-872C-A0AD2701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CA82-2908-3678-F832-D2BBE891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DE515-BC1A-44F8-B7D7-2C0C9362A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994FE-DF4B-EAC7-7FB1-3E9A28B1D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7B53-9737-E489-6FF9-281EC02E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3514-DC2D-4511-93AB-19DE2DF3D94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7D3C8-D8EF-81C6-D180-2B272268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97420-18AB-E73C-DEAB-EC4906E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3D88-3906-46AD-872C-A0AD2701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9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DB713-A8E4-7B7F-4B81-5B2D81BF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8C313-87FE-6BE3-D73C-3AD7C1CE7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EA8F6-2F22-7F8E-1E4F-E480C4FBB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33514-DC2D-4511-93AB-19DE2DF3D94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22A6E-39B3-80C9-8E0A-BEDB8CB18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5B5BB-6796-1948-4E39-FFEB06F86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83D88-3906-46AD-872C-A0AD2701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DEA4-FDE9-5BA8-2CCE-1151B7568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 Invaders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96F06-8277-EC18-3890-246B57BE8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Nate Turkington</a:t>
            </a:r>
          </a:p>
        </p:txBody>
      </p:sp>
    </p:spTree>
    <p:extLst>
      <p:ext uri="{BB962C8B-B14F-4D97-AF65-F5344CB8AC3E}">
        <p14:creationId xmlns:p14="http://schemas.microsoft.com/office/powerpoint/2010/main" val="245457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90F2-96F4-B915-8F8A-F09B0D19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1BBF-885F-B021-A417-9206E50B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Movement from left to right for the player</a:t>
            </a:r>
          </a:p>
          <a:p>
            <a:r>
              <a:rPr lang="en-US" b="0" dirty="0">
                <a:effectLst/>
              </a:rPr>
              <a:t>Create lasers that come out of the players spaceship to hit the enemies</a:t>
            </a:r>
          </a:p>
          <a:p>
            <a:r>
              <a:rPr lang="en-US" b="0" dirty="0">
                <a:effectLst/>
              </a:rPr>
              <a:t>Movement from enemies to go to the side to the boundary and as they hit go down and to the other side boundary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8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AD1FDF4-F62E-621C-5A2D-175C9B524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5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6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40B-FC9D-98B7-FFCF-3C73EEE9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C65527-F6E7-5913-016F-855445A64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883" y="719870"/>
            <a:ext cx="8091865" cy="5456798"/>
          </a:xfrm>
        </p:spPr>
      </p:pic>
    </p:spTree>
    <p:extLst>
      <p:ext uri="{BB962C8B-B14F-4D97-AF65-F5344CB8AC3E}">
        <p14:creationId xmlns:p14="http://schemas.microsoft.com/office/powerpoint/2010/main" val="14277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126</Words>
  <Application>Microsoft Office PowerPoint</Application>
  <PresentationFormat>Widescreen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Office Theme</vt:lpstr>
      <vt:lpstr>Space Invaders</vt:lpstr>
      <vt:lpstr>Goals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</dc:title>
  <dc:creator>Turkington, Nate '24</dc:creator>
  <cp:lastModifiedBy>Turkington, Nate '24</cp:lastModifiedBy>
  <cp:revision>1</cp:revision>
  <dcterms:created xsi:type="dcterms:W3CDTF">2023-12-15T17:13:30Z</dcterms:created>
  <dcterms:modified xsi:type="dcterms:W3CDTF">2023-12-15T19:31:46Z</dcterms:modified>
</cp:coreProperties>
</file>