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c394787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c394787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Rotary Vane Vacuum Pump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[PN: D 1,6 B]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