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98712" y="190500"/>
            <a:ext cx="38576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7988" y="-47190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13708875" y="1257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https://www.ajvs.com/pfeiffer-vacuum-sealing-purge-valve-pm-z01-142-kf-16-flange-n-6378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-9639300" y="533400"/>
            <a:ext cx="656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Sealing Gas Valve can be used with all Pfeiifer vacuum tubomolecular pumps which have connections for sealing gases.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Sealing gas valve prevents the ingress of corrosive gases into bearing part of the turbopump. The sealing gas valve uses the small flange connection DN 10 ISO-KF; the gas flow can be set with help of this sealing gas valve.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-9639300" y="-1374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PFEIFFER VACUUM SEALING PURGE VALVE, PM Z01 142, KF 16 FLANGE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-18098700" y="-56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 Z</a:t>
            </a:r>
            <a:r>
              <a:rPr lang="en"/>
              <a:t>01 142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2897150" y="-1445125"/>
            <a:ext cx="33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VX2112V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30051" l="15882" r="65034" t="21774"/>
          <a:stretch/>
        </p:blipFill>
        <p:spPr>
          <a:xfrm>
            <a:off x="-13413298" y="8187750"/>
            <a:ext cx="1392124" cy="24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62913" l="3355" r="53786" t="5553"/>
          <a:stretch/>
        </p:blipFill>
        <p:spPr>
          <a:xfrm>
            <a:off x="-8068975" y="8321525"/>
            <a:ext cx="3123950" cy="1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 b="42428" l="53720" r="3420" t="5606"/>
          <a:stretch/>
        </p:blipFill>
        <p:spPr>
          <a:xfrm>
            <a:off x="-4473675" y="11820175"/>
            <a:ext cx="3123950" cy="267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6330" l="53146" r="3574" t="59303"/>
          <a:stretch/>
        </p:blipFill>
        <p:spPr>
          <a:xfrm>
            <a:off x="-11484200" y="8315600"/>
            <a:ext cx="3157225" cy="17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6">
            <a:alphaModFix/>
          </a:blip>
          <a:srcRect b="5741" l="3355" r="53786" t="37359"/>
          <a:stretch/>
        </p:blipFill>
        <p:spPr>
          <a:xfrm>
            <a:off x="-4524900" y="8449750"/>
            <a:ext cx="3123950" cy="2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9104425" y="-1374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https://www.ebay.com/itm/284840023610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22025" y="-471893"/>
            <a:ext cx="9144001" cy="385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