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9f26d79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9f26d79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f13f4bf1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f13f4bf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f13f4bf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f13f4bf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f13f4bf1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f13f4bf1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f13f4bf1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f13f4bf1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f240d2d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f240d2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63400" y="1484475"/>
            <a:ext cx="1417200" cy="60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Actor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Self Msg Q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863400" y="663675"/>
            <a:ext cx="14172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Call Msg Q</a:t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097225" y="2534775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Nest 1</a:t>
            </a:r>
            <a:r>
              <a:rPr lang="en">
                <a:solidFill>
                  <a:srgbClr val="A4C2F4"/>
                </a:solidFill>
              </a:rPr>
              <a:t> Msg Q</a:t>
            </a:r>
            <a:endParaRPr>
              <a:solidFill>
                <a:srgbClr val="A4C2F4"/>
              </a:solidFill>
            </a:endParaRPr>
          </a:p>
        </p:txBody>
      </p:sp>
      <p:cxnSp>
        <p:nvCxnSpPr>
          <p:cNvPr id="57" name="Google Shape;57;p13"/>
          <p:cNvCxnSpPr>
            <a:stCxn id="54" idx="2"/>
            <a:endCxn id="56" idx="0"/>
          </p:cNvCxnSpPr>
          <p:nvPr/>
        </p:nvCxnSpPr>
        <p:spPr>
          <a:xfrm flipH="1">
            <a:off x="3807600" y="2085975"/>
            <a:ext cx="764400" cy="44880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>
            <a:stCxn id="54" idx="2"/>
            <a:endCxn id="59" idx="0"/>
          </p:cNvCxnSpPr>
          <p:nvPr/>
        </p:nvCxnSpPr>
        <p:spPr>
          <a:xfrm>
            <a:off x="4572000" y="2085975"/>
            <a:ext cx="764400" cy="44880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4" idx="0"/>
            <a:endCxn id="55" idx="2"/>
          </p:cNvCxnSpPr>
          <p:nvPr/>
        </p:nvCxnSpPr>
        <p:spPr>
          <a:xfrm rot="10800000">
            <a:off x="4572000" y="1035675"/>
            <a:ext cx="0" cy="44880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>
            <a:off x="5280600" y="1928175"/>
            <a:ext cx="444600" cy="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5725200" y="1631031"/>
            <a:ext cx="0" cy="30840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5280705" y="1645200"/>
            <a:ext cx="440400" cy="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/>
          <p:nvPr/>
        </p:nvSpPr>
        <p:spPr>
          <a:xfrm>
            <a:off x="4626275" y="2534775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4C2F4"/>
                </a:solidFill>
              </a:rPr>
              <a:t>Nest 2 Msg Q</a:t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2159925" y="1166400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3187400" y="1953675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220975" y="1953675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1" name="Google Shape;71;p14"/>
          <p:cNvCxnSpPr>
            <a:stCxn id="72" idx="0"/>
            <a:endCxn id="70" idx="2"/>
          </p:cNvCxnSpPr>
          <p:nvPr/>
        </p:nvCxnSpPr>
        <p:spPr>
          <a:xfrm flipH="1" rot="10800000">
            <a:off x="1138500" y="2325750"/>
            <a:ext cx="79260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3" name="Google Shape;73;p14"/>
          <p:cNvCxnSpPr>
            <a:stCxn id="70" idx="0"/>
            <a:endCxn id="68" idx="2"/>
          </p:cNvCxnSpPr>
          <p:nvPr/>
        </p:nvCxnSpPr>
        <p:spPr>
          <a:xfrm flipH="1" rot="10800000">
            <a:off x="1931225" y="1538475"/>
            <a:ext cx="93900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74" name="Google Shape;74;p14"/>
          <p:cNvCxnSpPr>
            <a:stCxn id="69" idx="0"/>
            <a:endCxn id="68" idx="2"/>
          </p:cNvCxnSpPr>
          <p:nvPr/>
        </p:nvCxnSpPr>
        <p:spPr>
          <a:xfrm rot="10800000">
            <a:off x="2870150" y="1538475"/>
            <a:ext cx="102750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2" name="Google Shape;72;p14"/>
          <p:cNvSpPr/>
          <p:nvPr/>
        </p:nvSpPr>
        <p:spPr>
          <a:xfrm>
            <a:off x="428250" y="2740950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3725575" y="1139500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753050" y="1926775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2786625" y="1926775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2" name="Google Shape;82;p15"/>
          <p:cNvCxnSpPr>
            <a:stCxn id="83" idx="0"/>
            <a:endCxn id="81" idx="2"/>
          </p:cNvCxnSpPr>
          <p:nvPr/>
        </p:nvCxnSpPr>
        <p:spPr>
          <a:xfrm rot="10800000">
            <a:off x="3496975" y="2298850"/>
            <a:ext cx="117360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4" name="Google Shape;84;p15"/>
          <p:cNvCxnSpPr>
            <a:stCxn id="85" idx="0"/>
            <a:endCxn id="81" idx="2"/>
          </p:cNvCxnSpPr>
          <p:nvPr/>
        </p:nvCxnSpPr>
        <p:spPr>
          <a:xfrm flipH="1" rot="10800000">
            <a:off x="2704150" y="2298850"/>
            <a:ext cx="79260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6" name="Google Shape;86;p15"/>
          <p:cNvCxnSpPr>
            <a:stCxn id="81" idx="0"/>
            <a:endCxn id="79" idx="2"/>
          </p:cNvCxnSpPr>
          <p:nvPr/>
        </p:nvCxnSpPr>
        <p:spPr>
          <a:xfrm flipH="1" rot="10800000">
            <a:off x="3496875" y="1511575"/>
            <a:ext cx="93900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7" name="Google Shape;87;p15"/>
          <p:cNvCxnSpPr>
            <a:stCxn id="80" idx="0"/>
            <a:endCxn id="79" idx="2"/>
          </p:cNvCxnSpPr>
          <p:nvPr/>
        </p:nvCxnSpPr>
        <p:spPr>
          <a:xfrm rot="10800000">
            <a:off x="4435800" y="1511575"/>
            <a:ext cx="102750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3" name="Google Shape;83;p15"/>
          <p:cNvSpPr/>
          <p:nvPr/>
        </p:nvSpPr>
        <p:spPr>
          <a:xfrm>
            <a:off x="3960325" y="2714050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993900" y="2714050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753050" y="3501325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9" name="Google Shape;89;p15"/>
          <p:cNvCxnSpPr>
            <a:stCxn id="88" idx="0"/>
            <a:endCxn id="83" idx="2"/>
          </p:cNvCxnSpPr>
          <p:nvPr/>
        </p:nvCxnSpPr>
        <p:spPr>
          <a:xfrm rot="10800000">
            <a:off x="4670700" y="3086125"/>
            <a:ext cx="79260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3725575" y="1139500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4753050" y="1926775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786625" y="1926775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7" name="Google Shape;97;p16"/>
          <p:cNvCxnSpPr>
            <a:stCxn id="98" idx="0"/>
            <a:endCxn id="96" idx="2"/>
          </p:cNvCxnSpPr>
          <p:nvPr/>
        </p:nvCxnSpPr>
        <p:spPr>
          <a:xfrm flipH="1" rot="10800000">
            <a:off x="2704150" y="2298850"/>
            <a:ext cx="79260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9" name="Google Shape;99;p16"/>
          <p:cNvCxnSpPr>
            <a:stCxn id="96" idx="0"/>
            <a:endCxn id="94" idx="2"/>
          </p:cNvCxnSpPr>
          <p:nvPr/>
        </p:nvCxnSpPr>
        <p:spPr>
          <a:xfrm flipH="1" rot="10800000">
            <a:off x="3496875" y="1511575"/>
            <a:ext cx="93900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00" name="Google Shape;100;p16"/>
          <p:cNvCxnSpPr>
            <a:stCxn id="95" idx="0"/>
            <a:endCxn id="94" idx="2"/>
          </p:cNvCxnSpPr>
          <p:nvPr/>
        </p:nvCxnSpPr>
        <p:spPr>
          <a:xfrm rot="10800000">
            <a:off x="4435800" y="1511575"/>
            <a:ext cx="102750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1" name="Google Shape;101;p16"/>
          <p:cNvSpPr/>
          <p:nvPr/>
        </p:nvSpPr>
        <p:spPr>
          <a:xfrm>
            <a:off x="3960325" y="2714050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1993900" y="2714050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4753050" y="3501325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03" name="Google Shape;103;p16"/>
          <p:cNvCxnSpPr>
            <a:stCxn id="102" idx="0"/>
            <a:endCxn id="101" idx="2"/>
          </p:cNvCxnSpPr>
          <p:nvPr/>
        </p:nvCxnSpPr>
        <p:spPr>
          <a:xfrm rot="10800000">
            <a:off x="4670700" y="3086125"/>
            <a:ext cx="79260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04" name="Google Shape;104;p16"/>
          <p:cNvSpPr/>
          <p:nvPr/>
        </p:nvSpPr>
        <p:spPr>
          <a:xfrm>
            <a:off x="3856325" y="2609725"/>
            <a:ext cx="2517900" cy="14097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6"/>
          <p:cNvCxnSpPr>
            <a:endCxn id="96" idx="2"/>
          </p:cNvCxnSpPr>
          <p:nvPr/>
        </p:nvCxnSpPr>
        <p:spPr>
          <a:xfrm rot="10800000">
            <a:off x="3496875" y="2298775"/>
            <a:ext cx="117360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2100750" y="1131788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128225" y="1919063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161800" y="1919063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3" name="Google Shape;113;p17"/>
          <p:cNvCxnSpPr>
            <a:stCxn id="114" idx="0"/>
            <a:endCxn id="112" idx="2"/>
          </p:cNvCxnSpPr>
          <p:nvPr/>
        </p:nvCxnSpPr>
        <p:spPr>
          <a:xfrm flipH="1" rot="10800000">
            <a:off x="1079325" y="2291138"/>
            <a:ext cx="79260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5" name="Google Shape;115;p17"/>
          <p:cNvCxnSpPr>
            <a:stCxn id="112" idx="0"/>
            <a:endCxn id="110" idx="2"/>
          </p:cNvCxnSpPr>
          <p:nvPr/>
        </p:nvCxnSpPr>
        <p:spPr>
          <a:xfrm flipH="1" rot="10800000">
            <a:off x="1872050" y="1503863"/>
            <a:ext cx="93900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16" name="Google Shape;116;p17"/>
          <p:cNvCxnSpPr>
            <a:stCxn id="111" idx="0"/>
            <a:endCxn id="110" idx="2"/>
          </p:cNvCxnSpPr>
          <p:nvPr/>
        </p:nvCxnSpPr>
        <p:spPr>
          <a:xfrm rot="10800000">
            <a:off x="2810975" y="1503863"/>
            <a:ext cx="102750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7" name="Google Shape;117;p17"/>
          <p:cNvSpPr/>
          <p:nvPr/>
        </p:nvSpPr>
        <p:spPr>
          <a:xfrm>
            <a:off x="5123325" y="1159913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369075" y="2706338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5916050" y="1947188"/>
            <a:ext cx="14205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9" name="Google Shape;119;p17"/>
          <p:cNvCxnSpPr>
            <a:stCxn id="118" idx="0"/>
            <a:endCxn id="117" idx="2"/>
          </p:cNvCxnSpPr>
          <p:nvPr/>
        </p:nvCxnSpPr>
        <p:spPr>
          <a:xfrm rot="10800000">
            <a:off x="5833700" y="1531988"/>
            <a:ext cx="79260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20" name="Google Shape;120;p17"/>
          <p:cNvSpPr/>
          <p:nvPr/>
        </p:nvSpPr>
        <p:spPr>
          <a:xfrm>
            <a:off x="5019325" y="1055600"/>
            <a:ext cx="2430900" cy="1409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" name="Google Shape;121;p17"/>
          <p:cNvCxnSpPr/>
          <p:nvPr/>
        </p:nvCxnSpPr>
        <p:spPr>
          <a:xfrm flipH="1" rot="10800000">
            <a:off x="5023825" y="1065550"/>
            <a:ext cx="2410500" cy="139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5023825" y="1060225"/>
            <a:ext cx="2415600" cy="139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3558250" y="1855525"/>
            <a:ext cx="14172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Actor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8" name="Google Shape;128;p18"/>
          <p:cNvCxnSpPr>
            <a:stCxn id="129" idx="0"/>
            <a:endCxn id="127" idx="2"/>
          </p:cNvCxnSpPr>
          <p:nvPr/>
        </p:nvCxnSpPr>
        <p:spPr>
          <a:xfrm rot="10800000">
            <a:off x="4266850" y="2227525"/>
            <a:ext cx="0" cy="44880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/>
          <p:nvPr/>
        </p:nvSpPr>
        <p:spPr>
          <a:xfrm>
            <a:off x="3558250" y="2676325"/>
            <a:ext cx="14172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Self Actor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1794125" y="1855525"/>
            <a:ext cx="14172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Self </a:t>
            </a: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1" name="Google Shape;131;p18"/>
          <p:cNvCxnSpPr>
            <a:stCxn id="132" idx="0"/>
            <a:endCxn id="130" idx="2"/>
          </p:cNvCxnSpPr>
          <p:nvPr/>
        </p:nvCxnSpPr>
        <p:spPr>
          <a:xfrm rot="10800000">
            <a:off x="2502725" y="2227525"/>
            <a:ext cx="0" cy="44880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8"/>
          <p:cNvSpPr/>
          <p:nvPr/>
        </p:nvSpPr>
        <p:spPr>
          <a:xfrm>
            <a:off x="1794125" y="2676325"/>
            <a:ext cx="14172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Nest Actor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5322375" y="1855525"/>
            <a:ext cx="14172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 </a:t>
            </a: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4" name="Google Shape;134;p18"/>
          <p:cNvCxnSpPr>
            <a:stCxn id="135" idx="0"/>
            <a:endCxn id="133" idx="2"/>
          </p:cNvCxnSpPr>
          <p:nvPr/>
        </p:nvCxnSpPr>
        <p:spPr>
          <a:xfrm rot="10800000">
            <a:off x="6030975" y="2227525"/>
            <a:ext cx="0" cy="448800"/>
          </a:xfrm>
          <a:prstGeom prst="straightConnector1">
            <a:avLst/>
          </a:pr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8"/>
          <p:cNvSpPr/>
          <p:nvPr/>
        </p:nvSpPr>
        <p:spPr>
          <a:xfrm>
            <a:off x="5322375" y="2676325"/>
            <a:ext cx="1417200" cy="37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 </a:t>
            </a:r>
            <a:r>
              <a:rPr lang="en">
                <a:solidFill>
                  <a:schemeClr val="dk1"/>
                </a:solidFill>
              </a:rPr>
              <a:t>Actor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