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223d23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223d23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b4cc337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b4cc337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a223d23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a223d23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1700be9d_0_3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1700be9d_0_3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223d23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223d23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a223d23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a223d23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01700be9d_0_4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01700be9d_0_4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b4cc33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b4cc33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223d2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223d2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a223d23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a223d23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223d23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223d23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cratchapixel.com/lessons/mathematics-physics-for-computer-graphics/monte-carlo-methods-in-practice/monte-carlo-integration" TargetMode="External"/><Relationship Id="rId4" Type="http://schemas.openxmlformats.org/officeDocument/2006/relationships/hyperlink" Target="https://en.wikipedia.org/wiki/Monte_Carlo_integration" TargetMode="External"/><Relationship Id="rId5" Type="http://schemas.openxmlformats.org/officeDocument/2006/relationships/hyperlink" Target="https://www.youtube.com/watch?v=7ESK5SaP-bc&amp;ab_channel=MarbleSci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Method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Soto &amp; Nathan Van De Vyvere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 title="Speedup and Efficienc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25" y="196800"/>
            <a:ext cx="7448149" cy="46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method was accurate (&lt;.01% error)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speedup but very inefficient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more time we could work on increasing efficiency and generating other types of expressions other than just polynomials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" y="575950"/>
            <a:ext cx="2095450" cy="2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23800"/>
            <a:ext cx="2105312" cy="170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https://www.scratchapixel.com/lessons/mathematics-physics-for-computer-graphics/monte-carlo-methods-in-practice/monte-carlo-integration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https://en.wikipedia.org/wiki/Monte_Carlo_integration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Science Essentials in Python by Dmitry Zinoviev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https://www.youtube.com/watch?v=7ESK5SaP-bc&amp;ab_channel=MarbleScience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07350" y="1741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Monte Carlo Method?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1030" l="0" r="0" t="-1030"/>
          <a:stretch/>
        </p:blipFill>
        <p:spPr>
          <a:xfrm>
            <a:off x="-12" y="1656550"/>
            <a:ext cx="4534025" cy="29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Monte Carlo is a algorithm for finding integrals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Places random plot points on the graph within a bounding box and counts what's below and above the graph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amount of sample plots under the graph is divided by the total number of samples multiplied by the area of the bounding box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number is averaged out to give you the approximate area under the curve.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9025"/>
            <a:ext cx="8839200" cy="2205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871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Large Numbers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samples used to determine </a:t>
            </a:r>
            <a:r>
              <a:rPr lang="en"/>
              <a:t>probability, the more accurate the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Rolling dice or flipping a coin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5166" r="13855" t="0"/>
          <a:stretch/>
        </p:blipFill>
        <p:spPr>
          <a:xfrm>
            <a:off x="158175" y="1746600"/>
            <a:ext cx="4152525" cy="301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5500" y="1321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concept allows you to calculate predictions based on certain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Airplane engines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0" y="1869799"/>
            <a:ext cx="3770500" cy="2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9488" y="4796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Approach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in 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random library to generate random </a:t>
            </a:r>
            <a:r>
              <a:rPr lang="en"/>
              <a:t>coefficients</a:t>
            </a:r>
            <a:r>
              <a:rPr lang="en"/>
              <a:t> for a struct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</a:t>
            </a:r>
            <a:r>
              <a:rPr lang="en"/>
              <a:t>for loops of the loop for the problem size, first loop computes bounding box, second computes random samples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ratio of under/total hits are calculated and multiplied by a the bounding box area and summed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summation is divided by the problem size to get the average answer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62" y="1931075"/>
            <a:ext cx="1834687" cy="25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626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Approach for our problem</a:t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thread calculates a bounding box and samples in that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Enough blocks are allocated so that each polynomial expression can be executed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calculates the average of all simulations to get an accurate result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13" y="2098701"/>
            <a:ext cx="3805774" cy="242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00" y="135513"/>
            <a:ext cx="4624200" cy="48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 title="Execution Tim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27" y="149800"/>
            <a:ext cx="7682549" cy="47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