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62c66d1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62c66d1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62c66d1a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62c66d1a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62c66d1a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62c66d1a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62c66d1a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62c66d1a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63cdb105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63cdb105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63cdb105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63cdb105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62c66d1a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62c66d1a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63cdb10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63cdb10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Database Management System for Banking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Rivas-Ferreira, Nathaniel Navarro, Quan Nguyen, Sheng Rao, Spencer Durell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 &amp; Roles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r>
              <a:rPr lang="en"/>
              <a:t>oshua Rivas-Ferreira - Branches &amp; ATMs tables and queries, GUI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Nathaniel Navarro - Transactions &amp; LoanPayments tables and queries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 Nguyen - Customer &amp; Owns tables and queries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Sheng Rao - Employee, Teller, &amp; Manager tables and queries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Spencer Durell - Accounts, Cards, &amp; Loans tables and queries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Banking database for an organization to serve the banking needs of its customers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Tracks important metrics in relation to consumer banking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Account &amp; Customer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Branch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Employee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Transaction information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207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400"/>
              <a:t>Entities</a:t>
            </a:r>
            <a:r>
              <a:rPr lang="en" sz="1400"/>
              <a:t> - Rectangles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400"/>
              <a:t>Attributes</a:t>
            </a:r>
            <a:r>
              <a:rPr lang="en" sz="1400"/>
              <a:t> - Ovals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400"/>
              <a:t>Relationships</a:t>
            </a:r>
            <a:r>
              <a:rPr lang="en" sz="1400"/>
              <a:t> - Diamonds</a:t>
            </a:r>
            <a:endParaRPr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One</a:t>
            </a:r>
            <a:r>
              <a:rPr lang="en"/>
              <a:t> - Arrow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Many</a:t>
            </a:r>
            <a:r>
              <a:rPr lang="en"/>
              <a:t> - No arrow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400"/>
              <a:t>Participation</a:t>
            </a:r>
            <a:endParaRPr b="1"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Total</a:t>
            </a:r>
            <a:r>
              <a:rPr lang="en"/>
              <a:t> - Thick line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Partial</a:t>
            </a:r>
            <a:r>
              <a:rPr lang="en"/>
              <a:t> - Thin line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400"/>
              <a:t>Aggregation</a:t>
            </a:r>
            <a:r>
              <a:rPr lang="en" sz="1400"/>
              <a:t> - Dashed Line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400"/>
              <a:t>Disjoint </a:t>
            </a:r>
            <a:r>
              <a:rPr lang="en" sz="1400"/>
              <a:t>- Triangle w/ “d”</a:t>
            </a:r>
            <a:endParaRPr sz="14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600" y="1152475"/>
            <a:ext cx="594360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Query/View 1: High Average Balance Branches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352000" cy="15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Identify branches with higher average account balance than average across all branches.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Compares each branch’s average account balance to overall average balance.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Utilizes a subquery to calculate overall average.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Highlights high-performing branches, aiding in targeted strategies.</a:t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311700" y="2785700"/>
            <a:ext cx="6855000" cy="222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06025"/>
            <a:ext cx="6854974" cy="22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Query/View 2: Accounts and Balances by Branch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07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Identify number of accounts and each branch’s total balance to evaluate branch performance.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Aggregates account data for each branch.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Calculates account number and each branch total balance.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Orders results by the descending account number, highlighting branches with most customers and highest deposits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11700" y="2752488"/>
            <a:ext cx="8520600" cy="221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65240"/>
            <a:ext cx="8520600" cy="219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Query/Views 3: ATM </a:t>
            </a:r>
            <a:r>
              <a:rPr lang="en"/>
              <a:t>Withdrawals</a:t>
            </a:r>
            <a:r>
              <a:rPr lang="en"/>
              <a:t> since Start of Year 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4195200" cy="28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Get total </a:t>
            </a:r>
            <a:r>
              <a:rPr lang="en"/>
              <a:t>withdrawals</a:t>
            </a:r>
            <a:r>
              <a:rPr lang="en"/>
              <a:t> from ATMs since the start of the year.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Uses subqueries to fetch data past a certain date.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Aggregates total transactions per ATM.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Displays ATM data with total </a:t>
            </a:r>
            <a:r>
              <a:rPr lang="en"/>
              <a:t>withdrawals.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650" y="1152475"/>
            <a:ext cx="4363650" cy="29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311700" y="2975750"/>
            <a:ext cx="5333700" cy="139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Trigger/SP 1: </a:t>
            </a:r>
            <a:r>
              <a:rPr lang="en"/>
              <a:t>Enforcing Totality in Owns Association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Ensures every account in Accounts table is associated with at least one record in Owns table.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Trigger b</a:t>
            </a:r>
            <a:r>
              <a:rPr lang="en"/>
              <a:t>efore deleting a row from Owns table.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Prevent orphaned accounts by ensuring no account in Accounts is without a corresponding Owns record.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Executes the check_account_totality function to enforce the constraint.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950" y="3025912"/>
            <a:ext cx="5291201" cy="12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Trigger/SP 2: Update Existing Card Accounts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Useful if account holder loses their card.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Updates credit card number and verification number.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Uses existing account.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Customer only has to replace their credit card.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475" y="1171575"/>
            <a:ext cx="465772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