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modernComment_102_DA67FB1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78" r:id="rId8"/>
    <p:sldId id="267" r:id="rId9"/>
    <p:sldId id="274" r:id="rId10"/>
    <p:sldId id="273" r:id="rId11"/>
    <p:sldId id="262" r:id="rId12"/>
    <p:sldId id="277" r:id="rId13"/>
    <p:sldId id="265" r:id="rId14"/>
    <p:sldId id="271" r:id="rId15"/>
    <p:sldId id="266" r:id="rId16"/>
    <p:sldId id="272" r:id="rId17"/>
    <p:sldId id="263" r:id="rId18"/>
    <p:sldId id="275" r:id="rId19"/>
    <p:sldId id="283" r:id="rId20"/>
    <p:sldId id="279" r:id="rId21"/>
    <p:sldId id="28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E8A83E-C10D-E2B9-AA74-DE9E938A6996}" name="Nadirah Syahnas Sudarto" initials="NSS" userId="S::nadirah_sudarto@linkaja.id::4f01f0a0-3d37-43e0-bb39-ad4c26e2e0a0" providerId="AD"/>
  <p188:author id="{06F999A9-6859-676D-0D11-8D79191ABFD7}" name="Ferdi Hidayat Irawandi" initials="" userId="S::ferdi_h_irawandi@linkaja.id::400f4336-0d80-429a-998d-f8eb6baec0ce" providerId="AD"/>
  <p188:author id="{0DAD6BD0-655C-8CCC-E03F-BD75486F94DD}" name="Lalu Garin Alham" initials="LA" userId="S::lalu_g_alham@linkaja.id::7d2689f5-0597-477f-95ae-c4024ca63831" providerId="AD"/>
  <p188:author id="{2A2351EE-9841-080C-530D-0381EAB3DD9D}" name="Kristy Natasha Yohanes" initials="KY" userId="S::kristy_yohanes@linkaja.id::7b506675-a64c-42bf-a399-49c16f2f0ba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A6B3"/>
    <a:srgbClr val="5A8CAF"/>
    <a:srgbClr val="165674"/>
    <a:srgbClr val="30749A"/>
    <a:srgbClr val="FF8340"/>
    <a:srgbClr val="F2FFED"/>
    <a:srgbClr val="F2F2F2"/>
    <a:srgbClr val="FBE3D6"/>
    <a:srgbClr val="747474"/>
    <a:srgbClr val="CA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FEB5E-19F2-9BD9-6B7F-5A7F6840F449}" v="4970" dt="2024-06-05T13:36:10.776"/>
    <p1510:client id="{10830F80-8006-1EA0-933A-4B1D4F451EDA}" v="7613" dt="2024-06-05T11:49:37.847"/>
    <p1510:client id="{1EA27080-4CC1-4D78-AAE0-99F3201A482B}" v="11001" dt="2024-06-06T03:41:16.737"/>
    <p1510:client id="{340E0A7A-3F1E-5A67-3AC6-2C81C0F40756}" v="415" dt="2024-06-05T16:09:23.091"/>
    <p1510:client id="{41244FEB-7C09-60DF-D6F5-FC9616832201}" v="2" dt="2024-06-05T05:03:48.204"/>
    <p1510:client id="{6BD501BC-B6FB-60C2-D34A-0A4E95254149}" v="399" dt="2024-06-05T09:46:01.364"/>
    <p1510:client id="{7AC4BCA6-635F-68E6-E132-CF6895A68E7A}" v="737" dt="2024-06-05T12:37:47.671"/>
    <p1510:client id="{A1616A38-5948-3008-4F8A-737BE2A55BF9}" v="20" dt="2024-06-05T16:23:42.166"/>
    <p1510:client id="{B4F48B76-5EB7-6B29-616E-A7EE1472FED2}" v="736" dt="2024-06-05T13:23:30.962"/>
    <p1510:client id="{D3B62208-4164-155D-B3AD-C7809D67F8EC}" v="879" dt="2024-06-06T03:51:06.932"/>
    <p1510:client id="{E8F64375-1D91-C32B-0DB8-C1C08BD831D5}" v="181" dt="2024-06-06T02:50:51.913"/>
    <p1510:client id="{F36F5B9A-776F-B582-A710-C0238A6C6DBF}" v="702" dt="2024-06-06T03:47:10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8/10/relationships/authors" Target="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y Natasha Yohanes" userId="S::kristy_yohanes@linkaja.id::7b506675-a64c-42bf-a399-49c16f2f0ba6" providerId="AD" clId="Web-{3EA5ABCE-C5D4-9A8C-1194-0035A11567AC}"/>
    <pc:docChg chg="addSld delSld modSld sldOrd">
      <pc:chgData name="Kristy Natasha Yohanes" userId="S::kristy_yohanes@linkaja.id::7b506675-a64c-42bf-a399-49c16f2f0ba6" providerId="AD" clId="Web-{3EA5ABCE-C5D4-9A8C-1194-0035A11567AC}" dt="2024-06-04T17:32:36.589" v="549" actId="14100"/>
      <pc:docMkLst>
        <pc:docMk/>
      </pc:docMkLst>
      <pc:sldChg chg="addSp delSp modSp ord">
        <pc:chgData name="Kristy Natasha Yohanes" userId="S::kristy_yohanes@linkaja.id::7b506675-a64c-42bf-a399-49c16f2f0ba6" providerId="AD" clId="Web-{3EA5ABCE-C5D4-9A8C-1194-0035A11567AC}" dt="2024-06-04T17:27:32.452" v="398" actId="20577"/>
        <pc:sldMkLst>
          <pc:docMk/>
          <pc:sldMk cId="1681728193" sldId="261"/>
        </pc:sldMkLst>
        <pc:spChg chg="del mod">
          <ac:chgData name="Kristy Natasha Yohanes" userId="S::kristy_yohanes@linkaja.id::7b506675-a64c-42bf-a399-49c16f2f0ba6" providerId="AD" clId="Web-{3EA5ABCE-C5D4-9A8C-1194-0035A11567AC}" dt="2024-06-04T17:17:53.193" v="378"/>
          <ac:spMkLst>
            <pc:docMk/>
            <pc:sldMk cId="1681728193" sldId="261"/>
            <ac:spMk id="2" creationId="{C9A123FE-51D3-0C34-AF42-C8DCA57459FC}"/>
          </ac:spMkLst>
        </pc:spChg>
        <pc:spChg chg="del">
          <ac:chgData name="Kristy Natasha Yohanes" userId="S::kristy_yohanes@linkaja.id::7b506675-a64c-42bf-a399-49c16f2f0ba6" providerId="AD" clId="Web-{3EA5ABCE-C5D4-9A8C-1194-0035A11567AC}" dt="2024-06-04T02:24:21.871" v="13"/>
          <ac:spMkLst>
            <pc:docMk/>
            <pc:sldMk cId="1681728193" sldId="261"/>
            <ac:spMk id="3" creationId="{38056143-2303-1603-BF03-62BC3F94F301}"/>
          </ac:spMkLst>
        </pc:spChg>
        <pc:spChg chg="add mod">
          <ac:chgData name="Kristy Natasha Yohanes" userId="S::kristy_yohanes@linkaja.id::7b506675-a64c-42bf-a399-49c16f2f0ba6" providerId="AD" clId="Web-{3EA5ABCE-C5D4-9A8C-1194-0035A11567AC}" dt="2024-06-04T17:18:03.772" v="381" actId="20577"/>
          <ac:spMkLst>
            <pc:docMk/>
            <pc:sldMk cId="1681728193" sldId="261"/>
            <ac:spMk id="4" creationId="{922FB542-C803-18CE-4B19-6B8E69D44AE7}"/>
          </ac:spMkLst>
        </pc:spChg>
        <pc:spChg chg="add del mod">
          <ac:chgData name="Kristy Natasha Yohanes" userId="S::kristy_yohanes@linkaja.id::7b506675-a64c-42bf-a399-49c16f2f0ba6" providerId="AD" clId="Web-{3EA5ABCE-C5D4-9A8C-1194-0035A11567AC}" dt="2024-06-04T17:17:55.459" v="379"/>
          <ac:spMkLst>
            <pc:docMk/>
            <pc:sldMk cId="1681728193" sldId="261"/>
            <ac:spMk id="6" creationId="{9B6D6E84-1EC0-1B2F-D29B-036A6E9D9AFB}"/>
          </ac:spMkLst>
        </pc:spChg>
        <pc:spChg chg="add del mod">
          <ac:chgData name="Kristy Natasha Yohanes" userId="S::kristy_yohanes@linkaja.id::7b506675-a64c-42bf-a399-49c16f2f0ba6" providerId="AD" clId="Web-{3EA5ABCE-C5D4-9A8C-1194-0035A11567AC}" dt="2024-06-04T02:26:56.345" v="17"/>
          <ac:spMkLst>
            <pc:docMk/>
            <pc:sldMk cId="1681728193" sldId="261"/>
            <ac:spMk id="64" creationId="{52545527-6152-E402-AB82-52AA1FA9457A}"/>
          </ac:spMkLst>
        </pc:spChg>
        <pc:spChg chg="add mod">
          <ac:chgData name="Kristy Natasha Yohanes" userId="S::kristy_yohanes@linkaja.id::7b506675-a64c-42bf-a399-49c16f2f0ba6" providerId="AD" clId="Web-{3EA5ABCE-C5D4-9A8C-1194-0035A11567AC}" dt="2024-06-04T17:27:32.452" v="398" actId="20577"/>
          <ac:spMkLst>
            <pc:docMk/>
            <pc:sldMk cId="1681728193" sldId="261"/>
            <ac:spMk id="73" creationId="{D0D5ED35-95F8-A67E-97D6-D5414E4C4F6D}"/>
          </ac:spMkLst>
        </pc:spChg>
        <pc:graphicFrameChg chg="add del mod ord modGraphic">
          <ac:chgData name="Kristy Natasha Yohanes" userId="S::kristy_yohanes@linkaja.id::7b506675-a64c-42bf-a399-49c16f2f0ba6" providerId="AD" clId="Web-{3EA5ABCE-C5D4-9A8C-1194-0035A11567AC}" dt="2024-06-04T02:26:51.079" v="16"/>
          <ac:graphicFrameMkLst>
            <pc:docMk/>
            <pc:sldMk cId="1681728193" sldId="261"/>
            <ac:graphicFrameMk id="4" creationId="{7470B7A6-223B-5350-36B7-B146266F2DFC}"/>
          </ac:graphicFrameMkLst>
        </pc:graphicFrameChg>
        <pc:graphicFrameChg chg="add del mod ord modGraphic">
          <ac:chgData name="Kristy Natasha Yohanes" userId="S::kristy_yohanes@linkaja.id::7b506675-a64c-42bf-a399-49c16f2f0ba6" providerId="AD" clId="Web-{3EA5ABCE-C5D4-9A8C-1194-0035A11567AC}" dt="2024-06-04T02:27:13.377" v="18"/>
          <ac:graphicFrameMkLst>
            <pc:docMk/>
            <pc:sldMk cId="1681728193" sldId="261"/>
            <ac:graphicFrameMk id="65" creationId="{A75CC7DD-E32E-22E3-6E94-CC6D2CF11342}"/>
          </ac:graphicFrameMkLst>
        </pc:graphicFrameChg>
      </pc:sldChg>
      <pc:sldChg chg="modSp">
        <pc:chgData name="Kristy Natasha Yohanes" userId="S::kristy_yohanes@linkaja.id::7b506675-a64c-42bf-a399-49c16f2f0ba6" providerId="AD" clId="Web-{3EA5ABCE-C5D4-9A8C-1194-0035A11567AC}" dt="2024-06-04T02:14:46.351" v="12" actId="20577"/>
        <pc:sldMkLst>
          <pc:docMk/>
          <pc:sldMk cId="2894519471" sldId="264"/>
        </pc:sldMkLst>
        <pc:spChg chg="mod">
          <ac:chgData name="Kristy Natasha Yohanes" userId="S::kristy_yohanes@linkaja.id::7b506675-a64c-42bf-a399-49c16f2f0ba6" providerId="AD" clId="Web-{3EA5ABCE-C5D4-9A8C-1194-0035A11567AC}" dt="2024-06-04T02:14:46.351" v="12" actId="20577"/>
          <ac:spMkLst>
            <pc:docMk/>
            <pc:sldMk cId="2894519471" sldId="264"/>
            <ac:spMk id="2" creationId="{C9A123FE-51D3-0C34-AF42-C8DCA57459FC}"/>
          </ac:spMkLst>
        </pc:spChg>
      </pc:sldChg>
      <pc:sldChg chg="modSp add ord replId">
        <pc:chgData name="Kristy Natasha Yohanes" userId="S::kristy_yohanes@linkaja.id::7b506675-a64c-42bf-a399-49c16f2f0ba6" providerId="AD" clId="Web-{3EA5ABCE-C5D4-9A8C-1194-0035A11567AC}" dt="2024-06-04T02:14:15.772" v="10" actId="20577"/>
        <pc:sldMkLst>
          <pc:docMk/>
          <pc:sldMk cId="1068160355" sldId="265"/>
        </pc:sldMkLst>
        <pc:spChg chg="mod">
          <ac:chgData name="Kristy Natasha Yohanes" userId="S::kristy_yohanes@linkaja.id::7b506675-a64c-42bf-a399-49c16f2f0ba6" providerId="AD" clId="Web-{3EA5ABCE-C5D4-9A8C-1194-0035A11567AC}" dt="2024-06-04T02:14:15.772" v="10" actId="20577"/>
          <ac:spMkLst>
            <pc:docMk/>
            <pc:sldMk cId="1068160355" sldId="265"/>
            <ac:spMk id="2" creationId="{C9A123FE-51D3-0C34-AF42-C8DCA57459FC}"/>
          </ac:spMkLst>
        </pc:spChg>
      </pc:sldChg>
      <pc:sldChg chg="addSp delSp modSp add replId">
        <pc:chgData name="Kristy Natasha Yohanes" userId="S::kristy_yohanes@linkaja.id::7b506675-a64c-42bf-a399-49c16f2f0ba6" providerId="AD" clId="Web-{3EA5ABCE-C5D4-9A8C-1194-0035A11567AC}" dt="2024-06-04T17:32:36.589" v="549" actId="14100"/>
        <pc:sldMkLst>
          <pc:docMk/>
          <pc:sldMk cId="946105964" sldId="267"/>
        </pc:sldMkLst>
        <pc:spChg chg="mod">
          <ac:chgData name="Kristy Natasha Yohanes" userId="S::kristy_yohanes@linkaja.id::7b506675-a64c-42bf-a399-49c16f2f0ba6" providerId="AD" clId="Web-{3EA5ABCE-C5D4-9A8C-1194-0035A11567AC}" dt="2024-06-04T17:17:27.218" v="374" actId="14100"/>
          <ac:spMkLst>
            <pc:docMk/>
            <pc:sldMk cId="946105964" sldId="267"/>
            <ac:spMk id="2" creationId="{C9A123FE-51D3-0C34-AF42-C8DCA57459FC}"/>
          </ac:spMkLst>
        </pc:spChg>
        <pc:spChg chg="add mod">
          <ac:chgData name="Kristy Natasha Yohanes" userId="S::kristy_yohanes@linkaja.id::7b506675-a64c-42bf-a399-49c16f2f0ba6" providerId="AD" clId="Web-{3EA5ABCE-C5D4-9A8C-1194-0035A11567AC}" dt="2024-06-04T17:31:21.867" v="534" actId="20577"/>
          <ac:spMkLst>
            <pc:docMk/>
            <pc:sldMk cId="946105964" sldId="267"/>
            <ac:spMk id="3" creationId="{0E2AE8CF-A5B4-9442-988F-DFCF7E3D6F89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6:36:12.404" v="367"/>
          <ac:spMkLst>
            <pc:docMk/>
            <pc:sldMk cId="946105964" sldId="267"/>
            <ac:spMk id="4" creationId="{6D8FFB1E-CDAF-77A6-11C5-E170EC76315C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6:36:12.404" v="366"/>
          <ac:spMkLst>
            <pc:docMk/>
            <pc:sldMk cId="946105964" sldId="267"/>
            <ac:spMk id="6" creationId="{34EDE63D-2C55-828E-B05E-18D2698F247C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6:36:12.404" v="365"/>
          <ac:spMkLst>
            <pc:docMk/>
            <pc:sldMk cId="946105964" sldId="267"/>
            <ac:spMk id="8" creationId="{01257353-8170-C22E-048F-DAEBA9C9ADE2}"/>
          </ac:spMkLst>
        </pc:spChg>
        <pc:spChg chg="del">
          <ac:chgData name="Kristy Natasha Yohanes" userId="S::kristy_yohanes@linkaja.id::7b506675-a64c-42bf-a399-49c16f2f0ba6" providerId="AD" clId="Web-{3EA5ABCE-C5D4-9A8C-1194-0035A11567AC}" dt="2024-06-04T16:29:14.984" v="277"/>
          <ac:spMkLst>
            <pc:docMk/>
            <pc:sldMk cId="946105964" sldId="267"/>
            <ac:spMk id="73" creationId="{D0D5ED35-95F8-A67E-97D6-D5414E4C4F6D}"/>
          </ac:spMkLst>
        </pc:spChg>
        <pc:picChg chg="add mod modCrop">
          <ac:chgData name="Kristy Natasha Yohanes" userId="S::kristy_yohanes@linkaja.id::7b506675-a64c-42bf-a399-49c16f2f0ba6" providerId="AD" clId="Web-{3EA5ABCE-C5D4-9A8C-1194-0035A11567AC}" dt="2024-06-04T17:32:36.589" v="549" actId="14100"/>
          <ac:picMkLst>
            <pc:docMk/>
            <pc:sldMk cId="946105964" sldId="267"/>
            <ac:picMk id="4" creationId="{C1B80C32-3A17-A9AF-BF6B-2362A8197BC4}"/>
          </ac:picMkLst>
        </pc:picChg>
      </pc:sldChg>
      <pc:sldChg chg="addSp delSp modSp add del mod replId setBg">
        <pc:chgData name="Kristy Natasha Yohanes" userId="S::kristy_yohanes@linkaja.id::7b506675-a64c-42bf-a399-49c16f2f0ba6" providerId="AD" clId="Web-{3EA5ABCE-C5D4-9A8C-1194-0035A11567AC}" dt="2024-06-04T16:36:10.170" v="364"/>
        <pc:sldMkLst>
          <pc:docMk/>
          <pc:sldMk cId="4183385095" sldId="268"/>
        </pc:sldMkLst>
        <pc:spChg chg="mod">
          <ac:chgData name="Kristy Natasha Yohanes" userId="S::kristy_yohanes@linkaja.id::7b506675-a64c-42bf-a399-49c16f2f0ba6" providerId="AD" clId="Web-{3EA5ABCE-C5D4-9A8C-1194-0035A11567AC}" dt="2024-06-04T16:32:07.411" v="313" actId="1076"/>
          <ac:spMkLst>
            <pc:docMk/>
            <pc:sldMk cId="4183385095" sldId="268"/>
            <ac:spMk id="2" creationId="{C9A123FE-51D3-0C34-AF42-C8DCA57459FC}"/>
          </ac:spMkLst>
        </pc:spChg>
        <pc:spChg chg="del">
          <ac:chgData name="Kristy Natasha Yohanes" userId="S::kristy_yohanes@linkaja.id::7b506675-a64c-42bf-a399-49c16f2f0ba6" providerId="AD" clId="Web-{3EA5ABCE-C5D4-9A8C-1194-0035A11567AC}" dt="2024-06-04T16:29:20.499" v="284"/>
          <ac:spMkLst>
            <pc:docMk/>
            <pc:sldMk cId="4183385095" sldId="268"/>
            <ac:spMk id="3" creationId="{62E5110A-6361-BD66-B13E-6ACDF959C985}"/>
          </ac:spMkLst>
        </pc:spChg>
        <pc:spChg chg="del">
          <ac:chgData name="Kristy Natasha Yohanes" userId="S::kristy_yohanes@linkaja.id::7b506675-a64c-42bf-a399-49c16f2f0ba6" providerId="AD" clId="Web-{3EA5ABCE-C5D4-9A8C-1194-0035A11567AC}" dt="2024-06-04T16:29:20.499" v="283"/>
          <ac:spMkLst>
            <pc:docMk/>
            <pc:sldMk cId="4183385095" sldId="268"/>
            <ac:spMk id="4" creationId="{A0ED7B3B-4B54-DA01-03BA-77A5DDD0D2F1}"/>
          </ac:spMkLst>
        </pc:spChg>
        <pc:spChg chg="del">
          <ac:chgData name="Kristy Natasha Yohanes" userId="S::kristy_yohanes@linkaja.id::7b506675-a64c-42bf-a399-49c16f2f0ba6" providerId="AD" clId="Web-{3EA5ABCE-C5D4-9A8C-1194-0035A11567AC}" dt="2024-06-04T16:29:20.499" v="282"/>
          <ac:spMkLst>
            <pc:docMk/>
            <pc:sldMk cId="4183385095" sldId="268"/>
            <ac:spMk id="6" creationId="{82AC2A7A-4592-4FA0-23F4-7CE2C9D3B0D5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6:29:21.718" v="288"/>
          <ac:spMkLst>
            <pc:docMk/>
            <pc:sldMk cId="4183385095" sldId="268"/>
            <ac:spMk id="8" creationId="{62E5110A-6361-BD66-B13E-6ACDF959C985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6:29:21.718" v="287"/>
          <ac:spMkLst>
            <pc:docMk/>
            <pc:sldMk cId="4183385095" sldId="268"/>
            <ac:spMk id="9" creationId="{A0ED7B3B-4B54-DA01-03BA-77A5DDD0D2F1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3:50:19.298" v="245"/>
          <ac:spMkLst>
            <pc:docMk/>
            <pc:sldMk cId="4183385095" sldId="268"/>
            <ac:spMk id="9" creationId="{D4771268-CB57-404A-9271-370EB28F6090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3:51:21.831" v="251"/>
          <ac:spMkLst>
            <pc:docMk/>
            <pc:sldMk cId="4183385095" sldId="268"/>
            <ac:spMk id="10" creationId="{18AC8E79-ECD6-4F34-BE5A-9F5E850E850A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6:29:21.718" v="286"/>
          <ac:spMkLst>
            <pc:docMk/>
            <pc:sldMk cId="4183385095" sldId="268"/>
            <ac:spMk id="10" creationId="{82AC2A7A-4592-4FA0-23F4-7CE2C9D3B0D5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3:51:21.831" v="251"/>
          <ac:spMkLst>
            <pc:docMk/>
            <pc:sldMk cId="4183385095" sldId="268"/>
            <ac:spMk id="12" creationId="{7D2BE1BB-2AB2-4D7E-9E27-8D245181B513}"/>
          </ac:spMkLst>
        </pc:spChg>
        <pc:spChg chg="add mod">
          <ac:chgData name="Kristy Natasha Yohanes" userId="S::kristy_yohanes@linkaja.id::7b506675-a64c-42bf-a399-49c16f2f0ba6" providerId="AD" clId="Web-{3EA5ABCE-C5D4-9A8C-1194-0035A11567AC}" dt="2024-06-04T16:31:08.894" v="307" actId="1076"/>
          <ac:spMkLst>
            <pc:docMk/>
            <pc:sldMk cId="4183385095" sldId="268"/>
            <ac:spMk id="14" creationId="{1BF8C4BA-E006-D1B0-9F21-39435A5BFC2D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3:50:28.767" v="247"/>
          <ac:spMkLst>
            <pc:docMk/>
            <pc:sldMk cId="4183385095" sldId="268"/>
            <ac:spMk id="15" creationId="{47942995-B07F-4636-9A06-C6A104B260A8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3:50:28.767" v="247"/>
          <ac:spMkLst>
            <pc:docMk/>
            <pc:sldMk cId="4183385095" sldId="268"/>
            <ac:spMk id="16" creationId="{B81933D1-5615-42C7-9C0B-4EB7105CCE2D}"/>
          </ac:spMkLst>
        </pc:spChg>
        <pc:spChg chg="add">
          <ac:chgData name="Kristy Natasha Yohanes" userId="S::kristy_yohanes@linkaja.id::7b506675-a64c-42bf-a399-49c16f2f0ba6" providerId="AD" clId="Web-{3EA5ABCE-C5D4-9A8C-1194-0035A11567AC}" dt="2024-06-04T16:30:58.675" v="304"/>
          <ac:spMkLst>
            <pc:docMk/>
            <pc:sldMk cId="4183385095" sldId="268"/>
            <ac:spMk id="16" creationId="{D792457C-FDF4-A8D3-3CB4-F626FFC91924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3:51:33.597" v="255"/>
          <ac:spMkLst>
            <pc:docMk/>
            <pc:sldMk cId="4183385095" sldId="268"/>
            <ac:spMk id="17" creationId="{19C9EAEA-39D0-4B0E-A0EB-51E7B26740B1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3:50:28.767" v="247"/>
          <ac:spMkLst>
            <pc:docMk/>
            <pc:sldMk cId="4183385095" sldId="268"/>
            <ac:spMk id="18" creationId="{19C9EAEA-39D0-4B0E-A0EB-51E7B26740B1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3:51:33.597" v="255"/>
          <ac:spMkLst>
            <pc:docMk/>
            <pc:sldMk cId="4183385095" sldId="268"/>
            <ac:spMk id="19" creationId="{3873B707-463F-40B0-8227-E8CC6C67EB25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3:51:28.707" v="253"/>
          <ac:spMkLst>
            <pc:docMk/>
            <pc:sldMk cId="4183385095" sldId="268"/>
            <ac:spMk id="21" creationId="{D4771268-CB57-404A-9271-370EB28F6090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3:51:33.597" v="255"/>
          <ac:spMkLst>
            <pc:docMk/>
            <pc:sldMk cId="4183385095" sldId="268"/>
            <ac:spMk id="23" creationId="{50CEED20-A22C-4FC3-BC0E-F4FE53FDEB97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3:51:34.707" v="257"/>
          <ac:spMkLst>
            <pc:docMk/>
            <pc:sldMk cId="4183385095" sldId="268"/>
            <ac:spMk id="28" creationId="{3C54F4CE-85F0-46ED-80DA-9518C9251AD1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3:51:34.707" v="257"/>
          <ac:spMkLst>
            <pc:docMk/>
            <pc:sldMk cId="4183385095" sldId="268"/>
            <ac:spMk id="29" creationId="{DADD1FCA-8ACB-4958-81DD-4CDD6D3E1921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3:52:02.051" v="259"/>
          <ac:spMkLst>
            <pc:docMk/>
            <pc:sldMk cId="4183385095" sldId="268"/>
            <ac:spMk id="31" creationId="{BA79A7CF-01AF-4178-9369-94E0C90EB046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3:52:02.051" v="259"/>
          <ac:spMkLst>
            <pc:docMk/>
            <pc:sldMk cId="4183385095" sldId="268"/>
            <ac:spMk id="32" creationId="{99413ED5-9ED4-4772-BCE4-2BCAE6B12E35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3:52:02.051" v="259"/>
          <ac:spMkLst>
            <pc:docMk/>
            <pc:sldMk cId="4183385095" sldId="268"/>
            <ac:spMk id="33" creationId="{04357C93-F0CB-4A1C-8F77-4E9063789819}"/>
          </ac:spMkLst>
        </pc:spChg>
        <pc:spChg chg="add del">
          <ac:chgData name="Kristy Natasha Yohanes" userId="S::kristy_yohanes@linkaja.id::7b506675-a64c-42bf-a399-49c16f2f0ba6" providerId="AD" clId="Web-{3EA5ABCE-C5D4-9A8C-1194-0035A11567AC}" dt="2024-06-04T13:52:02.051" v="259"/>
          <ac:spMkLst>
            <pc:docMk/>
            <pc:sldMk cId="4183385095" sldId="268"/>
            <ac:spMk id="34" creationId="{90F533E9-6690-41A8-A372-4C6C622D028D}"/>
          </ac:spMkLst>
        </pc:spChg>
        <pc:spChg chg="del">
          <ac:chgData name="Kristy Natasha Yohanes" userId="S::kristy_yohanes@linkaja.id::7b506675-a64c-42bf-a399-49c16f2f0ba6" providerId="AD" clId="Web-{3EA5ABCE-C5D4-9A8C-1194-0035A11567AC}" dt="2024-06-04T12:23:06.404" v="43"/>
          <ac:spMkLst>
            <pc:docMk/>
            <pc:sldMk cId="4183385095" sldId="268"/>
            <ac:spMk id="73" creationId="{D0D5ED35-95F8-A67E-97D6-D5414E4C4F6D}"/>
          </ac:spMkLst>
        </pc:spChg>
        <pc:spChg chg="add del mod">
          <ac:chgData name="Kristy Natasha Yohanes" userId="S::kristy_yohanes@linkaja.id::7b506675-a64c-42bf-a399-49c16f2f0ba6" providerId="AD" clId="Web-{3EA5ABCE-C5D4-9A8C-1194-0035A11567AC}" dt="2024-06-04T12:43:40.119" v="222"/>
          <ac:spMkLst>
            <pc:docMk/>
            <pc:sldMk cId="4183385095" sldId="268"/>
            <ac:spMk id="2166" creationId="{017CE423-4A56-B027-09AC-34A46FE52BA0}"/>
          </ac:spMkLst>
        </pc:spChg>
        <pc:spChg chg="add del mod">
          <ac:chgData name="Kristy Natasha Yohanes" userId="S::kristy_yohanes@linkaja.id::7b506675-a64c-42bf-a399-49c16f2f0ba6" providerId="AD" clId="Web-{3EA5ABCE-C5D4-9A8C-1194-0035A11567AC}" dt="2024-06-04T12:43:36.478" v="221"/>
          <ac:spMkLst>
            <pc:docMk/>
            <pc:sldMk cId="4183385095" sldId="268"/>
            <ac:spMk id="2167" creationId="{E4CD4BF2-E21C-70F1-DBFB-C861BE83FE6D}"/>
          </ac:spMkLst>
        </pc:spChg>
        <pc:grpChg chg="add del">
          <ac:chgData name="Kristy Natasha Yohanes" userId="S::kristy_yohanes@linkaja.id::7b506675-a64c-42bf-a399-49c16f2f0ba6" providerId="AD" clId="Web-{3EA5ABCE-C5D4-9A8C-1194-0035A11567AC}" dt="2024-06-04T13:50:28.767" v="247"/>
          <ac:grpSpMkLst>
            <pc:docMk/>
            <pc:sldMk cId="4183385095" sldId="268"/>
            <ac:grpSpMk id="11" creationId="{032D8612-31EB-44CF-A1D0-14FD4C705424}"/>
          </ac:grpSpMkLst>
        </pc:grpChg>
        <pc:grpChg chg="add del">
          <ac:chgData name="Kristy Natasha Yohanes" userId="S::kristy_yohanes@linkaja.id::7b506675-a64c-42bf-a399-49c16f2f0ba6" providerId="AD" clId="Web-{3EA5ABCE-C5D4-9A8C-1194-0035A11567AC}" dt="2024-06-04T13:51:21.831" v="251"/>
          <ac:grpSpMkLst>
            <pc:docMk/>
            <pc:sldMk cId="4183385095" sldId="268"/>
            <ac:grpSpMk id="14" creationId="{22A1615C-2156-4B15-BF3E-39794B37905E}"/>
          </ac:grpSpMkLst>
        </pc:grpChg>
        <pc:grpChg chg="add del">
          <ac:chgData name="Kristy Natasha Yohanes" userId="S::kristy_yohanes@linkaja.id::7b506675-a64c-42bf-a399-49c16f2f0ba6" providerId="AD" clId="Web-{3EA5ABCE-C5D4-9A8C-1194-0035A11567AC}" dt="2024-06-04T13:51:33.597" v="255"/>
          <ac:grpSpMkLst>
            <pc:docMk/>
            <pc:sldMk cId="4183385095" sldId="268"/>
            <ac:grpSpMk id="24" creationId="{032D8612-31EB-44CF-A1D0-14FD4C705424}"/>
          </ac:grpSpMkLst>
        </pc:grpChg>
        <pc:graphicFrameChg chg="add del mod ord modGraphic">
          <ac:chgData name="Kristy Natasha Yohanes" userId="S::kristy_yohanes@linkaja.id::7b506675-a64c-42bf-a399-49c16f2f0ba6" providerId="AD" clId="Web-{3EA5ABCE-C5D4-9A8C-1194-0035A11567AC}" dt="2024-06-04T12:43:19.665" v="215"/>
          <ac:graphicFrameMkLst>
            <pc:docMk/>
            <pc:sldMk cId="4183385095" sldId="268"/>
            <ac:graphicFrameMk id="3" creationId="{BCAB7CA4-15A7-7AD1-C148-903B25382276}"/>
          </ac:graphicFrameMkLst>
        </pc:graphicFrameChg>
        <pc:picChg chg="add del mod">
          <ac:chgData name="Kristy Natasha Yohanes" userId="S::kristy_yohanes@linkaja.id::7b506675-a64c-42bf-a399-49c16f2f0ba6" providerId="AD" clId="Web-{3EA5ABCE-C5D4-9A8C-1194-0035A11567AC}" dt="2024-06-04T13:49:59.625" v="242"/>
          <ac:picMkLst>
            <pc:docMk/>
            <pc:sldMk cId="4183385095" sldId="268"/>
            <ac:picMk id="3" creationId="{866DEB73-DA28-0BB5-BAA1-8BC4308B4B53}"/>
          </ac:picMkLst>
        </pc:picChg>
        <pc:picChg chg="add del mod">
          <ac:chgData name="Kristy Natasha Yohanes" userId="S::kristy_yohanes@linkaja.id::7b506675-a64c-42bf-a399-49c16f2f0ba6" providerId="AD" clId="Web-{3EA5ABCE-C5D4-9A8C-1194-0035A11567AC}" dt="2024-06-04T13:50:31.298" v="248"/>
          <ac:picMkLst>
            <pc:docMk/>
            <pc:sldMk cId="4183385095" sldId="268"/>
            <ac:picMk id="4" creationId="{D11D45DD-1FA7-6057-48C0-5858A47D33C4}"/>
          </ac:picMkLst>
        </pc:picChg>
        <pc:picChg chg="add del mod">
          <ac:chgData name="Kristy Natasha Yohanes" userId="S::kristy_yohanes@linkaja.id::7b506675-a64c-42bf-a399-49c16f2f0ba6" providerId="AD" clId="Web-{3EA5ABCE-C5D4-9A8C-1194-0035A11567AC}" dt="2024-06-04T16:28:38.607" v="269"/>
          <ac:picMkLst>
            <pc:docMk/>
            <pc:sldMk cId="4183385095" sldId="268"/>
            <ac:picMk id="5" creationId="{7390C0DA-0586-8838-121D-BCE2CB05E848}"/>
          </ac:picMkLst>
        </pc:picChg>
        <pc:picChg chg="add del mod">
          <ac:chgData name="Kristy Natasha Yohanes" userId="S::kristy_yohanes@linkaja.id::7b506675-a64c-42bf-a399-49c16f2f0ba6" providerId="AD" clId="Web-{3EA5ABCE-C5D4-9A8C-1194-0035A11567AC}" dt="2024-06-04T16:29:09.546" v="276"/>
          <ac:picMkLst>
            <pc:docMk/>
            <pc:sldMk cId="4183385095" sldId="268"/>
            <ac:picMk id="7" creationId="{D682ECAC-929D-7CCB-00D5-23DA731C326D}"/>
          </ac:picMkLst>
        </pc:picChg>
        <pc:picChg chg="add del mod">
          <ac:chgData name="Kristy Natasha Yohanes" userId="S::kristy_yohanes@linkaja.id::7b506675-a64c-42bf-a399-49c16f2f0ba6" providerId="AD" clId="Web-{3EA5ABCE-C5D4-9A8C-1194-0035A11567AC}" dt="2024-06-04T16:29:39.422" v="295"/>
          <ac:picMkLst>
            <pc:docMk/>
            <pc:sldMk cId="4183385095" sldId="268"/>
            <ac:picMk id="11" creationId="{CFF17F12-EB5F-A798-6A9A-05B956F0140D}"/>
          </ac:picMkLst>
        </pc:picChg>
        <pc:picChg chg="add del mod ord">
          <ac:chgData name="Kristy Natasha Yohanes" userId="S::kristy_yohanes@linkaja.id::7b506675-a64c-42bf-a399-49c16f2f0ba6" providerId="AD" clId="Web-{3EA5ABCE-C5D4-9A8C-1194-0035A11567AC}" dt="2024-06-04T16:31:25.348" v="309"/>
          <ac:picMkLst>
            <pc:docMk/>
            <pc:sldMk cId="4183385095" sldId="268"/>
            <ac:picMk id="12" creationId="{231DDA22-07C0-6AEC-626F-9E9168C61FBF}"/>
          </ac:picMkLst>
        </pc:picChg>
        <pc:picChg chg="add mod ord">
          <ac:chgData name="Kristy Natasha Yohanes" userId="S::kristy_yohanes@linkaja.id::7b506675-a64c-42bf-a399-49c16f2f0ba6" providerId="AD" clId="Web-{3EA5ABCE-C5D4-9A8C-1194-0035A11567AC}" dt="2024-06-04T16:32:14.396" v="315"/>
          <ac:picMkLst>
            <pc:docMk/>
            <pc:sldMk cId="4183385095" sldId="268"/>
            <ac:picMk id="17" creationId="{ACE12A99-7D78-C6D3-50B7-942EDA283FCE}"/>
          </ac:picMkLst>
        </pc:picChg>
        <pc:picChg chg="add del mod">
          <ac:chgData name="Kristy Natasha Yohanes" userId="S::kristy_yohanes@linkaja.id::7b506675-a64c-42bf-a399-49c16f2f0ba6" providerId="AD" clId="Web-{3EA5ABCE-C5D4-9A8C-1194-0035A11567AC}" dt="2024-06-04T13:49:56.188" v="240"/>
          <ac:picMkLst>
            <pc:docMk/>
            <pc:sldMk cId="4183385095" sldId="268"/>
            <ac:picMk id="2168" creationId="{30497149-E35B-7188-1D9F-4CF0D9236253}"/>
          </ac:picMkLst>
        </pc:picChg>
      </pc:sldChg>
      <pc:sldChg chg="addSp delSp modSp add del replId">
        <pc:chgData name="Kristy Natasha Yohanes" userId="S::kristy_yohanes@linkaja.id::7b506675-a64c-42bf-a399-49c16f2f0ba6" providerId="AD" clId="Web-{3EA5ABCE-C5D4-9A8C-1194-0035A11567AC}" dt="2024-06-04T16:33:03.851" v="326"/>
        <pc:sldMkLst>
          <pc:docMk/>
          <pc:sldMk cId="2918916596" sldId="273"/>
        </pc:sldMkLst>
        <pc:spChg chg="del">
          <ac:chgData name="Kristy Natasha Yohanes" userId="S::kristy_yohanes@linkaja.id::7b506675-a64c-42bf-a399-49c16f2f0ba6" providerId="AD" clId="Web-{3EA5ABCE-C5D4-9A8C-1194-0035A11567AC}" dt="2024-06-04T16:32:58.351" v="324"/>
          <ac:spMkLst>
            <pc:docMk/>
            <pc:sldMk cId="2918916596" sldId="273"/>
            <ac:spMk id="2" creationId="{C9A123FE-51D3-0C34-AF42-C8DCA57459FC}"/>
          </ac:spMkLst>
        </pc:spChg>
        <pc:spChg chg="del">
          <ac:chgData name="Kristy Natasha Yohanes" userId="S::kristy_yohanes@linkaja.id::7b506675-a64c-42bf-a399-49c16f2f0ba6" providerId="AD" clId="Web-{3EA5ABCE-C5D4-9A8C-1194-0035A11567AC}" dt="2024-06-04T16:32:33.866" v="319"/>
          <ac:spMkLst>
            <pc:docMk/>
            <pc:sldMk cId="2918916596" sldId="273"/>
            <ac:spMk id="4" creationId="{6D8FFB1E-CDAF-77A6-11C5-E170EC76315C}"/>
          </ac:spMkLst>
        </pc:spChg>
        <pc:spChg chg="del">
          <ac:chgData name="Kristy Natasha Yohanes" userId="S::kristy_yohanes@linkaja.id::7b506675-a64c-42bf-a399-49c16f2f0ba6" providerId="AD" clId="Web-{3EA5ABCE-C5D4-9A8C-1194-0035A11567AC}" dt="2024-06-04T16:32:33.866" v="318"/>
          <ac:spMkLst>
            <pc:docMk/>
            <pc:sldMk cId="2918916596" sldId="273"/>
            <ac:spMk id="6" creationId="{34EDE63D-2C55-828E-B05E-18D2698F247C}"/>
          </ac:spMkLst>
        </pc:spChg>
        <pc:spChg chg="del">
          <ac:chgData name="Kristy Natasha Yohanes" userId="S::kristy_yohanes@linkaja.id::7b506675-a64c-42bf-a399-49c16f2f0ba6" providerId="AD" clId="Web-{3EA5ABCE-C5D4-9A8C-1194-0035A11567AC}" dt="2024-06-04T16:32:33.866" v="317"/>
          <ac:spMkLst>
            <pc:docMk/>
            <pc:sldMk cId="2918916596" sldId="273"/>
            <ac:spMk id="8" creationId="{01257353-8170-C22E-048F-DAEBA9C9ADE2}"/>
          </ac:spMkLst>
        </pc:spChg>
        <pc:spChg chg="add mod">
          <ac:chgData name="Kristy Natasha Yohanes" userId="S::kristy_yohanes@linkaja.id::7b506675-a64c-42bf-a399-49c16f2f0ba6" providerId="AD" clId="Web-{3EA5ABCE-C5D4-9A8C-1194-0035A11567AC}" dt="2024-06-04T16:32:58.351" v="324"/>
          <ac:spMkLst>
            <pc:docMk/>
            <pc:sldMk cId="2918916596" sldId="273"/>
            <ac:spMk id="10" creationId="{CF5D02A2-FAB6-99A6-6AFB-76233BF6F023}"/>
          </ac:spMkLst>
        </pc:spChg>
        <pc:picChg chg="add del">
          <ac:chgData name="Kristy Natasha Yohanes" userId="S::kristy_yohanes@linkaja.id::7b506675-a64c-42bf-a399-49c16f2f0ba6" providerId="AD" clId="Web-{3EA5ABCE-C5D4-9A8C-1194-0035A11567AC}" dt="2024-06-04T16:32:39.319" v="321"/>
          <ac:picMkLst>
            <pc:docMk/>
            <pc:sldMk cId="2918916596" sldId="273"/>
            <ac:picMk id="5" creationId="{6EB56F3D-8F4B-6E09-EC91-64A7659C8DF6}"/>
          </ac:picMkLst>
        </pc:picChg>
        <pc:picChg chg="add mod">
          <ac:chgData name="Kristy Natasha Yohanes" userId="S::kristy_yohanes@linkaja.id::7b506675-a64c-42bf-a399-49c16f2f0ba6" providerId="AD" clId="Web-{3EA5ABCE-C5D4-9A8C-1194-0035A11567AC}" dt="2024-06-04T16:33:00.960" v="325" actId="1076"/>
          <ac:picMkLst>
            <pc:docMk/>
            <pc:sldMk cId="2918916596" sldId="273"/>
            <ac:picMk id="7" creationId="{A9D8B720-F28B-C98E-05AF-AB06EE6F9C90}"/>
          </ac:picMkLst>
        </pc:picChg>
      </pc:sldChg>
      <pc:sldChg chg="addSp delSp modSp new">
        <pc:chgData name="Kristy Natasha Yohanes" userId="S::kristy_yohanes@linkaja.id::7b506675-a64c-42bf-a399-49c16f2f0ba6" providerId="AD" clId="Web-{3EA5ABCE-C5D4-9A8C-1194-0035A11567AC}" dt="2024-06-04T16:36:36.280" v="368"/>
        <pc:sldMkLst>
          <pc:docMk/>
          <pc:sldMk cId="3540664289" sldId="273"/>
        </pc:sldMkLst>
        <pc:spChg chg="add del">
          <ac:chgData name="Kristy Natasha Yohanes" userId="S::kristy_yohanes@linkaja.id::7b506675-a64c-42bf-a399-49c16f2f0ba6" providerId="AD" clId="Web-{3EA5ABCE-C5D4-9A8C-1194-0035A11567AC}" dt="2024-06-04T16:33:37.696" v="335"/>
          <ac:spMkLst>
            <pc:docMk/>
            <pc:sldMk cId="3540664289" sldId="273"/>
            <ac:spMk id="4" creationId="{DFE4B9D4-6B3C-0A7A-58D7-5A32229E18DC}"/>
          </ac:spMkLst>
        </pc:spChg>
        <pc:spChg chg="add mod">
          <ac:chgData name="Kristy Natasha Yohanes" userId="S::kristy_yohanes@linkaja.id::7b506675-a64c-42bf-a399-49c16f2f0ba6" providerId="AD" clId="Web-{3EA5ABCE-C5D4-9A8C-1194-0035A11567AC}" dt="2024-06-04T16:35:37.247" v="358" actId="14100"/>
          <ac:spMkLst>
            <pc:docMk/>
            <pc:sldMk cId="3540664289" sldId="273"/>
            <ac:spMk id="6" creationId="{24775D3E-9944-674E-EE38-01FD20C5FDB2}"/>
          </ac:spMkLst>
        </pc:spChg>
        <pc:spChg chg="add mod">
          <ac:chgData name="Kristy Natasha Yohanes" userId="S::kristy_yohanes@linkaja.id::7b506675-a64c-42bf-a399-49c16f2f0ba6" providerId="AD" clId="Web-{3EA5ABCE-C5D4-9A8C-1194-0035A11567AC}" dt="2024-06-04T16:35:31.575" v="356" actId="14100"/>
          <ac:spMkLst>
            <pc:docMk/>
            <pc:sldMk cId="3540664289" sldId="273"/>
            <ac:spMk id="7" creationId="{83E9D1F4-2ADC-3B22-1D82-86DAECD8F8FE}"/>
          </ac:spMkLst>
        </pc:spChg>
        <pc:spChg chg="add mod">
          <ac:chgData name="Kristy Natasha Yohanes" userId="S::kristy_yohanes@linkaja.id::7b506675-a64c-42bf-a399-49c16f2f0ba6" providerId="AD" clId="Web-{3EA5ABCE-C5D4-9A8C-1194-0035A11567AC}" dt="2024-06-04T16:35:34.012" v="357" actId="14100"/>
          <ac:spMkLst>
            <pc:docMk/>
            <pc:sldMk cId="3540664289" sldId="273"/>
            <ac:spMk id="8" creationId="{846D717C-A2A4-E567-0833-18FB44E9BAB8}"/>
          </ac:spMkLst>
        </pc:spChg>
        <pc:spChg chg="add mod">
          <ac:chgData name="Kristy Natasha Yohanes" userId="S::kristy_yohanes@linkaja.id::7b506675-a64c-42bf-a399-49c16f2f0ba6" providerId="AD" clId="Web-{3EA5ABCE-C5D4-9A8C-1194-0035A11567AC}" dt="2024-06-04T16:35:17.090" v="353" actId="14100"/>
          <ac:spMkLst>
            <pc:docMk/>
            <pc:sldMk cId="3540664289" sldId="273"/>
            <ac:spMk id="9" creationId="{406B149A-4942-C148-E773-803B287CD079}"/>
          </ac:spMkLst>
        </pc:spChg>
        <pc:spChg chg="add mod">
          <ac:chgData name="Kristy Natasha Yohanes" userId="S::kristy_yohanes@linkaja.id::7b506675-a64c-42bf-a399-49c16f2f0ba6" providerId="AD" clId="Web-{3EA5ABCE-C5D4-9A8C-1194-0035A11567AC}" dt="2024-06-04T16:36:36.280" v="368"/>
          <ac:spMkLst>
            <pc:docMk/>
            <pc:sldMk cId="3540664289" sldId="273"/>
            <ac:spMk id="11" creationId="{FB16D2C8-3CDA-7DDE-A1E2-0EC0D6197326}"/>
          </ac:spMkLst>
        </pc:spChg>
        <pc:picChg chg="add mod ord">
          <ac:chgData name="Kristy Natasha Yohanes" userId="S::kristy_yohanes@linkaja.id::7b506675-a64c-42bf-a399-49c16f2f0ba6" providerId="AD" clId="Web-{3EA5ABCE-C5D4-9A8C-1194-0035A11567AC}" dt="2024-06-04T16:35:47.763" v="361" actId="1076"/>
          <ac:picMkLst>
            <pc:docMk/>
            <pc:sldMk cId="3540664289" sldId="273"/>
            <ac:picMk id="2" creationId="{1660C73B-B06E-6819-04EF-962A04834D09}"/>
          </ac:picMkLst>
        </pc:picChg>
      </pc:sldChg>
    </pc:docChg>
  </pc:docChgLst>
  <pc:docChgLst>
    <pc:chgData name="Ferdi Hidayat Irawandi" userId="S::ferdi_h_irawandi@linkaja.id::400f4336-0d80-429a-998d-f8eb6baec0ce" providerId="AD" clId="Web-{6BD501BC-B6FB-60C2-D34A-0A4E95254149}"/>
    <pc:docChg chg="modSld">
      <pc:chgData name="Ferdi Hidayat Irawandi" userId="S::ferdi_h_irawandi@linkaja.id::400f4336-0d80-429a-998d-f8eb6baec0ce" providerId="AD" clId="Web-{6BD501BC-B6FB-60C2-D34A-0A4E95254149}" dt="2024-06-05T09:46:01.364" v="434"/>
      <pc:docMkLst>
        <pc:docMk/>
      </pc:docMkLst>
      <pc:sldChg chg="addSp delSp modSp">
        <pc:chgData name="Ferdi Hidayat Irawandi" userId="S::ferdi_h_irawandi@linkaja.id::400f4336-0d80-429a-998d-f8eb6baec0ce" providerId="AD" clId="Web-{6BD501BC-B6FB-60C2-D34A-0A4E95254149}" dt="2024-06-05T09:46:01.364" v="434"/>
        <pc:sldMkLst>
          <pc:docMk/>
          <pc:sldMk cId="1351003104" sldId="277"/>
        </pc:sldMkLst>
        <pc:spChg chg="mod">
          <ac:chgData name="Ferdi Hidayat Irawandi" userId="S::ferdi_h_irawandi@linkaja.id::400f4336-0d80-429a-998d-f8eb6baec0ce" providerId="AD" clId="Web-{6BD501BC-B6FB-60C2-D34A-0A4E95254149}" dt="2024-06-05T08:44:53.260" v="115" actId="20577"/>
          <ac:spMkLst>
            <pc:docMk/>
            <pc:sldMk cId="1351003104" sldId="277"/>
            <ac:spMk id="2" creationId="{C9A123FE-51D3-0C34-AF42-C8DCA57459FC}"/>
          </ac:spMkLst>
        </pc:spChg>
        <pc:spChg chg="mod">
          <ac:chgData name="Ferdi Hidayat Irawandi" userId="S::ferdi_h_irawandi@linkaja.id::400f4336-0d80-429a-998d-f8eb6baec0ce" providerId="AD" clId="Web-{6BD501BC-B6FB-60C2-D34A-0A4E95254149}" dt="2024-06-05T09:30:40.060" v="249" actId="1076"/>
          <ac:spMkLst>
            <pc:docMk/>
            <pc:sldMk cId="1351003104" sldId="277"/>
            <ac:spMk id="8" creationId="{28E9916E-C353-2688-563C-7306AA110340}"/>
          </ac:spMkLst>
        </pc:spChg>
        <pc:spChg chg="mod">
          <ac:chgData name="Ferdi Hidayat Irawandi" userId="S::ferdi_h_irawandi@linkaja.id::400f4336-0d80-429a-998d-f8eb6baec0ce" providerId="AD" clId="Web-{6BD501BC-B6FB-60C2-D34A-0A4E95254149}" dt="2024-06-05T09:33:59.175" v="266" actId="1076"/>
          <ac:spMkLst>
            <pc:docMk/>
            <pc:sldMk cId="1351003104" sldId="277"/>
            <ac:spMk id="9" creationId="{A1575FFB-7858-49F0-6CF8-B70E854D67F8}"/>
          </ac:spMkLst>
        </pc:spChg>
        <pc:spChg chg="add del mod ord">
          <ac:chgData name="Ferdi Hidayat Irawandi" userId="S::ferdi_h_irawandi@linkaja.id::400f4336-0d80-429a-998d-f8eb6baec0ce" providerId="AD" clId="Web-{6BD501BC-B6FB-60C2-D34A-0A4E95254149}" dt="2024-06-05T09:32:27.297" v="265"/>
          <ac:spMkLst>
            <pc:docMk/>
            <pc:sldMk cId="1351003104" sldId="277"/>
            <ac:spMk id="528" creationId="{F69B905B-5C82-61EB-5594-F153D8A846F5}"/>
          </ac:spMkLst>
        </pc:spChg>
        <pc:spChg chg="add mod ord topLvl">
          <ac:chgData name="Ferdi Hidayat Irawandi" userId="S::ferdi_h_irawandi@linkaja.id::400f4336-0d80-429a-998d-f8eb6baec0ce" providerId="AD" clId="Web-{6BD501BC-B6FB-60C2-D34A-0A4E95254149}" dt="2024-06-05T09:44:04.939" v="385"/>
          <ac:spMkLst>
            <pc:docMk/>
            <pc:sldMk cId="1351003104" sldId="277"/>
            <ac:spMk id="529" creationId="{51B1B33D-1B43-8787-A959-3C66155CAD35}"/>
          </ac:spMkLst>
        </pc:spChg>
        <pc:spChg chg="add mod topLvl">
          <ac:chgData name="Ferdi Hidayat Irawandi" userId="S::ferdi_h_irawandi@linkaja.id::400f4336-0d80-429a-998d-f8eb6baec0ce" providerId="AD" clId="Web-{6BD501BC-B6FB-60C2-D34A-0A4E95254149}" dt="2024-06-05T09:35:30.396" v="269"/>
          <ac:spMkLst>
            <pc:docMk/>
            <pc:sldMk cId="1351003104" sldId="277"/>
            <ac:spMk id="616" creationId="{7D71DCAE-6FF6-891B-DACF-DE3DC9B6F2D8}"/>
          </ac:spMkLst>
        </pc:spChg>
        <pc:spChg chg="add mod">
          <ac:chgData name="Ferdi Hidayat Irawandi" userId="S::ferdi_h_irawandi@linkaja.id::400f4336-0d80-429a-998d-f8eb6baec0ce" providerId="AD" clId="Web-{6BD501BC-B6FB-60C2-D34A-0A4E95254149}" dt="2024-06-05T09:35:16.098" v="268" actId="1076"/>
          <ac:spMkLst>
            <pc:docMk/>
            <pc:sldMk cId="1351003104" sldId="277"/>
            <ac:spMk id="722" creationId="{51A2F24F-6682-D08B-3F34-575676438007}"/>
          </ac:spMkLst>
        </pc:spChg>
        <pc:spChg chg="add mod">
          <ac:chgData name="Ferdi Hidayat Irawandi" userId="S::ferdi_h_irawandi@linkaja.id::400f4336-0d80-429a-998d-f8eb6baec0ce" providerId="AD" clId="Web-{6BD501BC-B6FB-60C2-D34A-0A4E95254149}" dt="2024-06-05T09:44:42.940" v="402" actId="20577"/>
          <ac:spMkLst>
            <pc:docMk/>
            <pc:sldMk cId="1351003104" sldId="277"/>
            <ac:spMk id="735" creationId="{B8A4D1E5-1B53-9C77-709B-65B1F450E454}"/>
          </ac:spMkLst>
        </pc:spChg>
        <pc:spChg chg="add mod">
          <ac:chgData name="Ferdi Hidayat Irawandi" userId="S::ferdi_h_irawandi@linkaja.id::400f4336-0d80-429a-998d-f8eb6baec0ce" providerId="AD" clId="Web-{6BD501BC-B6FB-60C2-D34A-0A4E95254149}" dt="2024-06-05T09:44:52.971" v="429" actId="20577"/>
          <ac:spMkLst>
            <pc:docMk/>
            <pc:sldMk cId="1351003104" sldId="277"/>
            <ac:spMk id="736" creationId="{EF5E1DA7-0E73-721B-D15E-477CB2FA4855}"/>
          </ac:spMkLst>
        </pc:spChg>
        <pc:grpChg chg="add del mod">
          <ac:chgData name="Ferdi Hidayat Irawandi" userId="S::ferdi_h_irawandi@linkaja.id::400f4336-0d80-429a-998d-f8eb6baec0ce" providerId="AD" clId="Web-{6BD501BC-B6FB-60C2-D34A-0A4E95254149}" dt="2024-06-05T09:35:30.396" v="269"/>
          <ac:grpSpMkLst>
            <pc:docMk/>
            <pc:sldMk cId="1351003104" sldId="277"/>
            <ac:grpSpMk id="617" creationId="{7D6C52BC-62E4-70D0-BD51-8E6B157CAB84}"/>
          </ac:grpSpMkLst>
        </pc:grpChg>
        <pc:grpChg chg="add">
          <ac:chgData name="Ferdi Hidayat Irawandi" userId="S::ferdi_h_irawandi@linkaja.id::400f4336-0d80-429a-998d-f8eb6baec0ce" providerId="AD" clId="Web-{6BD501BC-B6FB-60C2-D34A-0A4E95254149}" dt="2024-06-05T09:44:13.158" v="386"/>
          <ac:grpSpMkLst>
            <pc:docMk/>
            <pc:sldMk cId="1351003104" sldId="277"/>
            <ac:grpSpMk id="738" creationId="{332498C5-75C5-8820-4895-1085A19111CD}"/>
          </ac:grpSpMkLst>
        </pc:grpChg>
        <pc:graphicFrameChg chg="add del mod modGraphic">
          <ac:chgData name="Ferdi Hidayat Irawandi" userId="S::ferdi_h_irawandi@linkaja.id::400f4336-0d80-429a-998d-f8eb6baec0ce" providerId="AD" clId="Web-{6BD501BC-B6FB-60C2-D34A-0A4E95254149}" dt="2024-06-05T08:45:52.355" v="120"/>
          <ac:graphicFrameMkLst>
            <pc:docMk/>
            <pc:sldMk cId="1351003104" sldId="277"/>
            <ac:graphicFrameMk id="3" creationId="{C67AC22D-A285-0CD2-7760-6AFB573AF8A2}"/>
          </ac:graphicFrameMkLst>
        </pc:graphicFrameChg>
        <pc:graphicFrameChg chg="add mod topLvl modGraphic">
          <ac:chgData name="Ferdi Hidayat Irawandi" userId="S::ferdi_h_irawandi@linkaja.id::400f4336-0d80-429a-998d-f8eb6baec0ce" providerId="AD" clId="Web-{6BD501BC-B6FB-60C2-D34A-0A4E95254149}" dt="2024-06-05T09:35:30.396" v="269"/>
          <ac:graphicFrameMkLst>
            <pc:docMk/>
            <pc:sldMk cId="1351003104" sldId="277"/>
            <ac:graphicFrameMk id="437" creationId="{7F3FE31E-AC69-02C6-2E6C-FB77BF9BEE47}"/>
          </ac:graphicFrameMkLst>
        </pc:graphicFrameChg>
        <pc:graphicFrameChg chg="add del mod modGraphic">
          <ac:chgData name="Ferdi Hidayat Irawandi" userId="S::ferdi_h_irawandi@linkaja.id::400f4336-0d80-429a-998d-f8eb6baec0ce" providerId="AD" clId="Web-{6BD501BC-B6FB-60C2-D34A-0A4E95254149}" dt="2024-06-05T09:45:04.284" v="431"/>
          <ac:graphicFrameMkLst>
            <pc:docMk/>
            <pc:sldMk cId="1351003104" sldId="277"/>
            <ac:graphicFrameMk id="628" creationId="{01ACACFE-E954-5A10-50C7-DAE03F376578}"/>
          </ac:graphicFrameMkLst>
        </pc:graphicFrameChg>
        <pc:graphicFrameChg chg="add del mod modGraphic">
          <ac:chgData name="Ferdi Hidayat Irawandi" userId="S::ferdi_h_irawandi@linkaja.id::400f4336-0d80-429a-998d-f8eb6baec0ce" providerId="AD" clId="Web-{6BD501BC-B6FB-60C2-D34A-0A4E95254149}" dt="2024-06-05T09:45:49.801" v="433"/>
          <ac:graphicFrameMkLst>
            <pc:docMk/>
            <pc:sldMk cId="1351003104" sldId="277"/>
            <ac:graphicFrameMk id="877" creationId="{3D0C4DCD-D34A-BE95-03A5-F41B6DEE636A}"/>
          </ac:graphicFrameMkLst>
        </pc:graphicFrameChg>
        <pc:graphicFrameChg chg="add mod modGraphic">
          <ac:chgData name="Ferdi Hidayat Irawandi" userId="S::ferdi_h_irawandi@linkaja.id::400f4336-0d80-429a-998d-f8eb6baec0ce" providerId="AD" clId="Web-{6BD501BC-B6FB-60C2-D34A-0A4E95254149}" dt="2024-06-05T09:46:01.364" v="434"/>
          <ac:graphicFrameMkLst>
            <pc:docMk/>
            <pc:sldMk cId="1351003104" sldId="277"/>
            <ac:graphicFrameMk id="884" creationId="{5161E96B-4026-3F3C-8FFC-F036A0D30F1B}"/>
          </ac:graphicFrameMkLst>
        </pc:graphicFrameChg>
        <pc:picChg chg="add del mod">
          <ac:chgData name="Ferdi Hidayat Irawandi" userId="S::ferdi_h_irawandi@linkaja.id::400f4336-0d80-429a-998d-f8eb6baec0ce" providerId="AD" clId="Web-{6BD501BC-B6FB-60C2-D34A-0A4E95254149}" dt="2024-06-05T08:51:38.082" v="146"/>
          <ac:picMkLst>
            <pc:docMk/>
            <pc:sldMk cId="1351003104" sldId="277"/>
            <ac:picMk id="542" creationId="{44BDB539-D483-90CA-87D4-C119265FC827}"/>
          </ac:picMkLst>
        </pc:picChg>
        <pc:picChg chg="add mod topLvl">
          <ac:chgData name="Ferdi Hidayat Irawandi" userId="S::ferdi_h_irawandi@linkaja.id::400f4336-0d80-429a-998d-f8eb6baec0ce" providerId="AD" clId="Web-{6BD501BC-B6FB-60C2-D34A-0A4E95254149}" dt="2024-06-05T09:35:30.396" v="269"/>
          <ac:picMkLst>
            <pc:docMk/>
            <pc:sldMk cId="1351003104" sldId="277"/>
            <ac:picMk id="543" creationId="{56FFC144-DCA0-5500-99BF-5287D6BD547C}"/>
          </ac:picMkLst>
        </pc:picChg>
        <pc:picChg chg="add del mod">
          <ac:chgData name="Ferdi Hidayat Irawandi" userId="S::ferdi_h_irawandi@linkaja.id::400f4336-0d80-429a-998d-f8eb6baec0ce" providerId="AD" clId="Web-{6BD501BC-B6FB-60C2-D34A-0A4E95254149}" dt="2024-06-05T09:22:43.768" v="232"/>
          <ac:picMkLst>
            <pc:docMk/>
            <pc:sldMk cId="1351003104" sldId="277"/>
            <ac:picMk id="627" creationId="{21C229DA-036C-9265-06BB-A809B1827CFD}"/>
          </ac:picMkLst>
        </pc:picChg>
        <pc:cxnChg chg="add mod">
          <ac:chgData name="Ferdi Hidayat Irawandi" userId="S::ferdi_h_irawandi@linkaja.id::400f4336-0d80-429a-998d-f8eb6baec0ce" providerId="AD" clId="Web-{6BD501BC-B6FB-60C2-D34A-0A4E95254149}" dt="2024-06-05T09:43:32.110" v="381" actId="1076"/>
          <ac:cxnSpMkLst>
            <pc:docMk/>
            <pc:sldMk cId="1351003104" sldId="277"/>
            <ac:cxnSpMk id="737" creationId="{461FD215-D7C2-4EEA-AC42-53430DABBA03}"/>
          </ac:cxnSpMkLst>
        </pc:cxnChg>
      </pc:sldChg>
    </pc:docChg>
  </pc:docChgLst>
  <pc:docChgLst>
    <pc:chgData name="Ferdi Hidayat Irawandi" userId="S::ferdi_h_irawandi@linkaja.id::400f4336-0d80-429a-998d-f8eb6baec0ce" providerId="AD" clId="Web-{B4F48B76-5EB7-6B29-616E-A7EE1472FED2}"/>
    <pc:docChg chg="modSld">
      <pc:chgData name="Ferdi Hidayat Irawandi" userId="S::ferdi_h_irawandi@linkaja.id::400f4336-0d80-429a-998d-f8eb6baec0ce" providerId="AD" clId="Web-{B4F48B76-5EB7-6B29-616E-A7EE1472FED2}" dt="2024-06-05T13:23:30.962" v="683" actId="1076"/>
      <pc:docMkLst>
        <pc:docMk/>
      </pc:docMkLst>
      <pc:sldChg chg="addSp delSp modSp">
        <pc:chgData name="Ferdi Hidayat Irawandi" userId="S::ferdi_h_irawandi@linkaja.id::400f4336-0d80-429a-998d-f8eb6baec0ce" providerId="AD" clId="Web-{B4F48B76-5EB7-6B29-616E-A7EE1472FED2}" dt="2024-06-05T13:23:30.962" v="683" actId="1076"/>
        <pc:sldMkLst>
          <pc:docMk/>
          <pc:sldMk cId="1351003104" sldId="277"/>
        </pc:sldMkLst>
        <pc:spChg chg="mod">
          <ac:chgData name="Ferdi Hidayat Irawandi" userId="S::ferdi_h_irawandi@linkaja.id::400f4336-0d80-429a-998d-f8eb6baec0ce" providerId="AD" clId="Web-{B4F48B76-5EB7-6B29-616E-A7EE1472FED2}" dt="2024-06-05T12:50:25.354" v="8" actId="1076"/>
          <ac:spMkLst>
            <pc:docMk/>
            <pc:sldMk cId="1351003104" sldId="277"/>
            <ac:spMk id="8" creationId="{28E9916E-C353-2688-563C-7306AA110340}"/>
          </ac:spMkLst>
        </pc:spChg>
        <pc:spChg chg="mod">
          <ac:chgData name="Ferdi Hidayat Irawandi" userId="S::ferdi_h_irawandi@linkaja.id::400f4336-0d80-429a-998d-f8eb6baec0ce" providerId="AD" clId="Web-{B4F48B76-5EB7-6B29-616E-A7EE1472FED2}" dt="2024-06-05T13:23:30.962" v="683" actId="1076"/>
          <ac:spMkLst>
            <pc:docMk/>
            <pc:sldMk cId="1351003104" sldId="277"/>
            <ac:spMk id="9" creationId="{A1575FFB-7858-49F0-6CF8-B70E854D67F8}"/>
          </ac:spMkLst>
        </pc:spChg>
        <pc:spChg chg="add del">
          <ac:chgData name="Ferdi Hidayat Irawandi" userId="S::ferdi_h_irawandi@linkaja.id::400f4336-0d80-429a-998d-f8eb6baec0ce" providerId="AD" clId="Web-{B4F48B76-5EB7-6B29-616E-A7EE1472FED2}" dt="2024-06-05T12:57:13.998" v="44"/>
          <ac:spMkLst>
            <pc:docMk/>
            <pc:sldMk cId="1351003104" sldId="277"/>
            <ac:spMk id="96" creationId="{001D3575-9858-ADFB-F8BD-C2AEEDFBE9E8}"/>
          </ac:spMkLst>
        </pc:spChg>
        <pc:spChg chg="add mod">
          <ac:chgData name="Ferdi Hidayat Irawandi" userId="S::ferdi_h_irawandi@linkaja.id::400f4336-0d80-429a-998d-f8eb6baec0ce" providerId="AD" clId="Web-{B4F48B76-5EB7-6B29-616E-A7EE1472FED2}" dt="2024-06-05T12:58:08.842" v="69" actId="20577"/>
          <ac:spMkLst>
            <pc:docMk/>
            <pc:sldMk cId="1351003104" sldId="277"/>
            <ac:spMk id="97" creationId="{2DD50EC2-087B-99C2-1460-97370D9E46A1}"/>
          </ac:spMkLst>
        </pc:spChg>
        <pc:spChg chg="add mod">
          <ac:chgData name="Ferdi Hidayat Irawandi" userId="S::ferdi_h_irawandi@linkaja.id::400f4336-0d80-429a-998d-f8eb6baec0ce" providerId="AD" clId="Web-{B4F48B76-5EB7-6B29-616E-A7EE1472FED2}" dt="2024-06-05T12:58:02.311" v="66" actId="1076"/>
          <ac:spMkLst>
            <pc:docMk/>
            <pc:sldMk cId="1351003104" sldId="277"/>
            <ac:spMk id="102" creationId="{64848CB5-E7CB-35B6-0237-EB512DAE091B}"/>
          </ac:spMkLst>
        </pc:spChg>
        <pc:spChg chg="add mod">
          <ac:chgData name="Ferdi Hidayat Irawandi" userId="S::ferdi_h_irawandi@linkaja.id::400f4336-0d80-429a-998d-f8eb6baec0ce" providerId="AD" clId="Web-{B4F48B76-5EB7-6B29-616E-A7EE1472FED2}" dt="2024-06-05T12:59:15.296" v="119" actId="14100"/>
          <ac:spMkLst>
            <pc:docMk/>
            <pc:sldMk cId="1351003104" sldId="277"/>
            <ac:spMk id="106" creationId="{62C95E9D-F1DB-28E2-B1DA-1D3AD8A266D0}"/>
          </ac:spMkLst>
        </pc:spChg>
        <pc:spChg chg="add del mod">
          <ac:chgData name="Ferdi Hidayat Irawandi" userId="S::ferdi_h_irawandi@linkaja.id::400f4336-0d80-429a-998d-f8eb6baec0ce" providerId="AD" clId="Web-{B4F48B76-5EB7-6B29-616E-A7EE1472FED2}" dt="2024-06-05T13:03:30.782" v="132"/>
          <ac:spMkLst>
            <pc:docMk/>
            <pc:sldMk cId="1351003104" sldId="277"/>
            <ac:spMk id="565" creationId="{EB22B7E3-D115-2DFD-63F0-E31B9D27F2BD}"/>
          </ac:spMkLst>
        </pc:spChg>
        <pc:spChg chg="add mod">
          <ac:chgData name="Ferdi Hidayat Irawandi" userId="S::ferdi_h_irawandi@linkaja.id::400f4336-0d80-429a-998d-f8eb6baec0ce" providerId="AD" clId="Web-{B4F48B76-5EB7-6B29-616E-A7EE1472FED2}" dt="2024-06-05T13:23:09.790" v="681" actId="1076"/>
          <ac:spMkLst>
            <pc:docMk/>
            <pc:sldMk cId="1351003104" sldId="277"/>
            <ac:spMk id="566" creationId="{0EF5FBBB-9EF3-6BD1-CF84-E52031F589FB}"/>
          </ac:spMkLst>
        </pc:spChg>
        <pc:spChg chg="add mod">
          <ac:chgData name="Ferdi Hidayat Irawandi" userId="S::ferdi_h_irawandi@linkaja.id::400f4336-0d80-429a-998d-f8eb6baec0ce" providerId="AD" clId="Web-{B4F48B76-5EB7-6B29-616E-A7EE1472FED2}" dt="2024-06-05T13:23:15.322" v="682" actId="1076"/>
          <ac:spMkLst>
            <pc:docMk/>
            <pc:sldMk cId="1351003104" sldId="277"/>
            <ac:spMk id="567" creationId="{9137E383-1F7C-2F3C-DDFF-8DF4104F669F}"/>
          </ac:spMkLst>
        </pc:spChg>
        <pc:spChg chg="add mod">
          <ac:chgData name="Ferdi Hidayat Irawandi" userId="S::ferdi_h_irawandi@linkaja.id::400f4336-0d80-429a-998d-f8eb6baec0ce" providerId="AD" clId="Web-{B4F48B76-5EB7-6B29-616E-A7EE1472FED2}" dt="2024-06-05T13:22:15.431" v="672" actId="1076"/>
          <ac:spMkLst>
            <pc:docMk/>
            <pc:sldMk cId="1351003104" sldId="277"/>
            <ac:spMk id="568" creationId="{54277956-6089-01EB-34AC-478933840055}"/>
          </ac:spMkLst>
        </pc:spChg>
        <pc:spChg chg="add mod">
          <ac:chgData name="Ferdi Hidayat Irawandi" userId="S::ferdi_h_irawandi@linkaja.id::400f4336-0d80-429a-998d-f8eb6baec0ce" providerId="AD" clId="Web-{B4F48B76-5EB7-6B29-616E-A7EE1472FED2}" dt="2024-06-05T13:23:03.509" v="680" actId="20577"/>
          <ac:spMkLst>
            <pc:docMk/>
            <pc:sldMk cId="1351003104" sldId="277"/>
            <ac:spMk id="569" creationId="{7D7D55C7-FD59-5D3E-96A2-C411BA761EF5}"/>
          </ac:spMkLst>
        </pc:spChg>
        <pc:spChg chg="del mod">
          <ac:chgData name="Ferdi Hidayat Irawandi" userId="S::ferdi_h_irawandi@linkaja.id::400f4336-0d80-429a-998d-f8eb6baec0ce" providerId="AD" clId="Web-{B4F48B76-5EB7-6B29-616E-A7EE1472FED2}" dt="2024-06-05T12:59:34.983" v="122"/>
          <ac:spMkLst>
            <pc:docMk/>
            <pc:sldMk cId="1351003104" sldId="277"/>
            <ac:spMk id="722" creationId="{51A2F24F-6682-D08B-3F34-575676438007}"/>
          </ac:spMkLst>
        </pc:spChg>
        <pc:spChg chg="mod">
          <ac:chgData name="Ferdi Hidayat Irawandi" userId="S::ferdi_h_irawandi@linkaja.id::400f4336-0d80-429a-998d-f8eb6baec0ce" providerId="AD" clId="Web-{B4F48B76-5EB7-6B29-616E-A7EE1472FED2}" dt="2024-06-05T12:56:52.466" v="39" actId="20577"/>
          <ac:spMkLst>
            <pc:docMk/>
            <pc:sldMk cId="1351003104" sldId="277"/>
            <ac:spMk id="735" creationId="{B8A4D1E5-1B53-9C77-709B-65B1F450E454}"/>
          </ac:spMkLst>
        </pc:spChg>
        <pc:spChg chg="mod">
          <ac:chgData name="Ferdi Hidayat Irawandi" userId="S::ferdi_h_irawandi@linkaja.id::400f4336-0d80-429a-998d-f8eb6baec0ce" providerId="AD" clId="Web-{B4F48B76-5EB7-6B29-616E-A7EE1472FED2}" dt="2024-06-05T12:56:55.279" v="42" actId="20577"/>
          <ac:spMkLst>
            <pc:docMk/>
            <pc:sldMk cId="1351003104" sldId="277"/>
            <ac:spMk id="736" creationId="{EF5E1DA7-0E73-721B-D15E-477CB2FA4855}"/>
          </ac:spMkLst>
        </pc:spChg>
        <pc:grpChg chg="mod">
          <ac:chgData name="Ferdi Hidayat Irawandi" userId="S::ferdi_h_irawandi@linkaja.id::400f4336-0d80-429a-998d-f8eb6baec0ce" providerId="AD" clId="Web-{B4F48B76-5EB7-6B29-616E-A7EE1472FED2}" dt="2024-06-05T12:58:11.670" v="70" actId="1076"/>
          <ac:grpSpMkLst>
            <pc:docMk/>
            <pc:sldMk cId="1351003104" sldId="277"/>
            <ac:grpSpMk id="738" creationId="{332498C5-75C5-8820-4895-1085A19111CD}"/>
          </ac:grpSpMkLst>
        </pc:grpChg>
        <pc:graphicFrameChg chg="mod modGraphic">
          <ac:chgData name="Ferdi Hidayat Irawandi" userId="S::ferdi_h_irawandi@linkaja.id::400f4336-0d80-429a-998d-f8eb6baec0ce" providerId="AD" clId="Web-{B4F48B76-5EB7-6B29-616E-A7EE1472FED2}" dt="2024-06-05T13:22:22.462" v="674" actId="1076"/>
          <ac:graphicFrameMkLst>
            <pc:docMk/>
            <pc:sldMk cId="1351003104" sldId="277"/>
            <ac:graphicFrameMk id="884" creationId="{5161E96B-4026-3F3C-8FFC-F036A0D30F1B}"/>
          </ac:graphicFrameMkLst>
        </pc:graphicFrameChg>
        <pc:picChg chg="add mod">
          <ac:chgData name="Ferdi Hidayat Irawandi" userId="S::ferdi_h_irawandi@linkaja.id::400f4336-0d80-429a-998d-f8eb6baec0ce" providerId="AD" clId="Web-{B4F48B76-5EB7-6B29-616E-A7EE1472FED2}" dt="2024-06-05T12:58:14.983" v="72" actId="1076"/>
          <ac:picMkLst>
            <pc:docMk/>
            <pc:sldMk cId="1351003104" sldId="277"/>
            <ac:picMk id="65" creationId="{A024AA5D-7E03-CD4C-77D1-81C17C69065A}"/>
          </ac:picMkLst>
        </pc:picChg>
        <pc:picChg chg="add mod">
          <ac:chgData name="Ferdi Hidayat Irawandi" userId="S::ferdi_h_irawandi@linkaja.id::400f4336-0d80-429a-998d-f8eb6baec0ce" providerId="AD" clId="Web-{B4F48B76-5EB7-6B29-616E-A7EE1472FED2}" dt="2024-06-05T12:58:14.998" v="73" actId="1076"/>
          <ac:picMkLst>
            <pc:docMk/>
            <pc:sldMk cId="1351003104" sldId="277"/>
            <ac:picMk id="66" creationId="{2B0AA09C-3E9F-78C2-4073-48C81B87EF17}"/>
          </ac:picMkLst>
        </pc:picChg>
        <pc:picChg chg="add mod">
          <ac:chgData name="Ferdi Hidayat Irawandi" userId="S::ferdi_h_irawandi@linkaja.id::400f4336-0d80-429a-998d-f8eb6baec0ce" providerId="AD" clId="Web-{B4F48B76-5EB7-6B29-616E-A7EE1472FED2}" dt="2024-06-05T12:58:15.029" v="74" actId="1076"/>
          <ac:picMkLst>
            <pc:docMk/>
            <pc:sldMk cId="1351003104" sldId="277"/>
            <ac:picMk id="67" creationId="{6A199F7A-F1F0-A093-8A3D-070D395CD1A1}"/>
          </ac:picMkLst>
        </pc:picChg>
        <pc:picChg chg="add mod ord modCrop">
          <ac:chgData name="Ferdi Hidayat Irawandi" userId="S::ferdi_h_irawandi@linkaja.id::400f4336-0d80-429a-998d-f8eb6baec0ce" providerId="AD" clId="Web-{B4F48B76-5EB7-6B29-616E-A7EE1472FED2}" dt="2024-06-05T12:58:14.967" v="71" actId="1076"/>
          <ac:picMkLst>
            <pc:docMk/>
            <pc:sldMk cId="1351003104" sldId="277"/>
            <ac:picMk id="68" creationId="{B1A60A15-4D5A-E3F8-A17E-AFD8DC7EB0B1}"/>
          </ac:picMkLst>
        </pc:picChg>
      </pc:sldChg>
      <pc:sldChg chg="modSp">
        <pc:chgData name="Ferdi Hidayat Irawandi" userId="S::ferdi_h_irawandi@linkaja.id::400f4336-0d80-429a-998d-f8eb6baec0ce" providerId="AD" clId="Web-{B4F48B76-5EB7-6B29-616E-A7EE1472FED2}" dt="2024-06-05T12:53:46.699" v="23" actId="20577"/>
        <pc:sldMkLst>
          <pc:docMk/>
          <pc:sldMk cId="1108565016" sldId="278"/>
        </pc:sldMkLst>
        <pc:spChg chg="mod">
          <ac:chgData name="Ferdi Hidayat Irawandi" userId="S::ferdi_h_irawandi@linkaja.id::400f4336-0d80-429a-998d-f8eb6baec0ce" providerId="AD" clId="Web-{B4F48B76-5EB7-6B29-616E-A7EE1472FED2}" dt="2024-06-05T12:53:46.699" v="23" actId="20577"/>
          <ac:spMkLst>
            <pc:docMk/>
            <pc:sldMk cId="1108565016" sldId="278"/>
            <ac:spMk id="10" creationId="{CA46AA26-4E71-9A68-95E1-5AA4132C48BB}"/>
          </ac:spMkLst>
        </pc:spChg>
      </pc:sldChg>
    </pc:docChg>
  </pc:docChgLst>
  <pc:docChgLst>
    <pc:chgData name="Kristy Natasha Yohanes" userId="S::kristy_yohanes@linkaja.id::7b506675-a64c-42bf-a399-49c16f2f0ba6" providerId="AD" clId="Web-{E8F64375-1D91-C32B-0DB8-C1C08BD831D5}"/>
    <pc:docChg chg="mod delSld modSld">
      <pc:chgData name="Kristy Natasha Yohanes" userId="S::kristy_yohanes@linkaja.id::7b506675-a64c-42bf-a399-49c16f2f0ba6" providerId="AD" clId="Web-{E8F64375-1D91-C32B-0DB8-C1C08BD831D5}" dt="2024-06-06T02:50:51.913" v="161" actId="14100"/>
      <pc:docMkLst>
        <pc:docMk/>
      </pc:docMkLst>
      <pc:sldChg chg="modSp">
        <pc:chgData name="Kristy Natasha Yohanes" userId="S::kristy_yohanes@linkaja.id::7b506675-a64c-42bf-a399-49c16f2f0ba6" providerId="AD" clId="Web-{E8F64375-1D91-C32B-0DB8-C1C08BD831D5}" dt="2024-06-05T22:42:35.197" v="91" actId="20577"/>
        <pc:sldMkLst>
          <pc:docMk/>
          <pc:sldMk cId="1793868252" sldId="263"/>
        </pc:sldMkLst>
        <pc:spChg chg="mod">
          <ac:chgData name="Kristy Natasha Yohanes" userId="S::kristy_yohanes@linkaja.id::7b506675-a64c-42bf-a399-49c16f2f0ba6" providerId="AD" clId="Web-{E8F64375-1D91-C32B-0DB8-C1C08BD831D5}" dt="2024-06-05T22:42:35.197" v="91" actId="20577"/>
          <ac:spMkLst>
            <pc:docMk/>
            <pc:sldMk cId="1793868252" sldId="263"/>
            <ac:spMk id="2" creationId="{C9A123FE-51D3-0C34-AF42-C8DCA57459FC}"/>
          </ac:spMkLst>
        </pc:spChg>
      </pc:sldChg>
      <pc:sldChg chg="addSp delSp modSp addCm">
        <pc:chgData name="Kristy Natasha Yohanes" userId="S::kristy_yohanes@linkaja.id::7b506675-a64c-42bf-a399-49c16f2f0ba6" providerId="AD" clId="Web-{E8F64375-1D91-C32B-0DB8-C1C08BD831D5}" dt="2024-06-06T02:50:51.913" v="161" actId="14100"/>
        <pc:sldMkLst>
          <pc:docMk/>
          <pc:sldMk cId="3540664289" sldId="273"/>
        </pc:sldMkLst>
        <pc:spChg chg="del">
          <ac:chgData name="Kristy Natasha Yohanes" userId="S::kristy_yohanes@linkaja.id::7b506675-a64c-42bf-a399-49c16f2f0ba6" providerId="AD" clId="Web-{E8F64375-1D91-C32B-0DB8-C1C08BD831D5}" dt="2024-06-05T22:53:55.285" v="141"/>
          <ac:spMkLst>
            <pc:docMk/>
            <pc:sldMk cId="3540664289" sldId="273"/>
            <ac:spMk id="13" creationId="{DA4B09D8-8767-861E-BD57-DC88FA957E23}"/>
          </ac:spMkLst>
        </pc:spChg>
        <pc:picChg chg="del">
          <ac:chgData name="Kristy Natasha Yohanes" userId="S::kristy_yohanes@linkaja.id::7b506675-a64c-42bf-a399-49c16f2f0ba6" providerId="AD" clId="Web-{E8F64375-1D91-C32B-0DB8-C1C08BD831D5}" dt="2024-06-06T02:50:37.459" v="157"/>
          <ac:picMkLst>
            <pc:docMk/>
            <pc:sldMk cId="3540664289" sldId="273"/>
            <ac:picMk id="2" creationId="{1660C73B-B06E-6819-04EF-962A04834D09}"/>
          </ac:picMkLst>
        </pc:picChg>
        <pc:picChg chg="add mod">
          <ac:chgData name="Kristy Natasha Yohanes" userId="S::kristy_yohanes@linkaja.id::7b506675-a64c-42bf-a399-49c16f2f0ba6" providerId="AD" clId="Web-{E8F64375-1D91-C32B-0DB8-C1C08BD831D5}" dt="2024-06-06T02:50:51.913" v="161" actId="14100"/>
          <ac:picMkLst>
            <pc:docMk/>
            <pc:sldMk cId="3540664289" sldId="273"/>
            <ac:picMk id="3" creationId="{748DD7B3-F697-B6B9-46A8-9F8E6BE05B8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risty Natasha Yohanes" userId="S::kristy_yohanes@linkaja.id::7b506675-a64c-42bf-a399-49c16f2f0ba6" providerId="AD" clId="Web-{E8F64375-1D91-C32B-0DB8-C1C08BD831D5}" dt="2024-06-05T23:16:04.997" v="155"/>
              <pc2:cmMkLst xmlns:pc2="http://schemas.microsoft.com/office/powerpoint/2019/9/main/command">
                <pc:docMk/>
                <pc:sldMk cId="3540664289" sldId="273"/>
                <pc2:cmMk id="{7D12D7F4-7696-422A-8393-48D80267F77A}"/>
              </pc2:cmMkLst>
            </pc226:cmChg>
          </p:ext>
        </pc:extLst>
      </pc:sldChg>
      <pc:sldChg chg="addSp delSp modSp">
        <pc:chgData name="Kristy Natasha Yohanes" userId="S::kristy_yohanes@linkaja.id::7b506675-a64c-42bf-a399-49c16f2f0ba6" providerId="AD" clId="Web-{E8F64375-1D91-C32B-0DB8-C1C08BD831D5}" dt="2024-06-05T22:52:24.001" v="140" actId="20577"/>
        <pc:sldMkLst>
          <pc:docMk/>
          <pc:sldMk cId="3887188892" sldId="275"/>
        </pc:sldMkLst>
        <pc:spChg chg="mod">
          <ac:chgData name="Kristy Natasha Yohanes" userId="S::kristy_yohanes@linkaja.id::7b506675-a64c-42bf-a399-49c16f2f0ba6" providerId="AD" clId="Web-{E8F64375-1D91-C32B-0DB8-C1C08BD831D5}" dt="2024-06-05T22:42:29.978" v="90" actId="20577"/>
          <ac:spMkLst>
            <pc:docMk/>
            <pc:sldMk cId="3887188892" sldId="275"/>
            <ac:spMk id="2" creationId="{C9A123FE-51D3-0C34-AF42-C8DCA57459FC}"/>
          </ac:spMkLst>
        </pc:spChg>
        <pc:spChg chg="mod">
          <ac:chgData name="Kristy Natasha Yohanes" userId="S::kristy_yohanes@linkaja.id::7b506675-a64c-42bf-a399-49c16f2f0ba6" providerId="AD" clId="Web-{E8F64375-1D91-C32B-0DB8-C1C08BD831D5}" dt="2024-06-05T22:22:36.072" v="15" actId="20577"/>
          <ac:spMkLst>
            <pc:docMk/>
            <pc:sldMk cId="3887188892" sldId="275"/>
            <ac:spMk id="3" creationId="{38056143-2303-1603-BF03-62BC3F94F301}"/>
          </ac:spMkLst>
        </pc:spChg>
        <pc:spChg chg="mod">
          <ac:chgData name="Kristy Natasha Yohanes" userId="S::kristy_yohanes@linkaja.id::7b506675-a64c-42bf-a399-49c16f2f0ba6" providerId="AD" clId="Web-{E8F64375-1D91-C32B-0DB8-C1C08BD831D5}" dt="2024-06-05T22:52:24.001" v="140" actId="20577"/>
          <ac:spMkLst>
            <pc:docMk/>
            <pc:sldMk cId="3887188892" sldId="275"/>
            <ac:spMk id="4" creationId="{9A772FD2-0888-0036-08EF-DA99968F044D}"/>
          </ac:spMkLst>
        </pc:spChg>
        <pc:spChg chg="add del mod">
          <ac:chgData name="Kristy Natasha Yohanes" userId="S::kristy_yohanes@linkaja.id::7b506675-a64c-42bf-a399-49c16f2f0ba6" providerId="AD" clId="Web-{E8F64375-1D91-C32B-0DB8-C1C08BD831D5}" dt="2024-06-05T22:44:12.325" v="95"/>
          <ac:spMkLst>
            <pc:docMk/>
            <pc:sldMk cId="3887188892" sldId="275"/>
            <ac:spMk id="16" creationId="{94F96BDD-9946-885B-ECC9-D11C7D1995A1}"/>
          </ac:spMkLst>
        </pc:spChg>
        <pc:spChg chg="del mod">
          <ac:chgData name="Kristy Natasha Yohanes" userId="S::kristy_yohanes@linkaja.id::7b506675-a64c-42bf-a399-49c16f2f0ba6" providerId="AD" clId="Web-{E8F64375-1D91-C32B-0DB8-C1C08BD831D5}" dt="2024-06-05T22:22:02.149" v="6"/>
          <ac:spMkLst>
            <pc:docMk/>
            <pc:sldMk cId="3887188892" sldId="275"/>
            <ac:spMk id="18" creationId="{13374B2C-E650-C78A-BEB4-0BD299251355}"/>
          </ac:spMkLst>
        </pc:spChg>
        <pc:spChg chg="add mod">
          <ac:chgData name="Kristy Natasha Yohanes" userId="S::kristy_yohanes@linkaja.id::7b506675-a64c-42bf-a399-49c16f2f0ba6" providerId="AD" clId="Web-{E8F64375-1D91-C32B-0DB8-C1C08BD831D5}" dt="2024-06-05T22:51:42.359" v="139"/>
          <ac:spMkLst>
            <pc:docMk/>
            <pc:sldMk cId="3887188892" sldId="275"/>
            <ac:spMk id="19" creationId="{16A7814B-0DC1-CB41-0026-69E9345B0FC3}"/>
          </ac:spMkLst>
        </pc:spChg>
        <pc:picChg chg="add mod">
          <ac:chgData name="Kristy Natasha Yohanes" userId="S::kristy_yohanes@linkaja.id::7b506675-a64c-42bf-a399-49c16f2f0ba6" providerId="AD" clId="Web-{E8F64375-1D91-C32B-0DB8-C1C08BD831D5}" dt="2024-06-05T22:36:45.936" v="34" actId="1076"/>
          <ac:picMkLst>
            <pc:docMk/>
            <pc:sldMk cId="3887188892" sldId="275"/>
            <ac:picMk id="6" creationId="{BA0BF4B2-2C69-1675-33EA-E7049F66C854}"/>
          </ac:picMkLst>
        </pc:picChg>
        <pc:picChg chg="add mod">
          <ac:chgData name="Kristy Natasha Yohanes" userId="S::kristy_yohanes@linkaja.id::7b506675-a64c-42bf-a399-49c16f2f0ba6" providerId="AD" clId="Web-{E8F64375-1D91-C32B-0DB8-C1C08BD831D5}" dt="2024-06-05T22:25:56.454" v="24"/>
          <ac:picMkLst>
            <pc:docMk/>
            <pc:sldMk cId="3887188892" sldId="275"/>
            <ac:picMk id="7" creationId="{C8A82E5B-E123-2B76-0844-6C60D0E70094}"/>
          </ac:picMkLst>
        </pc:picChg>
        <pc:picChg chg="add del mod">
          <ac:chgData name="Kristy Natasha Yohanes" userId="S::kristy_yohanes@linkaja.id::7b506675-a64c-42bf-a399-49c16f2f0ba6" providerId="AD" clId="Web-{E8F64375-1D91-C32B-0DB8-C1C08BD831D5}" dt="2024-06-05T22:34:09.868" v="28"/>
          <ac:picMkLst>
            <pc:docMk/>
            <pc:sldMk cId="3887188892" sldId="275"/>
            <ac:picMk id="8" creationId="{D19DCA82-A78F-1E80-DD8F-06B4BD38D64C}"/>
          </ac:picMkLst>
        </pc:picChg>
        <pc:picChg chg="add mod modCrop">
          <ac:chgData name="Kristy Natasha Yohanes" userId="S::kristy_yohanes@linkaja.id::7b506675-a64c-42bf-a399-49c16f2f0ba6" providerId="AD" clId="Web-{E8F64375-1D91-C32B-0DB8-C1C08BD831D5}" dt="2024-06-05T22:38:46.908" v="51"/>
          <ac:picMkLst>
            <pc:docMk/>
            <pc:sldMk cId="3887188892" sldId="275"/>
            <ac:picMk id="13" creationId="{40CBC1FB-E172-5D18-295D-7F6E885C25FC}"/>
          </ac:picMkLst>
        </pc:picChg>
        <pc:picChg chg="add mod modCrop">
          <ac:chgData name="Kristy Natasha Yohanes" userId="S::kristy_yohanes@linkaja.id::7b506675-a64c-42bf-a399-49c16f2f0ba6" providerId="AD" clId="Web-{E8F64375-1D91-C32B-0DB8-C1C08BD831D5}" dt="2024-06-05T22:39:22.769" v="60" actId="14100"/>
          <ac:picMkLst>
            <pc:docMk/>
            <pc:sldMk cId="3887188892" sldId="275"/>
            <ac:picMk id="15" creationId="{4CC7B0A9-D07D-339C-A646-7E7623438953}"/>
          </ac:picMkLst>
        </pc:picChg>
        <pc:picChg chg="del">
          <ac:chgData name="Kristy Natasha Yohanes" userId="S::kristy_yohanes@linkaja.id::7b506675-a64c-42bf-a399-49c16f2f0ba6" providerId="AD" clId="Web-{E8F64375-1D91-C32B-0DB8-C1C08BD831D5}" dt="2024-06-05T22:21:57.602" v="4"/>
          <ac:picMkLst>
            <pc:docMk/>
            <pc:sldMk cId="3887188892" sldId="275"/>
            <ac:picMk id="17" creationId="{56B852A4-1E4B-8C2D-E8E4-FCDC6F882006}"/>
          </ac:picMkLst>
        </pc:picChg>
        <pc:cxnChg chg="add mod">
          <ac:chgData name="Kristy Natasha Yohanes" userId="S::kristy_yohanes@linkaja.id::7b506675-a64c-42bf-a399-49c16f2f0ba6" providerId="AD" clId="Web-{E8F64375-1D91-C32B-0DB8-C1C08BD831D5}" dt="2024-06-05T22:51:36.984" v="138" actId="14100"/>
          <ac:cxnSpMkLst>
            <pc:docMk/>
            <pc:sldMk cId="3887188892" sldId="275"/>
            <ac:cxnSpMk id="20" creationId="{74EAC89C-B65A-4C47-666B-D345FD6709B5}"/>
          </ac:cxnSpMkLst>
        </pc:cxnChg>
        <pc:cxnChg chg="add mod">
          <ac:chgData name="Kristy Natasha Yohanes" userId="S::kristy_yohanes@linkaja.id::7b506675-a64c-42bf-a399-49c16f2f0ba6" providerId="AD" clId="Web-{E8F64375-1D91-C32B-0DB8-C1C08BD831D5}" dt="2024-06-05T22:51:33.999" v="137" actId="1076"/>
          <ac:cxnSpMkLst>
            <pc:docMk/>
            <pc:sldMk cId="3887188892" sldId="275"/>
            <ac:cxnSpMk id="21" creationId="{1E70E718-A9C4-D59A-C7C9-DAC4CE32EB32}"/>
          </ac:cxnSpMkLst>
        </pc:cxnChg>
      </pc:sldChg>
      <pc:sldChg chg="del">
        <pc:chgData name="Kristy Natasha Yohanes" userId="S::kristy_yohanes@linkaja.id::7b506675-a64c-42bf-a399-49c16f2f0ba6" providerId="AD" clId="Web-{E8F64375-1D91-C32B-0DB8-C1C08BD831D5}" dt="2024-06-05T22:48:34.899" v="112"/>
        <pc:sldMkLst>
          <pc:docMk/>
          <pc:sldMk cId="3075410293" sldId="276"/>
        </pc:sldMkLst>
      </pc:sldChg>
      <pc:sldChg chg="modSp">
        <pc:chgData name="Kristy Natasha Yohanes" userId="S::kristy_yohanes@linkaja.id::7b506675-a64c-42bf-a399-49c16f2f0ba6" providerId="AD" clId="Web-{E8F64375-1D91-C32B-0DB8-C1C08BD831D5}" dt="2024-06-05T23:02:38.468" v="153" actId="20577"/>
        <pc:sldMkLst>
          <pc:docMk/>
          <pc:sldMk cId="793411059" sldId="282"/>
        </pc:sldMkLst>
        <pc:spChg chg="mod">
          <ac:chgData name="Kristy Natasha Yohanes" userId="S::kristy_yohanes@linkaja.id::7b506675-a64c-42bf-a399-49c16f2f0ba6" providerId="AD" clId="Web-{E8F64375-1D91-C32B-0DB8-C1C08BD831D5}" dt="2024-06-05T23:02:38.468" v="153" actId="20577"/>
          <ac:spMkLst>
            <pc:docMk/>
            <pc:sldMk cId="793411059" sldId="282"/>
            <ac:spMk id="3" creationId="{11F95657-795B-369B-FC50-74BBE14F6146}"/>
          </ac:spMkLst>
        </pc:spChg>
      </pc:sldChg>
      <pc:sldChg chg="addSp delSp modSp mod modClrScheme addCm chgLayout">
        <pc:chgData name="Kristy Natasha Yohanes" userId="S::kristy_yohanes@linkaja.id::7b506675-a64c-42bf-a399-49c16f2f0ba6" providerId="AD" clId="Web-{E8F64375-1D91-C32B-0DB8-C1C08BD831D5}" dt="2024-06-05T23:18:53.284" v="156"/>
        <pc:sldMkLst>
          <pc:docMk/>
          <pc:sldMk cId="2341121106" sldId="283"/>
        </pc:sldMkLst>
        <pc:spChg chg="del mod ord">
          <ac:chgData name="Kristy Natasha Yohanes" userId="S::kristy_yohanes@linkaja.id::7b506675-a64c-42bf-a399-49c16f2f0ba6" providerId="AD" clId="Web-{E8F64375-1D91-C32B-0DB8-C1C08BD831D5}" dt="2024-06-05T22:39:51.536" v="66"/>
          <ac:spMkLst>
            <pc:docMk/>
            <pc:sldMk cId="2341121106" sldId="283"/>
            <ac:spMk id="2" creationId="{C9A123FE-51D3-0C34-AF42-C8DCA57459FC}"/>
          </ac:spMkLst>
        </pc:spChg>
        <pc:spChg chg="add del mod">
          <ac:chgData name="Kristy Natasha Yohanes" userId="S::kristy_yohanes@linkaja.id::7b506675-a64c-42bf-a399-49c16f2f0ba6" providerId="AD" clId="Web-{E8F64375-1D91-C32B-0DB8-C1C08BD831D5}" dt="2024-06-05T22:39:54.442" v="68"/>
          <ac:spMkLst>
            <pc:docMk/>
            <pc:sldMk cId="2341121106" sldId="283"/>
            <ac:spMk id="4" creationId="{4769DBD4-3FBC-8209-85D2-081005452E03}"/>
          </ac:spMkLst>
        </pc:spChg>
        <pc:spChg chg="add del mod">
          <ac:chgData name="Kristy Natasha Yohanes" userId="S::kristy_yohanes@linkaja.id::7b506675-a64c-42bf-a399-49c16f2f0ba6" providerId="AD" clId="Web-{E8F64375-1D91-C32B-0DB8-C1C08BD831D5}" dt="2024-06-05T22:39:54.442" v="67"/>
          <ac:spMkLst>
            <pc:docMk/>
            <pc:sldMk cId="2341121106" sldId="283"/>
            <ac:spMk id="6" creationId="{494F5D4B-D79F-2355-8AA7-A25DF300F052}"/>
          </ac:spMkLst>
        </pc:spChg>
        <pc:spChg chg="del mod ord">
          <ac:chgData name="Kristy Natasha Yohanes" userId="S::kristy_yohanes@linkaja.id::7b506675-a64c-42bf-a399-49c16f2f0ba6" providerId="AD" clId="Web-{E8F64375-1D91-C32B-0DB8-C1C08BD831D5}" dt="2024-06-05T22:39:51.520" v="65"/>
          <ac:spMkLst>
            <pc:docMk/>
            <pc:sldMk cId="2341121106" sldId="283"/>
            <ac:spMk id="33" creationId="{14BC80C8-2296-FFCF-7F7A-1174C6AF19C1}"/>
          </ac:spMkLst>
        </pc:spChg>
        <pc:spChg chg="del">
          <ac:chgData name="Kristy Natasha Yohanes" userId="S::kristy_yohanes@linkaja.id::7b506675-a64c-42bf-a399-49c16f2f0ba6" providerId="AD" clId="Web-{E8F64375-1D91-C32B-0DB8-C1C08BD831D5}" dt="2024-06-05T22:39:51.504" v="63"/>
          <ac:spMkLst>
            <pc:docMk/>
            <pc:sldMk cId="2341121106" sldId="283"/>
            <ac:spMk id="34" creationId="{C0FF27E0-87D6-02BB-ACB1-918537470512}"/>
          </ac:spMkLst>
        </pc:spChg>
        <pc:spChg chg="del">
          <ac:chgData name="Kristy Natasha Yohanes" userId="S::kristy_yohanes@linkaja.id::7b506675-a64c-42bf-a399-49c16f2f0ba6" providerId="AD" clId="Web-{E8F64375-1D91-C32B-0DB8-C1C08BD831D5}" dt="2024-06-05T22:39:51.504" v="62"/>
          <ac:spMkLst>
            <pc:docMk/>
            <pc:sldMk cId="2341121106" sldId="283"/>
            <ac:spMk id="35" creationId="{A49722AB-5F26-6A74-7406-5DA832F9BC69}"/>
          </ac:spMkLst>
        </pc:spChg>
        <pc:grpChg chg="del">
          <ac:chgData name="Kristy Natasha Yohanes" userId="S::kristy_yohanes@linkaja.id::7b506675-a64c-42bf-a399-49c16f2f0ba6" providerId="AD" clId="Web-{E8F64375-1D91-C32B-0DB8-C1C08BD831D5}" dt="2024-06-05T22:39:51.504" v="64"/>
          <ac:grpSpMkLst>
            <pc:docMk/>
            <pc:sldMk cId="2341121106" sldId="283"/>
            <ac:grpSpMk id="8" creationId="{3AEFC684-84A5-35BF-D525-C0978A1B77E5}"/>
          </ac:grpSpMkLst>
        </pc:grpChg>
        <pc:grpChg chg="del">
          <ac:chgData name="Kristy Natasha Yohanes" userId="S::kristy_yohanes@linkaja.id::7b506675-a64c-42bf-a399-49c16f2f0ba6" providerId="AD" clId="Web-{E8F64375-1D91-C32B-0DB8-C1C08BD831D5}" dt="2024-06-05T22:40:55.491" v="69"/>
          <ac:grpSpMkLst>
            <pc:docMk/>
            <pc:sldMk cId="2341121106" sldId="283"/>
            <ac:grpSpMk id="12" creationId="{2C0391A9-633C-D396-E9B1-92D70253B6C3}"/>
          </ac:grpSpMkLst>
        </pc:grpChg>
        <pc:grpChg chg="add mod">
          <ac:chgData name="Kristy Natasha Yohanes" userId="S::kristy_yohanes@linkaja.id::7b506675-a64c-42bf-a399-49c16f2f0ba6" providerId="AD" clId="Web-{E8F64375-1D91-C32B-0DB8-C1C08BD831D5}" dt="2024-06-05T22:41:58.946" v="81" actId="1076"/>
          <ac:grpSpMkLst>
            <pc:docMk/>
            <pc:sldMk cId="2341121106" sldId="283"/>
            <ac:grpSpMk id="39" creationId="{45703D8E-D041-43F0-956D-09442D679577}"/>
          </ac:grpSpMkLst>
        </pc:grpChg>
        <pc:picChg chg="add del mod">
          <ac:chgData name="Kristy Natasha Yohanes" userId="S::kristy_yohanes@linkaja.id::7b506675-a64c-42bf-a399-49c16f2f0ba6" providerId="AD" clId="Web-{E8F64375-1D91-C32B-0DB8-C1C08BD831D5}" dt="2024-06-05T22:46:20.660" v="102"/>
          <ac:picMkLst>
            <pc:docMk/>
            <pc:sldMk cId="2341121106" sldId="283"/>
            <ac:picMk id="7" creationId="{C852E52A-7ED5-3C9F-76A1-1A3AE29E82F2}"/>
          </ac:picMkLst>
        </pc:picChg>
        <pc:picChg chg="add del mod modCrop">
          <ac:chgData name="Kristy Natasha Yohanes" userId="S::kristy_yohanes@linkaja.id::7b506675-a64c-42bf-a399-49c16f2f0ba6" providerId="AD" clId="Web-{E8F64375-1D91-C32B-0DB8-C1C08BD831D5}" dt="2024-06-05T22:49:13.448" v="113"/>
          <ac:picMkLst>
            <pc:docMk/>
            <pc:sldMk cId="2341121106" sldId="283"/>
            <ac:picMk id="40" creationId="{28A466F1-EDE8-55C7-A558-DC32AEFC1261}"/>
          </ac:picMkLst>
        </pc:picChg>
        <pc:picChg chg="add mod">
          <ac:chgData name="Kristy Natasha Yohanes" userId="S::kristy_yohanes@linkaja.id::7b506675-a64c-42bf-a399-49c16f2f0ba6" providerId="AD" clId="Web-{E8F64375-1D91-C32B-0DB8-C1C08BD831D5}" dt="2024-06-05T22:49:56.636" v="127" actId="1076"/>
          <ac:picMkLst>
            <pc:docMk/>
            <pc:sldMk cId="2341121106" sldId="283"/>
            <ac:picMk id="41" creationId="{A52C89AE-B098-DAEC-C4DB-F0B1C7DF4E1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risty Natasha Yohanes" userId="S::kristy_yohanes@linkaja.id::7b506675-a64c-42bf-a399-49c16f2f0ba6" providerId="AD" clId="Web-{E8F64375-1D91-C32B-0DB8-C1C08BD831D5}" dt="2024-06-05T23:18:53.284" v="156"/>
              <pc2:cmMkLst xmlns:pc2="http://schemas.microsoft.com/office/powerpoint/2019/9/main/command">
                <pc:docMk/>
                <pc:sldMk cId="2341121106" sldId="283"/>
                <pc2:cmMk id="{5CC63178-3549-4F73-8F8D-54A4DC69D32A}"/>
              </pc2:cmMkLst>
            </pc226:cmChg>
          </p:ext>
        </pc:extLst>
      </pc:sldChg>
    </pc:docChg>
  </pc:docChgLst>
  <pc:docChgLst>
    <pc:chgData name="Ferdi Hidayat Irawandi" userId="S::ferdi_h_irawandi@linkaja.id::400f4336-0d80-429a-998d-f8eb6baec0ce" providerId="AD" clId="Web-{41244FEB-7C09-60DF-D6F5-FC9616832201}"/>
    <pc:docChg chg="modSld">
      <pc:chgData name="Ferdi Hidayat Irawandi" userId="S::ferdi_h_irawandi@linkaja.id::400f4336-0d80-429a-998d-f8eb6baec0ce" providerId="AD" clId="Web-{41244FEB-7C09-60DF-D6F5-FC9616832201}" dt="2024-06-05T05:03:48.204" v="1" actId="1076"/>
      <pc:docMkLst>
        <pc:docMk/>
      </pc:docMkLst>
      <pc:sldChg chg="modSp">
        <pc:chgData name="Ferdi Hidayat Irawandi" userId="S::ferdi_h_irawandi@linkaja.id::400f4336-0d80-429a-998d-f8eb6baec0ce" providerId="AD" clId="Web-{41244FEB-7C09-60DF-D6F5-FC9616832201}" dt="2024-06-05T05:03:48.204" v="1" actId="1076"/>
        <pc:sldMkLst>
          <pc:docMk/>
          <pc:sldMk cId="1351003104" sldId="277"/>
        </pc:sldMkLst>
        <pc:spChg chg="mod">
          <ac:chgData name="Ferdi Hidayat Irawandi" userId="S::ferdi_h_irawandi@linkaja.id::400f4336-0d80-429a-998d-f8eb6baec0ce" providerId="AD" clId="Web-{41244FEB-7C09-60DF-D6F5-FC9616832201}" dt="2024-06-05T05:03:43.016" v="0" actId="1076"/>
          <ac:spMkLst>
            <pc:docMk/>
            <pc:sldMk cId="1351003104" sldId="277"/>
            <ac:spMk id="8" creationId="{28E9916E-C353-2688-563C-7306AA110340}"/>
          </ac:spMkLst>
        </pc:spChg>
        <pc:spChg chg="mod">
          <ac:chgData name="Ferdi Hidayat Irawandi" userId="S::ferdi_h_irawandi@linkaja.id::400f4336-0d80-429a-998d-f8eb6baec0ce" providerId="AD" clId="Web-{41244FEB-7C09-60DF-D6F5-FC9616832201}" dt="2024-06-05T05:03:48.204" v="1" actId="1076"/>
          <ac:spMkLst>
            <pc:docMk/>
            <pc:sldMk cId="1351003104" sldId="277"/>
            <ac:spMk id="9" creationId="{A1575FFB-7858-49F0-6CF8-B70E854D67F8}"/>
          </ac:spMkLst>
        </pc:spChg>
      </pc:sldChg>
    </pc:docChg>
  </pc:docChgLst>
  <pc:docChgLst>
    <pc:chgData name="Kristy Natasha Yohanes" userId="S::kristy_yohanes@linkaja.id::7b506675-a64c-42bf-a399-49c16f2f0ba6" providerId="AD" clId="Web-{10830F80-8006-1EA0-933A-4B1D4F451EDA}"/>
    <pc:docChg chg="addSld delSld modSld sldOrd">
      <pc:chgData name="Kristy Natasha Yohanes" userId="S::kristy_yohanes@linkaja.id::7b506675-a64c-42bf-a399-49c16f2f0ba6" providerId="AD" clId="Web-{10830F80-8006-1EA0-933A-4B1D4F451EDA}" dt="2024-06-05T11:49:51.019" v="5203" actId="20577"/>
      <pc:docMkLst>
        <pc:docMk/>
      </pc:docMkLst>
      <pc:sldChg chg="del">
        <pc:chgData name="Kristy Natasha Yohanes" userId="S::kristy_yohanes@linkaja.id::7b506675-a64c-42bf-a399-49c16f2f0ba6" providerId="AD" clId="Web-{10830F80-8006-1EA0-933A-4B1D4F451EDA}" dt="2024-06-04T19:44:09.273" v="909"/>
        <pc:sldMkLst>
          <pc:docMk/>
          <pc:sldMk cId="1681728193" sldId="261"/>
        </pc:sldMkLst>
      </pc:sldChg>
      <pc:sldChg chg="addSp delSp modSp">
        <pc:chgData name="Kristy Natasha Yohanes" userId="S::kristy_yohanes@linkaja.id::7b506675-a64c-42bf-a399-49c16f2f0ba6" providerId="AD" clId="Web-{10830F80-8006-1EA0-933A-4B1D4F451EDA}" dt="2024-06-05T10:59:09.509" v="5143" actId="20577"/>
        <pc:sldMkLst>
          <pc:docMk/>
          <pc:sldMk cId="1793868252" sldId="263"/>
        </pc:sldMkLst>
        <pc:spChg chg="mod">
          <ac:chgData name="Kristy Natasha Yohanes" userId="S::kristy_yohanes@linkaja.id::7b506675-a64c-42bf-a399-49c16f2f0ba6" providerId="AD" clId="Web-{10830F80-8006-1EA0-933A-4B1D4F451EDA}" dt="2024-06-05T10:59:09.509" v="5143" actId="20577"/>
          <ac:spMkLst>
            <pc:docMk/>
            <pc:sldMk cId="1793868252" sldId="263"/>
            <ac:spMk id="2" creationId="{C9A123FE-51D3-0C34-AF42-C8DCA57459FC}"/>
          </ac:spMkLst>
        </pc:spChg>
        <pc:spChg chg="mod">
          <ac:chgData name="Kristy Natasha Yohanes" userId="S::kristy_yohanes@linkaja.id::7b506675-a64c-42bf-a399-49c16f2f0ba6" providerId="AD" clId="Web-{10830F80-8006-1EA0-933A-4B1D4F451EDA}" dt="2024-06-05T09:01:07.681" v="5036" actId="20577"/>
          <ac:spMkLst>
            <pc:docMk/>
            <pc:sldMk cId="1793868252" sldId="263"/>
            <ac:spMk id="3" creationId="{38056143-2303-1603-BF03-62BC3F94F301}"/>
          </ac:spMkLst>
        </pc:spChg>
        <pc:picChg chg="add mod modCrop">
          <ac:chgData name="Kristy Natasha Yohanes" userId="S::kristy_yohanes@linkaja.id::7b506675-a64c-42bf-a399-49c16f2f0ba6" providerId="AD" clId="Web-{10830F80-8006-1EA0-933A-4B1D4F451EDA}" dt="2024-06-04T21:58:27.549" v="3984" actId="1076"/>
          <ac:picMkLst>
            <pc:docMk/>
            <pc:sldMk cId="1793868252" sldId="263"/>
            <ac:picMk id="4" creationId="{DB0A4029-4811-19C0-1912-F19007F7B03F}"/>
          </ac:picMkLst>
        </pc:picChg>
        <pc:picChg chg="add del mod">
          <ac:chgData name="Kristy Natasha Yohanes" userId="S::kristy_yohanes@linkaja.id::7b506675-a64c-42bf-a399-49c16f2f0ba6" providerId="AD" clId="Web-{10830F80-8006-1EA0-933A-4B1D4F451EDA}" dt="2024-06-04T21:57:30.749" v="3971"/>
          <ac:picMkLst>
            <pc:docMk/>
            <pc:sldMk cId="1793868252" sldId="263"/>
            <ac:picMk id="5" creationId="{292D96A0-9FA7-9390-C1E5-E8924570E44D}"/>
          </ac:picMkLst>
        </pc:picChg>
        <pc:picChg chg="add mod">
          <ac:chgData name="Kristy Natasha Yohanes" userId="S::kristy_yohanes@linkaja.id::7b506675-a64c-42bf-a399-49c16f2f0ba6" providerId="AD" clId="Web-{10830F80-8006-1EA0-933A-4B1D4F451EDA}" dt="2024-06-04T21:58:33.378" v="3986" actId="1076"/>
          <ac:picMkLst>
            <pc:docMk/>
            <pc:sldMk cId="1793868252" sldId="263"/>
            <ac:picMk id="6" creationId="{C9A2F940-C957-2987-D948-D1EFFA243907}"/>
          </ac:picMkLst>
        </pc:picChg>
        <pc:picChg chg="add mod modCrop">
          <ac:chgData name="Kristy Natasha Yohanes" userId="S::kristy_yohanes@linkaja.id::7b506675-a64c-42bf-a399-49c16f2f0ba6" providerId="AD" clId="Web-{10830F80-8006-1EA0-933A-4B1D4F451EDA}" dt="2024-06-04T21:58:27.534" v="3983" actId="1076"/>
          <ac:picMkLst>
            <pc:docMk/>
            <pc:sldMk cId="1793868252" sldId="263"/>
            <ac:picMk id="7" creationId="{9B0E3DFE-05FE-DBE9-3D3D-6B05F990F9C7}"/>
          </ac:picMkLst>
        </pc:picChg>
      </pc:sldChg>
      <pc:sldChg chg="modSp">
        <pc:chgData name="Kristy Natasha Yohanes" userId="S::kristy_yohanes@linkaja.id::7b506675-a64c-42bf-a399-49c16f2f0ba6" providerId="AD" clId="Web-{10830F80-8006-1EA0-933A-4B1D4F451EDA}" dt="2024-06-05T08:51:14.003" v="4714" actId="20577"/>
        <pc:sldMkLst>
          <pc:docMk/>
          <pc:sldMk cId="1068160355" sldId="265"/>
        </pc:sldMkLst>
        <pc:spChg chg="mod">
          <ac:chgData name="Kristy Natasha Yohanes" userId="S::kristy_yohanes@linkaja.id::7b506675-a64c-42bf-a399-49c16f2f0ba6" providerId="AD" clId="Web-{10830F80-8006-1EA0-933A-4B1D4F451EDA}" dt="2024-06-05T08:51:14.003" v="4714" actId="20577"/>
          <ac:spMkLst>
            <pc:docMk/>
            <pc:sldMk cId="1068160355" sldId="265"/>
            <ac:spMk id="3" creationId="{38056143-2303-1603-BF03-62BC3F94F301}"/>
          </ac:spMkLst>
        </pc:spChg>
      </pc:sldChg>
      <pc:sldChg chg="addSp delSp modSp ord modNotes">
        <pc:chgData name="Kristy Natasha Yohanes" userId="S::kristy_yohanes@linkaja.id::7b506675-a64c-42bf-a399-49c16f2f0ba6" providerId="AD" clId="Web-{10830F80-8006-1EA0-933A-4B1D4F451EDA}" dt="2024-06-05T08:49:08.467" v="4625" actId="1076"/>
        <pc:sldMkLst>
          <pc:docMk/>
          <pc:sldMk cId="946105964" sldId="267"/>
        </pc:sldMkLst>
        <pc:spChg chg="mod">
          <ac:chgData name="Kristy Natasha Yohanes" userId="S::kristy_yohanes@linkaja.id::7b506675-a64c-42bf-a399-49c16f2f0ba6" providerId="AD" clId="Web-{10830F80-8006-1EA0-933A-4B1D4F451EDA}" dt="2024-06-05T08:49:08.467" v="4625" actId="1076"/>
          <ac:spMkLst>
            <pc:docMk/>
            <pc:sldMk cId="946105964" sldId="267"/>
            <ac:spMk id="2" creationId="{C9A123FE-51D3-0C34-AF42-C8DCA57459FC}"/>
          </ac:spMkLst>
        </pc:spChg>
        <pc:spChg chg="mod">
          <ac:chgData name="Kristy Natasha Yohanes" userId="S::kristy_yohanes@linkaja.id::7b506675-a64c-42bf-a399-49c16f2f0ba6" providerId="AD" clId="Web-{10830F80-8006-1EA0-933A-4B1D4F451EDA}" dt="2024-06-05T08:48:18.590" v="4591" actId="20577"/>
          <ac:spMkLst>
            <pc:docMk/>
            <pc:sldMk cId="946105964" sldId="267"/>
            <ac:spMk id="3" creationId="{0E2AE8CF-A5B4-9442-988F-DFCF7E3D6F89}"/>
          </ac:spMkLst>
        </pc:spChg>
        <pc:spChg chg="add del mod">
          <ac:chgData name="Kristy Natasha Yohanes" userId="S::kristy_yohanes@linkaja.id::7b506675-a64c-42bf-a399-49c16f2f0ba6" providerId="AD" clId="Web-{10830F80-8006-1EA0-933A-4B1D4F451EDA}" dt="2024-06-05T08:46:07.163" v="4428"/>
          <ac:spMkLst>
            <pc:docMk/>
            <pc:sldMk cId="946105964" sldId="267"/>
            <ac:spMk id="5" creationId="{C543EBB8-38E6-4934-24B3-11B6A278547E}"/>
          </ac:spMkLst>
        </pc:spChg>
        <pc:spChg chg="add del mod">
          <ac:chgData name="Kristy Natasha Yohanes" userId="S::kristy_yohanes@linkaja.id::7b506675-a64c-42bf-a399-49c16f2f0ba6" providerId="AD" clId="Web-{10830F80-8006-1EA0-933A-4B1D4F451EDA}" dt="2024-06-04T19:43:10.099" v="874"/>
          <ac:spMkLst>
            <pc:docMk/>
            <pc:sldMk cId="946105964" sldId="267"/>
            <ac:spMk id="6" creationId="{AC983BF8-2AC7-8410-C506-EA59474DEF0A}"/>
          </ac:spMkLst>
        </pc:spChg>
        <pc:picChg chg="mod">
          <ac:chgData name="Kristy Natasha Yohanes" userId="S::kristy_yohanes@linkaja.id::7b506675-a64c-42bf-a399-49c16f2f0ba6" providerId="AD" clId="Web-{10830F80-8006-1EA0-933A-4B1D4F451EDA}" dt="2024-06-05T08:48:21.293" v="4592" actId="1076"/>
          <ac:picMkLst>
            <pc:docMk/>
            <pc:sldMk cId="946105964" sldId="267"/>
            <ac:picMk id="4" creationId="{C1B80C32-3A17-A9AF-BF6B-2362A8197BC4}"/>
          </ac:picMkLst>
        </pc:picChg>
      </pc:sldChg>
      <pc:sldChg chg="modSp">
        <pc:chgData name="Kristy Natasha Yohanes" userId="S::kristy_yohanes@linkaja.id::7b506675-a64c-42bf-a399-49c16f2f0ba6" providerId="AD" clId="Web-{10830F80-8006-1EA0-933A-4B1D4F451EDA}" dt="2024-06-04T20:29:26.385" v="2086" actId="14100"/>
        <pc:sldMkLst>
          <pc:docMk/>
          <pc:sldMk cId="3540664289" sldId="273"/>
        </pc:sldMkLst>
        <pc:spChg chg="mod">
          <ac:chgData name="Kristy Natasha Yohanes" userId="S::kristy_yohanes@linkaja.id::7b506675-a64c-42bf-a399-49c16f2f0ba6" providerId="AD" clId="Web-{10830F80-8006-1EA0-933A-4B1D4F451EDA}" dt="2024-06-04T19:37:36.587" v="720" actId="14100"/>
          <ac:spMkLst>
            <pc:docMk/>
            <pc:sldMk cId="3540664289" sldId="273"/>
            <ac:spMk id="8" creationId="{846D717C-A2A4-E567-0833-18FB44E9BAB8}"/>
          </ac:spMkLst>
        </pc:spChg>
        <pc:spChg chg="mod">
          <ac:chgData name="Kristy Natasha Yohanes" userId="S::kristy_yohanes@linkaja.id::7b506675-a64c-42bf-a399-49c16f2f0ba6" providerId="AD" clId="Web-{10830F80-8006-1EA0-933A-4B1D4F451EDA}" dt="2024-06-04T19:37:17.055" v="718" actId="14100"/>
          <ac:spMkLst>
            <pc:docMk/>
            <pc:sldMk cId="3540664289" sldId="273"/>
            <ac:spMk id="9" creationId="{406B149A-4942-C148-E773-803B287CD079}"/>
          </ac:spMkLst>
        </pc:spChg>
        <pc:spChg chg="mod">
          <ac:chgData name="Kristy Natasha Yohanes" userId="S::kristy_yohanes@linkaja.id::7b506675-a64c-42bf-a399-49c16f2f0ba6" providerId="AD" clId="Web-{10830F80-8006-1EA0-933A-4B1D4F451EDA}" dt="2024-06-04T20:29:26.385" v="2086" actId="14100"/>
          <ac:spMkLst>
            <pc:docMk/>
            <pc:sldMk cId="3540664289" sldId="273"/>
            <ac:spMk id="11" creationId="{FB16D2C8-3CDA-7DDE-A1E2-0EC0D6197326}"/>
          </ac:spMkLst>
        </pc:spChg>
        <pc:picChg chg="ord">
          <ac:chgData name="Kristy Natasha Yohanes" userId="S::kristy_yohanes@linkaja.id::7b506675-a64c-42bf-a399-49c16f2f0ba6" providerId="AD" clId="Web-{10830F80-8006-1EA0-933A-4B1D4F451EDA}" dt="2024-06-04T19:37:27.587" v="719"/>
          <ac:picMkLst>
            <pc:docMk/>
            <pc:sldMk cId="3540664289" sldId="273"/>
            <ac:picMk id="2" creationId="{1660C73B-B06E-6819-04EF-962A04834D09}"/>
          </ac:picMkLst>
        </pc:picChg>
      </pc:sldChg>
      <pc:sldChg chg="addSp delSp modSp add replId modNotes">
        <pc:chgData name="Kristy Natasha Yohanes" userId="S::kristy_yohanes@linkaja.id::7b506675-a64c-42bf-a399-49c16f2f0ba6" providerId="AD" clId="Web-{10830F80-8006-1EA0-933A-4B1D4F451EDA}" dt="2024-06-05T08:59:37.880" v="5034" actId="20577"/>
        <pc:sldMkLst>
          <pc:docMk/>
          <pc:sldMk cId="230607699" sldId="274"/>
        </pc:sldMkLst>
        <pc:spChg chg="mod">
          <ac:chgData name="Kristy Natasha Yohanes" userId="S::kristy_yohanes@linkaja.id::7b506675-a64c-42bf-a399-49c16f2f0ba6" providerId="AD" clId="Web-{10830F80-8006-1EA0-933A-4B1D4F451EDA}" dt="2024-06-04T20:11:07.634" v="1939" actId="14100"/>
          <ac:spMkLst>
            <pc:docMk/>
            <pc:sldMk cId="230607699" sldId="274"/>
            <ac:spMk id="2" creationId="{C9A123FE-51D3-0C34-AF42-C8DCA57459FC}"/>
          </ac:spMkLst>
        </pc:spChg>
        <pc:spChg chg="del mod">
          <ac:chgData name="Kristy Natasha Yohanes" userId="S::kristy_yohanes@linkaja.id::7b506675-a64c-42bf-a399-49c16f2f0ba6" providerId="AD" clId="Web-{10830F80-8006-1EA0-933A-4B1D4F451EDA}" dt="2024-06-04T19:48:46.331" v="1146"/>
          <ac:spMkLst>
            <pc:docMk/>
            <pc:sldMk cId="230607699" sldId="274"/>
            <ac:spMk id="3" creationId="{0E2AE8CF-A5B4-9442-988F-DFCF7E3D6F89}"/>
          </ac:spMkLst>
        </pc:spChg>
        <pc:spChg chg="del mod">
          <ac:chgData name="Kristy Natasha Yohanes" userId="S::kristy_yohanes@linkaja.id::7b506675-a64c-42bf-a399-49c16f2f0ba6" providerId="AD" clId="Web-{10830F80-8006-1EA0-933A-4B1D4F451EDA}" dt="2024-06-05T08:49:15.920" v="4626"/>
          <ac:spMkLst>
            <pc:docMk/>
            <pc:sldMk cId="230607699" sldId="274"/>
            <ac:spMk id="5" creationId="{C543EBB8-38E6-4934-24B3-11B6A278547E}"/>
          </ac:spMkLst>
        </pc:spChg>
        <pc:spChg chg="add mod">
          <ac:chgData name="Kristy Natasha Yohanes" userId="S::kristy_yohanes@linkaja.id::7b506675-a64c-42bf-a399-49c16f2f0ba6" providerId="AD" clId="Web-{10830F80-8006-1EA0-933A-4B1D4F451EDA}" dt="2024-06-05T08:59:37.880" v="5034" actId="20577"/>
          <ac:spMkLst>
            <pc:docMk/>
            <pc:sldMk cId="230607699" sldId="274"/>
            <ac:spMk id="6" creationId="{FBC16614-FD07-762B-5D2A-39DB9187DF3B}"/>
          </ac:spMkLst>
        </pc:spChg>
        <pc:spChg chg="add mod">
          <ac:chgData name="Kristy Natasha Yohanes" userId="S::kristy_yohanes@linkaja.id::7b506675-a64c-42bf-a399-49c16f2f0ba6" providerId="AD" clId="Web-{10830F80-8006-1EA0-933A-4B1D4F451EDA}" dt="2024-06-05T08:59:19.911" v="5031" actId="1076"/>
          <ac:spMkLst>
            <pc:docMk/>
            <pc:sldMk cId="230607699" sldId="274"/>
            <ac:spMk id="7" creationId="{4145FA47-1B46-DC1B-C244-3AB90CE86905}"/>
          </ac:spMkLst>
        </pc:spChg>
        <pc:spChg chg="add del">
          <ac:chgData name="Kristy Natasha Yohanes" userId="S::kristy_yohanes@linkaja.id::7b506675-a64c-42bf-a399-49c16f2f0ba6" providerId="AD" clId="Web-{10830F80-8006-1EA0-933A-4B1D4F451EDA}" dt="2024-06-04T20:06:20.764" v="1871"/>
          <ac:spMkLst>
            <pc:docMk/>
            <pc:sldMk cId="230607699" sldId="274"/>
            <ac:spMk id="8" creationId="{9584749E-26B2-337B-0CFB-E891899E2011}"/>
          </ac:spMkLst>
        </pc:spChg>
        <pc:picChg chg="del">
          <ac:chgData name="Kristy Natasha Yohanes" userId="S::kristy_yohanes@linkaja.id::7b506675-a64c-42bf-a399-49c16f2f0ba6" providerId="AD" clId="Web-{10830F80-8006-1EA0-933A-4B1D4F451EDA}" dt="2024-06-04T19:44:25.086" v="911"/>
          <ac:picMkLst>
            <pc:docMk/>
            <pc:sldMk cId="230607699" sldId="274"/>
            <ac:picMk id="4" creationId="{C1B80C32-3A17-A9AF-BF6B-2362A8197BC4}"/>
          </ac:picMkLst>
        </pc:picChg>
      </pc:sldChg>
      <pc:sldChg chg="addSp delSp modSp add del replId">
        <pc:chgData name="Kristy Natasha Yohanes" userId="S::kristy_yohanes@linkaja.id::7b506675-a64c-42bf-a399-49c16f2f0ba6" providerId="AD" clId="Web-{10830F80-8006-1EA0-933A-4B1D4F451EDA}" dt="2024-06-04T19:36:28.678" v="715"/>
        <pc:sldMkLst>
          <pc:docMk/>
          <pc:sldMk cId="3478101413" sldId="274"/>
        </pc:sldMkLst>
        <pc:spChg chg="del">
          <ac:chgData name="Kristy Natasha Yohanes" userId="S::kristy_yohanes@linkaja.id::7b506675-a64c-42bf-a399-49c16f2f0ba6" providerId="AD" clId="Web-{10830F80-8006-1EA0-933A-4B1D4F451EDA}" dt="2024-06-04T19:30:24.785" v="642"/>
          <ac:spMkLst>
            <pc:docMk/>
            <pc:sldMk cId="3478101413" sldId="274"/>
            <ac:spMk id="3" creationId="{0E2AE8CF-A5B4-9442-988F-DFCF7E3D6F89}"/>
          </ac:spMkLst>
        </pc:spChg>
        <pc:graphicFrameChg chg="add del mod modGraphic">
          <ac:chgData name="Kristy Natasha Yohanes" userId="S::kristy_yohanes@linkaja.id::7b506675-a64c-42bf-a399-49c16f2f0ba6" providerId="AD" clId="Web-{10830F80-8006-1EA0-933A-4B1D4F451EDA}" dt="2024-06-04T19:36:25.522" v="714"/>
          <ac:graphicFrameMkLst>
            <pc:docMk/>
            <pc:sldMk cId="3478101413" sldId="274"/>
            <ac:graphicFrameMk id="6" creationId="{843A325E-33C1-435E-FDA0-F1341ADB603D}"/>
          </ac:graphicFrameMkLst>
        </pc:graphicFrameChg>
        <pc:picChg chg="del">
          <ac:chgData name="Kristy Natasha Yohanes" userId="S::kristy_yohanes@linkaja.id::7b506675-a64c-42bf-a399-49c16f2f0ba6" providerId="AD" clId="Web-{10830F80-8006-1EA0-933A-4B1D4F451EDA}" dt="2024-06-04T19:30:24.785" v="641"/>
          <ac:picMkLst>
            <pc:docMk/>
            <pc:sldMk cId="3478101413" sldId="274"/>
            <ac:picMk id="4" creationId="{C1B80C32-3A17-A9AF-BF6B-2362A8197BC4}"/>
          </ac:picMkLst>
        </pc:picChg>
      </pc:sldChg>
      <pc:sldChg chg="add del replId">
        <pc:chgData name="Kristy Natasha Yohanes" userId="S::kristy_yohanes@linkaja.id::7b506675-a64c-42bf-a399-49c16f2f0ba6" providerId="AD" clId="Web-{10830F80-8006-1EA0-933A-4B1D4F451EDA}" dt="2024-06-04T19:44:16.680" v="910"/>
        <pc:sldMkLst>
          <pc:docMk/>
          <pc:sldMk cId="2606950549" sldId="275"/>
        </pc:sldMkLst>
      </pc:sldChg>
      <pc:sldChg chg="addSp delSp modSp add replId">
        <pc:chgData name="Kristy Natasha Yohanes" userId="S::kristy_yohanes@linkaja.id::7b506675-a64c-42bf-a399-49c16f2f0ba6" providerId="AD" clId="Web-{10830F80-8006-1EA0-933A-4B1D4F451EDA}" dt="2024-06-05T11:01:30.390" v="5145" actId="20577"/>
        <pc:sldMkLst>
          <pc:docMk/>
          <pc:sldMk cId="3887188892" sldId="275"/>
        </pc:sldMkLst>
        <pc:spChg chg="mod">
          <ac:chgData name="Kristy Natasha Yohanes" userId="S::kristy_yohanes@linkaja.id::7b506675-a64c-42bf-a399-49c16f2f0ba6" providerId="AD" clId="Web-{10830F80-8006-1EA0-933A-4B1D4F451EDA}" dt="2024-06-05T10:58:44.789" v="5140" actId="20577"/>
          <ac:spMkLst>
            <pc:docMk/>
            <pc:sldMk cId="3887188892" sldId="275"/>
            <ac:spMk id="2" creationId="{C9A123FE-51D3-0C34-AF42-C8DCA57459FC}"/>
          </ac:spMkLst>
        </pc:spChg>
        <pc:spChg chg="mod">
          <ac:chgData name="Kristy Natasha Yohanes" userId="S::kristy_yohanes@linkaja.id::7b506675-a64c-42bf-a399-49c16f2f0ba6" providerId="AD" clId="Web-{10830F80-8006-1EA0-933A-4B1D4F451EDA}" dt="2024-06-05T11:01:30.390" v="5145" actId="20577"/>
          <ac:spMkLst>
            <pc:docMk/>
            <pc:sldMk cId="3887188892" sldId="275"/>
            <ac:spMk id="3" creationId="{38056143-2303-1603-BF03-62BC3F94F301}"/>
          </ac:spMkLst>
        </pc:spChg>
        <pc:spChg chg="add mod">
          <ac:chgData name="Kristy Natasha Yohanes" userId="S::kristy_yohanes@linkaja.id::7b506675-a64c-42bf-a399-49c16f2f0ba6" providerId="AD" clId="Web-{10830F80-8006-1EA0-933A-4B1D4F451EDA}" dt="2024-06-04T21:54:00.945" v="3878" actId="1076"/>
          <ac:spMkLst>
            <pc:docMk/>
            <pc:sldMk cId="3887188892" sldId="275"/>
            <ac:spMk id="4" creationId="{9A772FD2-0888-0036-08EF-DA99968F044D}"/>
          </ac:spMkLst>
        </pc:spChg>
        <pc:spChg chg="add mod">
          <ac:chgData name="Kristy Natasha Yohanes" userId="S::kristy_yohanes@linkaja.id::7b506675-a64c-42bf-a399-49c16f2f0ba6" providerId="AD" clId="Web-{10830F80-8006-1EA0-933A-4B1D4F451EDA}" dt="2024-06-05T08:32:12.524" v="4105" actId="20577"/>
          <ac:spMkLst>
            <pc:docMk/>
            <pc:sldMk cId="3887188892" sldId="275"/>
            <ac:spMk id="5" creationId="{EF1DBAE7-D048-0518-3DFF-42B825BD5C0E}"/>
          </ac:spMkLst>
        </pc:spChg>
        <pc:spChg chg="add del mod">
          <ac:chgData name="Kristy Natasha Yohanes" userId="S::kristy_yohanes@linkaja.id::7b506675-a64c-42bf-a399-49c16f2f0ba6" providerId="AD" clId="Web-{10830F80-8006-1EA0-933A-4B1D4F451EDA}" dt="2024-06-05T06:09:57.974" v="4030"/>
          <ac:spMkLst>
            <pc:docMk/>
            <pc:sldMk cId="3887188892" sldId="275"/>
            <ac:spMk id="6" creationId="{F01864A5-2B01-CF86-D257-255F6A54934F}"/>
          </ac:spMkLst>
        </pc:spChg>
        <pc:picChg chg="add del mod modCrop">
          <ac:chgData name="Kristy Natasha Yohanes" userId="S::kristy_yohanes@linkaja.id::7b506675-a64c-42bf-a399-49c16f2f0ba6" providerId="AD" clId="Web-{10830F80-8006-1EA0-933A-4B1D4F451EDA}" dt="2024-06-05T06:11:58.759" v="4043"/>
          <ac:picMkLst>
            <pc:docMk/>
            <pc:sldMk cId="3887188892" sldId="275"/>
            <ac:picMk id="7" creationId="{E0CB1F4D-71A3-4C78-8C82-486CC4A511C8}"/>
          </ac:picMkLst>
        </pc:picChg>
      </pc:sldChg>
      <pc:sldChg chg="addSp delSp modSp add mod replId modShow">
        <pc:chgData name="Kristy Natasha Yohanes" userId="S::kristy_yohanes@linkaja.id::7b506675-a64c-42bf-a399-49c16f2f0ba6" providerId="AD" clId="Web-{10830F80-8006-1EA0-933A-4B1D4F451EDA}" dt="2024-06-05T11:36:23.630" v="5188" actId="20577"/>
        <pc:sldMkLst>
          <pc:docMk/>
          <pc:sldMk cId="3075410293" sldId="276"/>
        </pc:sldMkLst>
        <pc:spChg chg="mod">
          <ac:chgData name="Kristy Natasha Yohanes" userId="S::kristy_yohanes@linkaja.id::7b506675-a64c-42bf-a399-49c16f2f0ba6" providerId="AD" clId="Web-{10830F80-8006-1EA0-933A-4B1D4F451EDA}" dt="2024-06-05T11:36:23.630" v="5188" actId="20577"/>
          <ac:spMkLst>
            <pc:docMk/>
            <pc:sldMk cId="3075410293" sldId="276"/>
            <ac:spMk id="2" creationId="{C9A123FE-51D3-0C34-AF42-C8DCA57459FC}"/>
          </ac:spMkLst>
        </pc:spChg>
        <pc:spChg chg="mod">
          <ac:chgData name="Kristy Natasha Yohanes" userId="S::kristy_yohanes@linkaja.id::7b506675-a64c-42bf-a399-49c16f2f0ba6" providerId="AD" clId="Web-{10830F80-8006-1EA0-933A-4B1D4F451EDA}" dt="2024-06-05T11:03:58.334" v="5183" actId="20577"/>
          <ac:spMkLst>
            <pc:docMk/>
            <pc:sldMk cId="3075410293" sldId="276"/>
            <ac:spMk id="3" creationId="{38056143-2303-1603-BF03-62BC3F94F301}"/>
          </ac:spMkLst>
        </pc:spChg>
        <pc:picChg chg="add mod">
          <ac:chgData name="Kristy Natasha Yohanes" userId="S::kristy_yohanes@linkaja.id::7b506675-a64c-42bf-a399-49c16f2f0ba6" providerId="AD" clId="Web-{10830F80-8006-1EA0-933A-4B1D4F451EDA}" dt="2024-06-05T06:26:34.725" v="4054" actId="1076"/>
          <ac:picMkLst>
            <pc:docMk/>
            <pc:sldMk cId="3075410293" sldId="276"/>
            <ac:picMk id="4" creationId="{D36B9080-4AEC-D2C2-47F8-A8B05B866AF1}"/>
          </ac:picMkLst>
        </pc:picChg>
        <pc:picChg chg="add del mod">
          <ac:chgData name="Kristy Natasha Yohanes" userId="S::kristy_yohanes@linkaja.id::7b506675-a64c-42bf-a399-49c16f2f0ba6" providerId="AD" clId="Web-{10830F80-8006-1EA0-933A-4B1D4F451EDA}" dt="2024-06-05T06:25:44.145" v="4044"/>
          <ac:picMkLst>
            <pc:docMk/>
            <pc:sldMk cId="3075410293" sldId="276"/>
            <ac:picMk id="5" creationId="{2CA0EC33-1C43-949C-EE37-3F759C41411F}"/>
          </ac:picMkLst>
        </pc:picChg>
        <pc:picChg chg="add mod">
          <ac:chgData name="Kristy Natasha Yohanes" userId="S::kristy_yohanes@linkaja.id::7b506675-a64c-42bf-a399-49c16f2f0ba6" providerId="AD" clId="Web-{10830F80-8006-1EA0-933A-4B1D4F451EDA}" dt="2024-06-05T11:04:01.490" v="5184" actId="1076"/>
          <ac:picMkLst>
            <pc:docMk/>
            <pc:sldMk cId="3075410293" sldId="276"/>
            <ac:picMk id="6" creationId="{C37866B8-2D5B-EE10-10B0-729C51BF13D2}"/>
          </ac:picMkLst>
        </pc:picChg>
        <pc:picChg chg="add mod">
          <ac:chgData name="Kristy Natasha Yohanes" userId="S::kristy_yohanes@linkaja.id::7b506675-a64c-42bf-a399-49c16f2f0ba6" providerId="AD" clId="Web-{10830F80-8006-1EA0-933A-4B1D4F451EDA}" dt="2024-06-05T11:04:09.053" v="5186" actId="14100"/>
          <ac:picMkLst>
            <pc:docMk/>
            <pc:sldMk cId="3075410293" sldId="276"/>
            <ac:picMk id="7" creationId="{1529761D-51AC-6700-8FD0-AE916BE1BD00}"/>
          </ac:picMkLst>
        </pc:picChg>
      </pc:sldChg>
      <pc:sldChg chg="add del replId">
        <pc:chgData name="Kristy Natasha Yohanes" userId="S::kristy_yohanes@linkaja.id::7b506675-a64c-42bf-a399-49c16f2f0ba6" providerId="AD" clId="Web-{10830F80-8006-1EA0-933A-4B1D4F451EDA}" dt="2024-06-04T20:45:53.820" v="2314"/>
        <pc:sldMkLst>
          <pc:docMk/>
          <pc:sldMk cId="4031002530" sldId="276"/>
        </pc:sldMkLst>
      </pc:sldChg>
      <pc:sldChg chg="modSp new">
        <pc:chgData name="Kristy Natasha Yohanes" userId="S::kristy_yohanes@linkaja.id::7b506675-a64c-42bf-a399-49c16f2f0ba6" providerId="AD" clId="Web-{10830F80-8006-1EA0-933A-4B1D4F451EDA}" dt="2024-06-05T09:03:18.842" v="5068" actId="20577"/>
        <pc:sldMkLst>
          <pc:docMk/>
          <pc:sldMk cId="2095190993" sldId="279"/>
        </pc:sldMkLst>
        <pc:spChg chg="mod">
          <ac:chgData name="Kristy Natasha Yohanes" userId="S::kristy_yohanes@linkaja.id::7b506675-a64c-42bf-a399-49c16f2f0ba6" providerId="AD" clId="Web-{10830F80-8006-1EA0-933A-4B1D4F451EDA}" dt="2024-06-05T09:03:18.842" v="5068" actId="20577"/>
          <ac:spMkLst>
            <pc:docMk/>
            <pc:sldMk cId="2095190993" sldId="279"/>
            <ac:spMk id="2" creationId="{565E075C-728A-EBD1-832F-15DEC9E6157C}"/>
          </ac:spMkLst>
        </pc:spChg>
      </pc:sldChg>
      <pc:sldChg chg="add replId">
        <pc:chgData name="Kristy Natasha Yohanes" userId="S::kristy_yohanes@linkaja.id::7b506675-a64c-42bf-a399-49c16f2f0ba6" providerId="AD" clId="Web-{10830F80-8006-1EA0-933A-4B1D4F451EDA}" dt="2024-06-05T09:03:09.779" v="5058"/>
        <pc:sldMkLst>
          <pc:docMk/>
          <pc:sldMk cId="973218251" sldId="280"/>
        </pc:sldMkLst>
      </pc:sldChg>
      <pc:sldChg chg="delSp add del replId">
        <pc:chgData name="Kristy Natasha Yohanes" userId="S::kristy_yohanes@linkaja.id::7b506675-a64c-42bf-a399-49c16f2f0ba6" providerId="AD" clId="Web-{10830F80-8006-1EA0-933A-4B1D4F451EDA}" dt="2024-06-05T11:49:13.439" v="5190"/>
        <pc:sldMkLst>
          <pc:docMk/>
          <pc:sldMk cId="1467038153" sldId="281"/>
        </pc:sldMkLst>
        <pc:picChg chg="del">
          <ac:chgData name="Kristy Natasha Yohanes" userId="S::kristy_yohanes@linkaja.id::7b506675-a64c-42bf-a399-49c16f2f0ba6" providerId="AD" clId="Web-{10830F80-8006-1EA0-933A-4B1D4F451EDA}" dt="2024-06-05T09:07:21.319" v="5071"/>
          <ac:picMkLst>
            <pc:docMk/>
            <pc:sldMk cId="1467038153" sldId="281"/>
            <ac:picMk id="4" creationId="{D36B9080-4AEC-D2C2-47F8-A8B05B866AF1}"/>
          </ac:picMkLst>
        </pc:picChg>
        <pc:picChg chg="del">
          <ac:chgData name="Kristy Natasha Yohanes" userId="S::kristy_yohanes@linkaja.id::7b506675-a64c-42bf-a399-49c16f2f0ba6" providerId="AD" clId="Web-{10830F80-8006-1EA0-933A-4B1D4F451EDA}" dt="2024-06-05T09:07:21.866" v="5072"/>
          <ac:picMkLst>
            <pc:docMk/>
            <pc:sldMk cId="1467038153" sldId="281"/>
            <ac:picMk id="6" creationId="{C37866B8-2D5B-EE10-10B0-729C51BF13D2}"/>
          </ac:picMkLst>
        </pc:picChg>
        <pc:picChg chg="del">
          <ac:chgData name="Kristy Natasha Yohanes" userId="S::kristy_yohanes@linkaja.id::7b506675-a64c-42bf-a399-49c16f2f0ba6" providerId="AD" clId="Web-{10830F80-8006-1EA0-933A-4B1D4F451EDA}" dt="2024-06-05T09:07:23.194" v="5073"/>
          <ac:picMkLst>
            <pc:docMk/>
            <pc:sldMk cId="1467038153" sldId="281"/>
            <ac:picMk id="7" creationId="{1529761D-51AC-6700-8FD0-AE916BE1BD00}"/>
          </ac:picMkLst>
        </pc:picChg>
      </pc:sldChg>
      <pc:sldChg chg="addSp delSp modSp add mod replId modShow">
        <pc:chgData name="Kristy Natasha Yohanes" userId="S::kristy_yohanes@linkaja.id::7b506675-a64c-42bf-a399-49c16f2f0ba6" providerId="AD" clId="Web-{10830F80-8006-1EA0-933A-4B1D4F451EDA}" dt="2024-06-05T11:49:51.019" v="5203" actId="20577"/>
        <pc:sldMkLst>
          <pc:docMk/>
          <pc:sldMk cId="2341121106" sldId="283"/>
        </pc:sldMkLst>
        <pc:spChg chg="mod">
          <ac:chgData name="Kristy Natasha Yohanes" userId="S::kristy_yohanes@linkaja.id::7b506675-a64c-42bf-a399-49c16f2f0ba6" providerId="AD" clId="Web-{10830F80-8006-1EA0-933A-4B1D4F451EDA}" dt="2024-06-05T11:49:51.019" v="5203" actId="20577"/>
          <ac:spMkLst>
            <pc:docMk/>
            <pc:sldMk cId="2341121106" sldId="283"/>
            <ac:spMk id="3" creationId="{38056143-2303-1603-BF03-62BC3F94F301}"/>
          </ac:spMkLst>
        </pc:spChg>
        <pc:spChg chg="add del mod">
          <ac:chgData name="Kristy Natasha Yohanes" userId="S::kristy_yohanes@linkaja.id::7b506675-a64c-42bf-a399-49c16f2f0ba6" providerId="AD" clId="Web-{10830F80-8006-1EA0-933A-4B1D4F451EDA}" dt="2024-06-05T11:49:36.956" v="5200"/>
          <ac:spMkLst>
            <pc:docMk/>
            <pc:sldMk cId="2341121106" sldId="283"/>
            <ac:spMk id="8" creationId="{E372BF07-0479-005B-FD27-DBCD1D35839B}"/>
          </ac:spMkLst>
        </pc:spChg>
        <pc:picChg chg="del">
          <ac:chgData name="Kristy Natasha Yohanes" userId="S::kristy_yohanes@linkaja.id::7b506675-a64c-42bf-a399-49c16f2f0ba6" providerId="AD" clId="Web-{10830F80-8006-1EA0-933A-4B1D4F451EDA}" dt="2024-06-05T11:49:22.909" v="5192"/>
          <ac:picMkLst>
            <pc:docMk/>
            <pc:sldMk cId="2341121106" sldId="283"/>
            <ac:picMk id="4" creationId="{D36B9080-4AEC-D2C2-47F8-A8B05B866AF1}"/>
          </ac:picMkLst>
        </pc:picChg>
        <pc:picChg chg="add del mod">
          <ac:chgData name="Kristy Natasha Yohanes" userId="S::kristy_yohanes@linkaja.id::7b506675-a64c-42bf-a399-49c16f2f0ba6" providerId="AD" clId="Web-{10830F80-8006-1EA0-933A-4B1D4F451EDA}" dt="2024-06-05T11:49:37.847" v="5201"/>
          <ac:picMkLst>
            <pc:docMk/>
            <pc:sldMk cId="2341121106" sldId="283"/>
            <ac:picMk id="5" creationId="{CD47739A-04E7-F91B-AFBF-A005CF0A10D9}"/>
          </ac:picMkLst>
        </pc:picChg>
        <pc:picChg chg="del">
          <ac:chgData name="Kristy Natasha Yohanes" userId="S::kristy_yohanes@linkaja.id::7b506675-a64c-42bf-a399-49c16f2f0ba6" providerId="AD" clId="Web-{10830F80-8006-1EA0-933A-4B1D4F451EDA}" dt="2024-06-05T11:49:24.159" v="5193"/>
          <ac:picMkLst>
            <pc:docMk/>
            <pc:sldMk cId="2341121106" sldId="283"/>
            <ac:picMk id="6" creationId="{C37866B8-2D5B-EE10-10B0-729C51BF13D2}"/>
          </ac:picMkLst>
        </pc:picChg>
        <pc:picChg chg="del">
          <ac:chgData name="Kristy Natasha Yohanes" userId="S::kristy_yohanes@linkaja.id::7b506675-a64c-42bf-a399-49c16f2f0ba6" providerId="AD" clId="Web-{10830F80-8006-1EA0-933A-4B1D4F451EDA}" dt="2024-06-05T11:49:26.893" v="5194"/>
          <ac:picMkLst>
            <pc:docMk/>
            <pc:sldMk cId="2341121106" sldId="283"/>
            <ac:picMk id="7" creationId="{1529761D-51AC-6700-8FD0-AE916BE1BD00}"/>
          </ac:picMkLst>
        </pc:picChg>
      </pc:sldChg>
    </pc:docChg>
  </pc:docChgLst>
  <pc:docChgLst>
    <pc:chgData name="Lalu Garin Alham" userId="S::lalu_g_alham@linkaja.id::7d2689f5-0597-477f-95ae-c4024ca63831" providerId="AD" clId="Web-{0C7D8C41-E56B-F216-483B-E7DAC683B829}"/>
    <pc:docChg chg="mod addSld modSld sldOrd">
      <pc:chgData name="Lalu Garin Alham" userId="S::lalu_g_alham@linkaja.id::7d2689f5-0597-477f-95ae-c4024ca63831" providerId="AD" clId="Web-{0C7D8C41-E56B-F216-483B-E7DAC683B829}" dt="2024-06-04T02:40:11.870" v="996" actId="20577"/>
      <pc:docMkLst>
        <pc:docMk/>
      </pc:docMkLst>
      <pc:sldChg chg="addSp delSp modSp mod setBg">
        <pc:chgData name="Lalu Garin Alham" userId="S::lalu_g_alham@linkaja.id::7d2689f5-0597-477f-95ae-c4024ca63831" providerId="AD" clId="Web-{0C7D8C41-E56B-F216-483B-E7DAC683B829}" dt="2024-06-04T02:13:31.941" v="270" actId="20577"/>
        <pc:sldMkLst>
          <pc:docMk/>
          <pc:sldMk cId="109857222" sldId="256"/>
        </pc:sldMkLst>
        <pc:spChg chg="del">
          <ac:chgData name="Lalu Garin Alham" userId="S::lalu_g_alham@linkaja.id::7d2689f5-0597-477f-95ae-c4024ca63831" providerId="AD" clId="Web-{0C7D8C41-E56B-F216-483B-E7DAC683B829}" dt="2024-06-04T01:15:02.222" v="3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Lalu Garin Alham" userId="S::lalu_g_alham@linkaja.id::7d2689f5-0597-477f-95ae-c4024ca63831" providerId="AD" clId="Web-{0C7D8C41-E56B-F216-483B-E7DAC683B829}" dt="2024-06-04T01:38:40.433" v="92"/>
          <ac:spMkLst>
            <pc:docMk/>
            <pc:sldMk cId="109857222" sldId="256"/>
            <ac:spMk id="2" creationId="{7801E8AB-C63F-5E40-77A7-59C29979E2C0}"/>
          </ac:spMkLst>
        </pc:spChg>
        <pc:spChg chg="del">
          <ac:chgData name="Lalu Garin Alham" userId="S::lalu_g_alham@linkaja.id::7d2689f5-0597-477f-95ae-c4024ca63831" providerId="AD" clId="Web-{0C7D8C41-E56B-F216-483B-E7DAC683B829}" dt="2024-06-04T01:15:04.597" v="4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Lalu Garin Alham" userId="S::lalu_g_alham@linkaja.id::7d2689f5-0597-477f-95ae-c4024ca63831" providerId="AD" clId="Web-{0C7D8C41-E56B-F216-483B-E7DAC683B829}" dt="2024-06-04T02:13:31.941" v="270" actId="20577"/>
          <ac:spMkLst>
            <pc:docMk/>
            <pc:sldMk cId="109857222" sldId="256"/>
            <ac:spMk id="3" creationId="{F4AC67E4-9BF4-D2BD-FCEC-0DC0E0A4680B}"/>
          </ac:spMkLst>
        </pc:spChg>
        <pc:spChg chg="add del mod">
          <ac:chgData name="Lalu Garin Alham" userId="S::lalu_g_alham@linkaja.id::7d2689f5-0597-477f-95ae-c4024ca63831" providerId="AD" clId="Web-{0C7D8C41-E56B-F216-483B-E7DAC683B829}" dt="2024-06-04T01:14:59.675" v="2"/>
          <ac:spMkLst>
            <pc:docMk/>
            <pc:sldMk cId="109857222" sldId="256"/>
            <ac:spMk id="4" creationId="{2FA5BDC1-AC53-0ADE-CEB8-4A08703AA232}"/>
          </ac:spMkLst>
        </pc:spChg>
        <pc:spChg chg="add mod">
          <ac:chgData name="Lalu Garin Alham" userId="S::lalu_g_alham@linkaja.id::7d2689f5-0597-477f-95ae-c4024ca63831" providerId="AD" clId="Web-{0C7D8C41-E56B-F216-483B-E7DAC683B829}" dt="2024-06-04T01:48:33.295" v="217"/>
          <ac:spMkLst>
            <pc:docMk/>
            <pc:sldMk cId="109857222" sldId="256"/>
            <ac:spMk id="4" creationId="{5DC1AF51-144E-C652-6A25-680F2F8ACDE7}"/>
          </ac:spMkLst>
        </pc:spChg>
        <pc:spChg chg="add mod">
          <ac:chgData name="Lalu Garin Alham" userId="S::lalu_g_alham@linkaja.id::7d2689f5-0597-477f-95ae-c4024ca63831" providerId="AD" clId="Web-{0C7D8C41-E56B-F216-483B-E7DAC683B829}" dt="2024-06-04T01:48:33.295" v="216"/>
          <ac:spMkLst>
            <pc:docMk/>
            <pc:sldMk cId="109857222" sldId="256"/>
            <ac:spMk id="5" creationId="{B234AC7C-D556-DD06-9837-4296F9E0875A}"/>
          </ac:spMkLst>
        </pc:spChg>
        <pc:spChg chg="add mod">
          <ac:chgData name="Lalu Garin Alham" userId="S::lalu_g_alham@linkaja.id::7d2689f5-0597-477f-95ae-c4024ca63831" providerId="AD" clId="Web-{0C7D8C41-E56B-F216-483B-E7DAC683B829}" dt="2024-06-04T01:48:33.295" v="215"/>
          <ac:spMkLst>
            <pc:docMk/>
            <pc:sldMk cId="109857222" sldId="256"/>
            <ac:spMk id="6" creationId="{EE32EF08-74B8-176D-B911-9A5D8DDCAC4B}"/>
          </ac:spMkLst>
        </pc:spChg>
        <pc:spChg chg="add mod">
          <ac:chgData name="Lalu Garin Alham" userId="S::lalu_g_alham@linkaja.id::7d2689f5-0597-477f-95ae-c4024ca63831" providerId="AD" clId="Web-{0C7D8C41-E56B-F216-483B-E7DAC683B829}" dt="2024-06-04T01:33:02.742" v="18" actId="14100"/>
          <ac:spMkLst>
            <pc:docMk/>
            <pc:sldMk cId="109857222" sldId="256"/>
            <ac:spMk id="8" creationId="{E14B01B5-3B76-E467-52FA-0CC44AE1DC2A}"/>
          </ac:spMkLst>
        </pc:spChg>
        <pc:spChg chg="add mod">
          <ac:chgData name="Lalu Garin Alham" userId="S::lalu_g_alham@linkaja.id::7d2689f5-0597-477f-95ae-c4024ca63831" providerId="AD" clId="Web-{0C7D8C41-E56B-F216-483B-E7DAC683B829}" dt="2024-06-04T01:51:36.421" v="226" actId="1076"/>
          <ac:spMkLst>
            <pc:docMk/>
            <pc:sldMk cId="109857222" sldId="256"/>
            <ac:spMk id="9" creationId="{7C065946-7A6C-A171-37E9-53ADD771E748}"/>
          </ac:spMkLst>
        </pc:spChg>
        <pc:grpChg chg="add mod">
          <ac:chgData name="Lalu Garin Alham" userId="S::lalu_g_alham@linkaja.id::7d2689f5-0597-477f-95ae-c4024ca63831" providerId="AD" clId="Web-{0C7D8C41-E56B-F216-483B-E7DAC683B829}" dt="2024-06-04T01:49:31.186" v="220" actId="1076"/>
          <ac:grpSpMkLst>
            <pc:docMk/>
            <pc:sldMk cId="109857222" sldId="256"/>
            <ac:grpSpMk id="10" creationId="{084F6C84-F1F0-19A3-D6E4-AF42C5A0D596}"/>
          </ac:grpSpMkLst>
        </pc:grpChg>
        <pc:picChg chg="add del mod">
          <ac:chgData name="Lalu Garin Alham" userId="S::lalu_g_alham@linkaja.id::7d2689f5-0597-477f-95ae-c4024ca63831" providerId="AD" clId="Web-{0C7D8C41-E56B-F216-483B-E7DAC683B829}" dt="2024-06-04T01:27:38.872" v="9"/>
          <ac:picMkLst>
            <pc:docMk/>
            <pc:sldMk cId="109857222" sldId="256"/>
            <ac:picMk id="5" creationId="{E381E8CF-311E-A0D8-BA90-F971B74C5402}"/>
          </ac:picMkLst>
        </pc:picChg>
        <pc:picChg chg="add del mod">
          <ac:chgData name="Lalu Garin Alham" userId="S::lalu_g_alham@linkaja.id::7d2689f5-0597-477f-95ae-c4024ca63831" providerId="AD" clId="Web-{0C7D8C41-E56B-F216-483B-E7DAC683B829}" dt="2024-06-04T01:28:15.842" v="11"/>
          <ac:picMkLst>
            <pc:docMk/>
            <pc:sldMk cId="109857222" sldId="256"/>
            <ac:picMk id="6" creationId="{64285FE3-A674-755E-4908-357CEAE1587C}"/>
          </ac:picMkLst>
        </pc:picChg>
        <pc:picChg chg="add del mod">
          <ac:chgData name="Lalu Garin Alham" userId="S::lalu_g_alham@linkaja.id::7d2689f5-0597-477f-95ae-c4024ca63831" providerId="AD" clId="Web-{0C7D8C41-E56B-F216-483B-E7DAC683B829}" dt="2024-06-04T01:38:57.652" v="93"/>
          <ac:picMkLst>
            <pc:docMk/>
            <pc:sldMk cId="109857222" sldId="256"/>
            <ac:picMk id="7" creationId="{B124D889-842E-8FE4-0604-F466D05D3B72}"/>
          </ac:picMkLst>
        </pc:picChg>
      </pc:sldChg>
      <pc:sldChg chg="modSp new">
        <pc:chgData name="Lalu Garin Alham" userId="S::lalu_g_alham@linkaja.id::7d2689f5-0597-477f-95ae-c4024ca63831" providerId="AD" clId="Web-{0C7D8C41-E56B-F216-483B-E7DAC683B829}" dt="2024-06-04T02:32:27.805" v="988" actId="20577"/>
        <pc:sldMkLst>
          <pc:docMk/>
          <pc:sldMk cId="609518531" sldId="257"/>
        </pc:sldMkLst>
        <pc:spChg chg="mod">
          <ac:chgData name="Lalu Garin Alham" userId="S::lalu_g_alham@linkaja.id::7d2689f5-0597-477f-95ae-c4024ca63831" providerId="AD" clId="Web-{0C7D8C41-E56B-F216-483B-E7DAC683B829}" dt="2024-06-04T01:37:32.668" v="80" actId="20577"/>
          <ac:spMkLst>
            <pc:docMk/>
            <pc:sldMk cId="609518531" sldId="257"/>
            <ac:spMk id="2" creationId="{CC517002-1466-7436-CAC4-934EBA0ECA97}"/>
          </ac:spMkLst>
        </pc:spChg>
        <pc:spChg chg="mod">
          <ac:chgData name="Lalu Garin Alham" userId="S::lalu_g_alham@linkaja.id::7d2689f5-0597-477f-95ae-c4024ca63831" providerId="AD" clId="Web-{0C7D8C41-E56B-F216-483B-E7DAC683B829}" dt="2024-06-04T02:32:27.805" v="988" actId="20577"/>
          <ac:spMkLst>
            <pc:docMk/>
            <pc:sldMk cId="609518531" sldId="257"/>
            <ac:spMk id="3" creationId="{BCB15C4C-F15E-726F-9985-ACCA959A152E}"/>
          </ac:spMkLst>
        </pc:spChg>
      </pc:sldChg>
      <pc:sldChg chg="addSp modSp add replId">
        <pc:chgData name="Lalu Garin Alham" userId="S::lalu_g_alham@linkaja.id::7d2689f5-0597-477f-95ae-c4024ca63831" providerId="AD" clId="Web-{0C7D8C41-E56B-F216-483B-E7DAC683B829}" dt="2024-06-04T02:25:49.507" v="713" actId="20577"/>
        <pc:sldMkLst>
          <pc:docMk/>
          <pc:sldMk cId="229015473" sldId="258"/>
        </pc:sldMkLst>
        <pc:spChg chg="mod">
          <ac:chgData name="Lalu Garin Alham" userId="S::lalu_g_alham@linkaja.id::7d2689f5-0597-477f-95ae-c4024ca63831" providerId="AD" clId="Web-{0C7D8C41-E56B-F216-483B-E7DAC683B829}" dt="2024-06-04T02:25:49.507" v="713" actId="20577"/>
          <ac:spMkLst>
            <pc:docMk/>
            <pc:sldMk cId="229015473" sldId="258"/>
            <ac:spMk id="2" creationId="{CC517002-1466-7436-CAC4-934EBA0ECA97}"/>
          </ac:spMkLst>
        </pc:spChg>
        <pc:spChg chg="mod">
          <ac:chgData name="Lalu Garin Alham" userId="S::lalu_g_alham@linkaja.id::7d2689f5-0597-477f-95ae-c4024ca63831" providerId="AD" clId="Web-{0C7D8C41-E56B-F216-483B-E7DAC683B829}" dt="2024-06-04T02:25:38.257" v="703" actId="1076"/>
          <ac:spMkLst>
            <pc:docMk/>
            <pc:sldMk cId="229015473" sldId="258"/>
            <ac:spMk id="3" creationId="{BCB15C4C-F15E-726F-9985-ACCA959A152E}"/>
          </ac:spMkLst>
        </pc:spChg>
        <pc:spChg chg="add mod">
          <ac:chgData name="Lalu Garin Alham" userId="S::lalu_g_alham@linkaja.id::7d2689f5-0597-477f-95ae-c4024ca63831" providerId="AD" clId="Web-{0C7D8C41-E56B-F216-483B-E7DAC683B829}" dt="2024-06-04T02:24:53.616" v="650"/>
          <ac:spMkLst>
            <pc:docMk/>
            <pc:sldMk cId="229015473" sldId="258"/>
            <ac:spMk id="5" creationId="{88E10F8F-8B66-CBE3-42BB-D18C30E5BC9D}"/>
          </ac:spMkLst>
        </pc:spChg>
        <pc:spChg chg="add mod">
          <ac:chgData name="Lalu Garin Alham" userId="S::lalu_g_alham@linkaja.id::7d2689f5-0597-477f-95ae-c4024ca63831" providerId="AD" clId="Web-{0C7D8C41-E56B-F216-483B-E7DAC683B829}" dt="2024-06-04T02:25:15.929" v="673" actId="20577"/>
          <ac:spMkLst>
            <pc:docMk/>
            <pc:sldMk cId="229015473" sldId="258"/>
            <ac:spMk id="6" creationId="{1148739B-144D-CDF1-1764-2F6A15DEE308}"/>
          </ac:spMkLst>
        </pc:spChg>
        <pc:spChg chg="add mod">
          <ac:chgData name="Lalu Garin Alham" userId="S::lalu_g_alham@linkaja.id::7d2689f5-0597-477f-95ae-c4024ca63831" providerId="AD" clId="Web-{0C7D8C41-E56B-F216-483B-E7DAC683B829}" dt="2024-06-04T02:25:30.460" v="702" actId="20577"/>
          <ac:spMkLst>
            <pc:docMk/>
            <pc:sldMk cId="229015473" sldId="258"/>
            <ac:spMk id="7" creationId="{772929A2-EA9E-76AA-0020-6BA353126201}"/>
          </ac:spMkLst>
        </pc:spChg>
      </pc:sldChg>
      <pc:sldChg chg="modSp add replId">
        <pc:chgData name="Lalu Garin Alham" userId="S::lalu_g_alham@linkaja.id::7d2689f5-0597-477f-95ae-c4024ca63831" providerId="AD" clId="Web-{0C7D8C41-E56B-F216-483B-E7DAC683B829}" dt="2024-06-04T02:27:31.351" v="730" actId="20577"/>
        <pc:sldMkLst>
          <pc:docMk/>
          <pc:sldMk cId="1959346408" sldId="259"/>
        </pc:sldMkLst>
        <pc:spChg chg="mod">
          <ac:chgData name="Lalu Garin Alham" userId="S::lalu_g_alham@linkaja.id::7d2689f5-0597-477f-95ae-c4024ca63831" providerId="AD" clId="Web-{0C7D8C41-E56B-F216-483B-E7DAC683B829}" dt="2024-06-04T01:54:56.203" v="230" actId="20577"/>
          <ac:spMkLst>
            <pc:docMk/>
            <pc:sldMk cId="1959346408" sldId="259"/>
            <ac:spMk id="2" creationId="{CC517002-1466-7436-CAC4-934EBA0ECA97}"/>
          </ac:spMkLst>
        </pc:spChg>
        <pc:spChg chg="mod">
          <ac:chgData name="Lalu Garin Alham" userId="S::lalu_g_alham@linkaja.id::7d2689f5-0597-477f-95ae-c4024ca63831" providerId="AD" clId="Web-{0C7D8C41-E56B-F216-483B-E7DAC683B829}" dt="2024-06-04T02:27:31.351" v="730" actId="20577"/>
          <ac:spMkLst>
            <pc:docMk/>
            <pc:sldMk cId="1959346408" sldId="259"/>
            <ac:spMk id="3" creationId="{BCB15C4C-F15E-726F-9985-ACCA959A152E}"/>
          </ac:spMkLst>
        </pc:spChg>
      </pc:sldChg>
      <pc:sldChg chg="modSp new ord">
        <pc:chgData name="Lalu Garin Alham" userId="S::lalu_g_alham@linkaja.id::7d2689f5-0597-477f-95ae-c4024ca63831" providerId="AD" clId="Web-{0C7D8C41-E56B-F216-483B-E7DAC683B829}" dt="2024-06-04T02:18:25.661" v="472"/>
        <pc:sldMkLst>
          <pc:docMk/>
          <pc:sldMk cId="1991273248" sldId="260"/>
        </pc:sldMkLst>
        <pc:spChg chg="mod">
          <ac:chgData name="Lalu Garin Alham" userId="S::lalu_g_alham@linkaja.id::7d2689f5-0597-477f-95ae-c4024ca63831" providerId="AD" clId="Web-{0C7D8C41-E56B-F216-483B-E7DAC683B829}" dt="2024-06-04T01:55:12.718" v="245" actId="20577"/>
          <ac:spMkLst>
            <pc:docMk/>
            <pc:sldMk cId="1991273248" sldId="260"/>
            <ac:spMk id="2" creationId="{C9A123FE-51D3-0C34-AF42-C8DCA57459FC}"/>
          </ac:spMkLst>
        </pc:spChg>
        <pc:spChg chg="mod">
          <ac:chgData name="Lalu Garin Alham" userId="S::lalu_g_alham@linkaja.id::7d2689f5-0597-477f-95ae-c4024ca63831" providerId="AD" clId="Web-{0C7D8C41-E56B-F216-483B-E7DAC683B829}" dt="2024-06-04T02:18:25.661" v="472"/>
          <ac:spMkLst>
            <pc:docMk/>
            <pc:sldMk cId="1991273248" sldId="260"/>
            <ac:spMk id="3" creationId="{38056143-2303-1603-BF03-62BC3F94F301}"/>
          </ac:spMkLst>
        </pc:spChg>
      </pc:sldChg>
      <pc:sldChg chg="modSp add replId">
        <pc:chgData name="Lalu Garin Alham" userId="S::lalu_g_alham@linkaja.id::7d2689f5-0597-477f-95ae-c4024ca63831" providerId="AD" clId="Web-{0C7D8C41-E56B-F216-483B-E7DAC683B829}" dt="2024-06-04T02:02:17.251" v="258" actId="20577"/>
        <pc:sldMkLst>
          <pc:docMk/>
          <pc:sldMk cId="1681728193" sldId="261"/>
        </pc:sldMkLst>
        <pc:spChg chg="mod">
          <ac:chgData name="Lalu Garin Alham" userId="S::lalu_g_alham@linkaja.id::7d2689f5-0597-477f-95ae-c4024ca63831" providerId="AD" clId="Web-{0C7D8C41-E56B-F216-483B-E7DAC683B829}" dt="2024-06-04T02:02:17.251" v="258" actId="20577"/>
          <ac:spMkLst>
            <pc:docMk/>
            <pc:sldMk cId="1681728193" sldId="261"/>
            <ac:spMk id="2" creationId="{C9A123FE-51D3-0C34-AF42-C8DCA57459FC}"/>
          </ac:spMkLst>
        </pc:spChg>
      </pc:sldChg>
      <pc:sldChg chg="modSp add replId">
        <pc:chgData name="Lalu Garin Alham" userId="S::lalu_g_alham@linkaja.id::7d2689f5-0597-477f-95ae-c4024ca63831" providerId="AD" clId="Web-{0C7D8C41-E56B-F216-483B-E7DAC683B829}" dt="2024-06-04T02:08:06.674" v="263" actId="20577"/>
        <pc:sldMkLst>
          <pc:docMk/>
          <pc:sldMk cId="2386717904" sldId="262"/>
        </pc:sldMkLst>
        <pc:spChg chg="mod">
          <ac:chgData name="Lalu Garin Alham" userId="S::lalu_g_alham@linkaja.id::7d2689f5-0597-477f-95ae-c4024ca63831" providerId="AD" clId="Web-{0C7D8C41-E56B-F216-483B-E7DAC683B829}" dt="2024-06-04T02:08:06.674" v="263" actId="20577"/>
          <ac:spMkLst>
            <pc:docMk/>
            <pc:sldMk cId="2386717904" sldId="262"/>
            <ac:spMk id="2" creationId="{C9A123FE-51D3-0C34-AF42-C8DCA57459FC}"/>
          </ac:spMkLst>
        </pc:spChg>
      </pc:sldChg>
      <pc:sldChg chg="modSp add replId">
        <pc:chgData name="Lalu Garin Alham" userId="S::lalu_g_alham@linkaja.id::7d2689f5-0597-477f-95ae-c4024ca63831" providerId="AD" clId="Web-{0C7D8C41-E56B-F216-483B-E7DAC683B829}" dt="2024-06-04T02:12:30.113" v="268" actId="20577"/>
        <pc:sldMkLst>
          <pc:docMk/>
          <pc:sldMk cId="1793868252" sldId="263"/>
        </pc:sldMkLst>
        <pc:spChg chg="mod">
          <ac:chgData name="Lalu Garin Alham" userId="S::lalu_g_alham@linkaja.id::7d2689f5-0597-477f-95ae-c4024ca63831" providerId="AD" clId="Web-{0C7D8C41-E56B-F216-483B-E7DAC683B829}" dt="2024-06-04T02:12:30.113" v="268" actId="20577"/>
          <ac:spMkLst>
            <pc:docMk/>
            <pc:sldMk cId="1793868252" sldId="263"/>
            <ac:spMk id="2" creationId="{C9A123FE-51D3-0C34-AF42-C8DCA57459FC}"/>
          </ac:spMkLst>
        </pc:spChg>
      </pc:sldChg>
      <pc:sldChg chg="addSp delSp modSp add mod replId setBg addCm">
        <pc:chgData name="Lalu Garin Alham" userId="S::lalu_g_alham@linkaja.id::7d2689f5-0597-477f-95ae-c4024ca63831" providerId="AD" clId="Web-{0C7D8C41-E56B-F216-483B-E7DAC683B829}" dt="2024-06-04T02:40:11.870" v="996" actId="20577"/>
        <pc:sldMkLst>
          <pc:docMk/>
          <pc:sldMk cId="2894519471" sldId="264"/>
        </pc:sldMkLst>
        <pc:spChg chg="del">
          <ac:chgData name="Lalu Garin Alham" userId="S::lalu_g_alham@linkaja.id::7d2689f5-0597-477f-95ae-c4024ca63831" providerId="AD" clId="Web-{0C7D8C41-E56B-F216-483B-E7DAC683B829}" dt="2024-06-04T02:21:16.959" v="572"/>
          <ac:spMkLst>
            <pc:docMk/>
            <pc:sldMk cId="2894519471" sldId="264"/>
            <ac:spMk id="2" creationId="{C9A123FE-51D3-0C34-AF42-C8DCA57459FC}"/>
          </ac:spMkLst>
        </pc:spChg>
        <pc:spChg chg="del">
          <ac:chgData name="Lalu Garin Alham" userId="S::lalu_g_alham@linkaja.id::7d2689f5-0597-477f-95ae-c4024ca63831" providerId="AD" clId="Web-{0C7D8C41-E56B-F216-483B-E7DAC683B829}" dt="2024-06-04T02:21:03.787" v="570"/>
          <ac:spMkLst>
            <pc:docMk/>
            <pc:sldMk cId="2894519471" sldId="264"/>
            <ac:spMk id="3" creationId="{38056143-2303-1603-BF03-62BC3F94F301}"/>
          </ac:spMkLst>
        </pc:spChg>
        <pc:spChg chg="add del mod">
          <ac:chgData name="Lalu Garin Alham" userId="S::lalu_g_alham@linkaja.id::7d2689f5-0597-477f-95ae-c4024ca63831" providerId="AD" clId="Web-{0C7D8C41-E56B-F216-483B-E7DAC683B829}" dt="2024-06-04T02:21:21.678" v="573"/>
          <ac:spMkLst>
            <pc:docMk/>
            <pc:sldMk cId="2894519471" sldId="264"/>
            <ac:spMk id="6" creationId="{D0E5D6C8-6E12-C49E-BCD2-88398C444D92}"/>
          </ac:spMkLst>
        </pc:spChg>
        <pc:spChg chg="add mod">
          <ac:chgData name="Lalu Garin Alham" userId="S::lalu_g_alham@linkaja.id::7d2689f5-0597-477f-95ae-c4024ca63831" providerId="AD" clId="Web-{0C7D8C41-E56B-F216-483B-E7DAC683B829}" dt="2024-06-04T02:40:11.870" v="996" actId="20577"/>
          <ac:spMkLst>
            <pc:docMk/>
            <pc:sldMk cId="2894519471" sldId="264"/>
            <ac:spMk id="7" creationId="{9852B59E-1202-1D02-4049-2CE584799F50}"/>
          </ac:spMkLst>
        </pc:spChg>
        <pc:spChg chg="add mod">
          <ac:chgData name="Lalu Garin Alham" userId="S::lalu_g_alham@linkaja.id::7d2689f5-0597-477f-95ae-c4024ca63831" providerId="AD" clId="Web-{0C7D8C41-E56B-F216-483B-E7DAC683B829}" dt="2024-06-04T02:22:29.178" v="619" actId="20577"/>
          <ac:spMkLst>
            <pc:docMk/>
            <pc:sldMk cId="2894519471" sldId="264"/>
            <ac:spMk id="8" creationId="{C54AE80E-FD10-DEA9-F435-86E37059E72C}"/>
          </ac:spMkLst>
        </pc:spChg>
        <pc:spChg chg="add mod">
          <ac:chgData name="Lalu Garin Alham" userId="S::lalu_g_alham@linkaja.id::7d2689f5-0597-477f-95ae-c4024ca63831" providerId="AD" clId="Web-{0C7D8C41-E56B-F216-483B-E7DAC683B829}" dt="2024-06-04T02:26:45.960" v="717"/>
          <ac:spMkLst>
            <pc:docMk/>
            <pc:sldMk cId="2894519471" sldId="264"/>
            <ac:spMk id="9" creationId="{EA143B16-7CBF-3947-D0AF-7579736D518E}"/>
          </ac:spMkLst>
        </pc:spChg>
        <pc:picChg chg="add del mod ord">
          <ac:chgData name="Lalu Garin Alham" userId="S::lalu_g_alham@linkaja.id::7d2689f5-0597-477f-95ae-c4024ca63831" providerId="AD" clId="Web-{0C7D8C41-E56B-F216-483B-E7DAC683B829}" dt="2024-06-04T02:21:10.053" v="571"/>
          <ac:picMkLst>
            <pc:docMk/>
            <pc:sldMk cId="2894519471" sldId="264"/>
            <ac:picMk id="4" creationId="{5B198777-6061-DEEE-4811-672CE878D98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Lalu Garin Alham" userId="S::lalu_g_alham@linkaja.id::7d2689f5-0597-477f-95ae-c4024ca63831" providerId="AD" clId="Web-{0C7D8C41-E56B-F216-483B-E7DAC683B829}" dt="2024-06-04T02:26:57.616" v="719"/>
              <pc2:cmMkLst xmlns:pc2="http://schemas.microsoft.com/office/powerpoint/2019/9/main/command">
                <pc:docMk/>
                <pc:sldMk cId="2894519471" sldId="264"/>
                <pc2:cmMk id="{3E4D76F9-C6F9-4B8C-BDFD-F0FC3F6BDBF7}"/>
              </pc2:cmMkLst>
            </pc226:cmChg>
          </p:ext>
        </pc:extLst>
      </pc:sldChg>
      <pc:sldChg chg="modSp">
        <pc:chgData name="Lalu Garin Alham" userId="S::lalu_g_alham@linkaja.id::7d2689f5-0597-477f-95ae-c4024ca63831" providerId="AD" clId="Web-{0C7D8C41-E56B-F216-483B-E7DAC683B829}" dt="2024-06-04T02:33:17.149" v="992" actId="20577"/>
        <pc:sldMkLst>
          <pc:docMk/>
          <pc:sldMk cId="1068160355" sldId="265"/>
        </pc:sldMkLst>
        <pc:spChg chg="mod">
          <ac:chgData name="Lalu Garin Alham" userId="S::lalu_g_alham@linkaja.id::7d2689f5-0597-477f-95ae-c4024ca63831" providerId="AD" clId="Web-{0C7D8C41-E56B-F216-483B-E7DAC683B829}" dt="2024-06-04T02:33:17.149" v="992" actId="20577"/>
          <ac:spMkLst>
            <pc:docMk/>
            <pc:sldMk cId="1068160355" sldId="265"/>
            <ac:spMk id="3" creationId="{38056143-2303-1603-BF03-62BC3F94F301}"/>
          </ac:spMkLst>
        </pc:spChg>
      </pc:sldChg>
      <pc:sldChg chg="add replId">
        <pc:chgData name="Lalu Garin Alham" userId="S::lalu_g_alham@linkaja.id::7d2689f5-0597-477f-95ae-c4024ca63831" providerId="AD" clId="Web-{0C7D8C41-E56B-F216-483B-E7DAC683B829}" dt="2024-06-04T02:21:00.271" v="569"/>
        <pc:sldMkLst>
          <pc:docMk/>
          <pc:sldMk cId="3819875982" sldId="266"/>
        </pc:sldMkLst>
      </pc:sldChg>
    </pc:docChg>
  </pc:docChgLst>
  <pc:docChgLst>
    <pc:chgData name="Lalu Garin Alham" userId="S::lalu_g_alham@linkaja.id::7d2689f5-0597-477f-95ae-c4024ca63831" providerId="AD" clId="Web-{340E0A7A-3F1E-5A67-3AC6-2C81C0F40756}"/>
    <pc:docChg chg="modSld">
      <pc:chgData name="Lalu Garin Alham" userId="S::lalu_g_alham@linkaja.id::7d2689f5-0597-477f-95ae-c4024ca63831" providerId="AD" clId="Web-{340E0A7A-3F1E-5A67-3AC6-2C81C0F40756}" dt="2024-06-05T16:09:13.059" v="358" actId="20577"/>
      <pc:docMkLst>
        <pc:docMk/>
      </pc:docMkLst>
      <pc:sldChg chg="modSp">
        <pc:chgData name="Lalu Garin Alham" userId="S::lalu_g_alham@linkaja.id::7d2689f5-0597-477f-95ae-c4024ca63831" providerId="AD" clId="Web-{340E0A7A-3F1E-5A67-3AC6-2C81C0F40756}" dt="2024-06-05T14:31:48.594" v="1" actId="20577"/>
        <pc:sldMkLst>
          <pc:docMk/>
          <pc:sldMk cId="1793868252" sldId="263"/>
        </pc:sldMkLst>
        <pc:spChg chg="mod">
          <ac:chgData name="Lalu Garin Alham" userId="S::lalu_g_alham@linkaja.id::7d2689f5-0597-477f-95ae-c4024ca63831" providerId="AD" clId="Web-{340E0A7A-3F1E-5A67-3AC6-2C81C0F40756}" dt="2024-06-05T14:31:48.594" v="1" actId="20577"/>
          <ac:spMkLst>
            <pc:docMk/>
            <pc:sldMk cId="1793868252" sldId="263"/>
            <ac:spMk id="2" creationId="{C9A123FE-51D3-0C34-AF42-C8DCA57459FC}"/>
          </ac:spMkLst>
        </pc:spChg>
      </pc:sldChg>
      <pc:sldChg chg="modSp">
        <pc:chgData name="Lalu Garin Alham" userId="S::lalu_g_alham@linkaja.id::7d2689f5-0597-477f-95ae-c4024ca63831" providerId="AD" clId="Web-{340E0A7A-3F1E-5A67-3AC6-2C81C0F40756}" dt="2024-06-05T16:04:56.566" v="349" actId="1076"/>
        <pc:sldMkLst>
          <pc:docMk/>
          <pc:sldMk cId="946105964" sldId="267"/>
        </pc:sldMkLst>
        <pc:spChg chg="mod">
          <ac:chgData name="Lalu Garin Alham" userId="S::lalu_g_alham@linkaja.id::7d2689f5-0597-477f-95ae-c4024ca63831" providerId="AD" clId="Web-{340E0A7A-3F1E-5A67-3AC6-2C81C0F40756}" dt="2024-06-05T16:04:56.566" v="349" actId="1076"/>
          <ac:spMkLst>
            <pc:docMk/>
            <pc:sldMk cId="946105964" sldId="267"/>
            <ac:spMk id="2" creationId="{C9A123FE-51D3-0C34-AF42-C8DCA57459FC}"/>
          </ac:spMkLst>
        </pc:spChg>
      </pc:sldChg>
      <pc:sldChg chg="modSp modCm">
        <pc:chgData name="Lalu Garin Alham" userId="S::lalu_g_alham@linkaja.id::7d2689f5-0597-477f-95ae-c4024ca63831" providerId="AD" clId="Web-{340E0A7A-3F1E-5A67-3AC6-2C81C0F40756}" dt="2024-06-05T16:09:13.059" v="358" actId="20577"/>
        <pc:sldMkLst>
          <pc:docMk/>
          <pc:sldMk cId="4033844120" sldId="272"/>
        </pc:sldMkLst>
        <pc:spChg chg="mod">
          <ac:chgData name="Lalu Garin Alham" userId="S::lalu_g_alham@linkaja.id::7d2689f5-0597-477f-95ae-c4024ca63831" providerId="AD" clId="Web-{340E0A7A-3F1E-5A67-3AC6-2C81C0F40756}" dt="2024-06-05T16:09:13.059" v="358" actId="20577"/>
          <ac:spMkLst>
            <pc:docMk/>
            <pc:sldMk cId="4033844120" sldId="272"/>
            <ac:spMk id="43" creationId="{192B37B7-FF10-DA51-47D6-6E439EFBA6C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Lalu Garin Alham" userId="S::lalu_g_alham@linkaja.id::7d2689f5-0597-477f-95ae-c4024ca63831" providerId="AD" clId="Web-{340E0A7A-3F1E-5A67-3AC6-2C81C0F40756}" dt="2024-06-05T16:08:47.496" v="357" actId="20577"/>
              <pc2:cmMkLst xmlns:pc2="http://schemas.microsoft.com/office/powerpoint/2019/9/main/command">
                <pc:docMk/>
                <pc:sldMk cId="4033844120" sldId="272"/>
                <pc2:cmMk id="{68BE8A54-65F4-438A-BD6B-81B6F2BA9EDE}"/>
              </pc2:cmMkLst>
            </pc226:cmChg>
          </p:ext>
        </pc:extLst>
      </pc:sldChg>
      <pc:sldChg chg="modSp">
        <pc:chgData name="Lalu Garin Alham" userId="S::lalu_g_alham@linkaja.id::7d2689f5-0597-477f-95ae-c4024ca63831" providerId="AD" clId="Web-{340E0A7A-3F1E-5A67-3AC6-2C81C0F40756}" dt="2024-06-05T16:04:33.237" v="347" actId="20577"/>
        <pc:sldMkLst>
          <pc:docMk/>
          <pc:sldMk cId="230607699" sldId="274"/>
        </pc:sldMkLst>
        <pc:spChg chg="mod">
          <ac:chgData name="Lalu Garin Alham" userId="S::lalu_g_alham@linkaja.id::7d2689f5-0597-477f-95ae-c4024ca63831" providerId="AD" clId="Web-{340E0A7A-3F1E-5A67-3AC6-2C81C0F40756}" dt="2024-06-05T16:04:33.237" v="347" actId="20577"/>
          <ac:spMkLst>
            <pc:docMk/>
            <pc:sldMk cId="230607699" sldId="274"/>
            <ac:spMk id="2" creationId="{C9A123FE-51D3-0C34-AF42-C8DCA57459FC}"/>
          </ac:spMkLst>
        </pc:spChg>
      </pc:sldChg>
      <pc:sldChg chg="modSp">
        <pc:chgData name="Lalu Garin Alham" userId="S::lalu_g_alham@linkaja.id::7d2689f5-0597-477f-95ae-c4024ca63831" providerId="AD" clId="Web-{340E0A7A-3F1E-5A67-3AC6-2C81C0F40756}" dt="2024-06-05T14:32:12.970" v="8" actId="20577"/>
        <pc:sldMkLst>
          <pc:docMk/>
          <pc:sldMk cId="3887188892" sldId="275"/>
        </pc:sldMkLst>
        <pc:spChg chg="mod">
          <ac:chgData name="Lalu Garin Alham" userId="S::lalu_g_alham@linkaja.id::7d2689f5-0597-477f-95ae-c4024ca63831" providerId="AD" clId="Web-{340E0A7A-3F1E-5A67-3AC6-2C81C0F40756}" dt="2024-06-05T14:32:12.970" v="8" actId="20577"/>
          <ac:spMkLst>
            <pc:docMk/>
            <pc:sldMk cId="3887188892" sldId="275"/>
            <ac:spMk id="2" creationId="{C9A123FE-51D3-0C34-AF42-C8DCA57459FC}"/>
          </ac:spMkLst>
        </pc:spChg>
      </pc:sldChg>
      <pc:sldChg chg="modSp">
        <pc:chgData name="Lalu Garin Alham" userId="S::lalu_g_alham@linkaja.id::7d2689f5-0597-477f-95ae-c4024ca63831" providerId="AD" clId="Web-{340E0A7A-3F1E-5A67-3AC6-2C81C0F40756}" dt="2024-06-05T16:05:16.098" v="350" actId="20577"/>
        <pc:sldMkLst>
          <pc:docMk/>
          <pc:sldMk cId="1351003104" sldId="277"/>
        </pc:sldMkLst>
        <pc:spChg chg="mod">
          <ac:chgData name="Lalu Garin Alham" userId="S::lalu_g_alham@linkaja.id::7d2689f5-0597-477f-95ae-c4024ca63831" providerId="AD" clId="Web-{340E0A7A-3F1E-5A67-3AC6-2C81C0F40756}" dt="2024-06-05T16:00:42.713" v="242" actId="20577"/>
          <ac:spMkLst>
            <pc:docMk/>
            <pc:sldMk cId="1351003104" sldId="277"/>
            <ac:spMk id="106" creationId="{62C95E9D-F1DB-28E2-B1DA-1D3AD8A266D0}"/>
          </ac:spMkLst>
        </pc:spChg>
        <pc:spChg chg="mod">
          <ac:chgData name="Lalu Garin Alham" userId="S::lalu_g_alham@linkaja.id::7d2689f5-0597-477f-95ae-c4024ca63831" providerId="AD" clId="Web-{340E0A7A-3F1E-5A67-3AC6-2C81C0F40756}" dt="2024-06-05T16:05:16.098" v="350" actId="20577"/>
          <ac:spMkLst>
            <pc:docMk/>
            <pc:sldMk cId="1351003104" sldId="277"/>
            <ac:spMk id="616" creationId="{7D71DCAE-6FF6-891B-DACF-DE3DC9B6F2D8}"/>
          </ac:spMkLst>
        </pc:spChg>
        <pc:spChg chg="mod">
          <ac:chgData name="Lalu Garin Alham" userId="S::lalu_g_alham@linkaja.id::7d2689f5-0597-477f-95ae-c4024ca63831" providerId="AD" clId="Web-{340E0A7A-3F1E-5A67-3AC6-2C81C0F40756}" dt="2024-06-05T16:03:00.171" v="325" actId="14100"/>
          <ac:spMkLst>
            <pc:docMk/>
            <pc:sldMk cId="1351003104" sldId="277"/>
            <ac:spMk id="735" creationId="{B8A4D1E5-1B53-9C77-709B-65B1F450E454}"/>
          </ac:spMkLst>
        </pc:spChg>
        <pc:spChg chg="mod">
          <ac:chgData name="Lalu Garin Alham" userId="S::lalu_g_alham@linkaja.id::7d2689f5-0597-477f-95ae-c4024ca63831" providerId="AD" clId="Web-{340E0A7A-3F1E-5A67-3AC6-2C81C0F40756}" dt="2024-06-05T16:02:56.530" v="324" actId="14100"/>
          <ac:spMkLst>
            <pc:docMk/>
            <pc:sldMk cId="1351003104" sldId="277"/>
            <ac:spMk id="736" creationId="{EF5E1DA7-0E73-721B-D15E-477CB2FA4855}"/>
          </ac:spMkLst>
        </pc:spChg>
        <pc:graphicFrameChg chg="modGraphic">
          <ac:chgData name="Lalu Garin Alham" userId="S::lalu_g_alham@linkaja.id::7d2689f5-0597-477f-95ae-c4024ca63831" providerId="AD" clId="Web-{340E0A7A-3F1E-5A67-3AC6-2C81C0F40756}" dt="2024-06-05T15:58:58.474" v="212" actId="20577"/>
          <ac:graphicFrameMkLst>
            <pc:docMk/>
            <pc:sldMk cId="1351003104" sldId="277"/>
            <ac:graphicFrameMk id="437" creationId="{7F3FE31E-AC69-02C6-2E6C-FB77BF9BEE47}"/>
          </ac:graphicFrameMkLst>
        </pc:graphicFrameChg>
        <pc:picChg chg="mod modCrop">
          <ac:chgData name="Lalu Garin Alham" userId="S::lalu_g_alham@linkaja.id::7d2689f5-0597-477f-95ae-c4024ca63831" providerId="AD" clId="Web-{340E0A7A-3F1E-5A67-3AC6-2C81C0F40756}" dt="2024-06-05T15:59:59.414" v="218"/>
          <ac:picMkLst>
            <pc:docMk/>
            <pc:sldMk cId="1351003104" sldId="277"/>
            <ac:picMk id="68" creationId="{B1A60A15-4D5A-E3F8-A17E-AFD8DC7EB0B1}"/>
          </ac:picMkLst>
        </pc:picChg>
      </pc:sldChg>
      <pc:sldChg chg="modSp">
        <pc:chgData name="Lalu Garin Alham" userId="S::lalu_g_alham@linkaja.id::7d2689f5-0597-477f-95ae-c4024ca63831" providerId="AD" clId="Web-{340E0A7A-3F1E-5A67-3AC6-2C81C0F40756}" dt="2024-06-05T14:36:18.449" v="179" actId="20577"/>
        <pc:sldMkLst>
          <pc:docMk/>
          <pc:sldMk cId="2095190993" sldId="279"/>
        </pc:sldMkLst>
        <pc:spChg chg="mod">
          <ac:chgData name="Lalu Garin Alham" userId="S::lalu_g_alham@linkaja.id::7d2689f5-0597-477f-95ae-c4024ca63831" providerId="AD" clId="Web-{340E0A7A-3F1E-5A67-3AC6-2C81C0F40756}" dt="2024-06-05T14:36:18.449" v="179" actId="20577"/>
          <ac:spMkLst>
            <pc:docMk/>
            <pc:sldMk cId="2095190993" sldId="279"/>
            <ac:spMk id="3" creationId="{11F95657-795B-369B-FC50-74BBE14F6146}"/>
          </ac:spMkLst>
        </pc:spChg>
      </pc:sldChg>
    </pc:docChg>
  </pc:docChgLst>
  <pc:docChgLst>
    <pc:chgData name="Ferdi Hidayat Irawandi" userId="S::ferdi_h_irawandi@linkaja.id::400f4336-0d80-429a-998d-f8eb6baec0ce" providerId="AD" clId="Web-{F36F5B9A-776F-B582-A710-C0238A6C6DBF}"/>
    <pc:docChg chg="modSld">
      <pc:chgData name="Ferdi Hidayat Irawandi" userId="S::ferdi_h_irawandi@linkaja.id::400f4336-0d80-429a-998d-f8eb6baec0ce" providerId="AD" clId="Web-{F36F5B9A-776F-B582-A710-C0238A6C6DBF}" dt="2024-06-06T03:47:10.636" v="553" actId="20577"/>
      <pc:docMkLst>
        <pc:docMk/>
      </pc:docMkLst>
      <pc:sldChg chg="addSp delSp modSp">
        <pc:chgData name="Ferdi Hidayat Irawandi" userId="S::ferdi_h_irawandi@linkaja.id::400f4336-0d80-429a-998d-f8eb6baec0ce" providerId="AD" clId="Web-{F36F5B9A-776F-B582-A710-C0238A6C6DBF}" dt="2024-06-06T03:47:10.636" v="553" actId="20577"/>
        <pc:sldMkLst>
          <pc:docMk/>
          <pc:sldMk cId="1351003104" sldId="277"/>
        </pc:sldMkLst>
        <pc:spChg chg="add mod">
          <ac:chgData name="Ferdi Hidayat Irawandi" userId="S::ferdi_h_irawandi@linkaja.id::400f4336-0d80-429a-998d-f8eb6baec0ce" providerId="AD" clId="Web-{F36F5B9A-776F-B582-A710-C0238A6C6DBF}" dt="2024-06-06T02:41:14.338" v="17" actId="20577"/>
          <ac:spMkLst>
            <pc:docMk/>
            <pc:sldMk cId="1351003104" sldId="277"/>
            <ac:spMk id="25" creationId="{884EC3D2-6239-F7B5-F703-2F236087C6DA}"/>
          </ac:spMkLst>
        </pc:spChg>
        <pc:spChg chg="mod">
          <ac:chgData name="Ferdi Hidayat Irawandi" userId="S::ferdi_h_irawandi@linkaja.id::400f4336-0d80-429a-998d-f8eb6baec0ce" providerId="AD" clId="Web-{F36F5B9A-776F-B582-A710-C0238A6C6DBF}" dt="2024-06-06T02:53:35.650" v="182" actId="1076"/>
          <ac:spMkLst>
            <pc:docMk/>
            <pc:sldMk cId="1351003104" sldId="277"/>
            <ac:spMk id="97" creationId="{2DD50EC2-087B-99C2-1460-97370D9E46A1}"/>
          </ac:spMkLst>
        </pc:spChg>
        <pc:spChg chg="mod">
          <ac:chgData name="Ferdi Hidayat Irawandi" userId="S::ferdi_h_irawandi@linkaja.id::400f4336-0d80-429a-998d-f8eb6baec0ce" providerId="AD" clId="Web-{F36F5B9A-776F-B582-A710-C0238A6C6DBF}" dt="2024-06-06T02:58:58.307" v="301" actId="1076"/>
          <ac:spMkLst>
            <pc:docMk/>
            <pc:sldMk cId="1351003104" sldId="277"/>
            <ac:spMk id="106" creationId="{62C95E9D-F1DB-28E2-B1DA-1D3AD8A266D0}"/>
          </ac:spMkLst>
        </pc:spChg>
        <pc:spChg chg="mod topLvl">
          <ac:chgData name="Ferdi Hidayat Irawandi" userId="S::ferdi_h_irawandi@linkaja.id::400f4336-0d80-429a-998d-f8eb6baec0ce" providerId="AD" clId="Web-{F36F5B9A-776F-B582-A710-C0238A6C6DBF}" dt="2024-06-06T02:51:03.932" v="151" actId="14100"/>
          <ac:spMkLst>
            <pc:docMk/>
            <pc:sldMk cId="1351003104" sldId="277"/>
            <ac:spMk id="529" creationId="{51B1B33D-1B43-8787-A959-3C66155CAD35}"/>
          </ac:spMkLst>
        </pc:spChg>
        <pc:spChg chg="mod">
          <ac:chgData name="Ferdi Hidayat Irawandi" userId="S::ferdi_h_irawandi@linkaja.id::400f4336-0d80-429a-998d-f8eb6baec0ce" providerId="AD" clId="Web-{F36F5B9A-776F-B582-A710-C0238A6C6DBF}" dt="2024-06-06T03:01:52.916" v="337" actId="20577"/>
          <ac:spMkLst>
            <pc:docMk/>
            <pc:sldMk cId="1351003104" sldId="277"/>
            <ac:spMk id="566" creationId="{0EF5FBBB-9EF3-6BD1-CF84-E52031F589FB}"/>
          </ac:spMkLst>
        </pc:spChg>
        <pc:spChg chg="mod">
          <ac:chgData name="Ferdi Hidayat Irawandi" userId="S::ferdi_h_irawandi@linkaja.id::400f4336-0d80-429a-998d-f8eb6baec0ce" providerId="AD" clId="Web-{F36F5B9A-776F-B582-A710-C0238A6C6DBF}" dt="2024-06-06T03:02:07.338" v="340" actId="20577"/>
          <ac:spMkLst>
            <pc:docMk/>
            <pc:sldMk cId="1351003104" sldId="277"/>
            <ac:spMk id="567" creationId="{9137E383-1F7C-2F3C-DDFF-8DF4104F669F}"/>
          </ac:spMkLst>
        </pc:spChg>
        <pc:spChg chg="mod">
          <ac:chgData name="Ferdi Hidayat Irawandi" userId="S::ferdi_h_irawandi@linkaja.id::400f4336-0d80-429a-998d-f8eb6baec0ce" providerId="AD" clId="Web-{F36F5B9A-776F-B582-A710-C0238A6C6DBF}" dt="2024-06-06T03:02:28.432" v="343" actId="20577"/>
          <ac:spMkLst>
            <pc:docMk/>
            <pc:sldMk cId="1351003104" sldId="277"/>
            <ac:spMk id="568" creationId="{54277956-6089-01EB-34AC-478933840055}"/>
          </ac:spMkLst>
        </pc:spChg>
        <pc:spChg chg="mod topLvl">
          <ac:chgData name="Ferdi Hidayat Irawandi" userId="S::ferdi_h_irawandi@linkaja.id::400f4336-0d80-429a-998d-f8eb6baec0ce" providerId="AD" clId="Web-{F36F5B9A-776F-B582-A710-C0238A6C6DBF}" dt="2024-06-06T02:52:22.791" v="173" actId="1076"/>
          <ac:spMkLst>
            <pc:docMk/>
            <pc:sldMk cId="1351003104" sldId="277"/>
            <ac:spMk id="616" creationId="{7D71DCAE-6FF6-891B-DACF-DE3DC9B6F2D8}"/>
          </ac:spMkLst>
        </pc:spChg>
        <pc:spChg chg="mod topLvl">
          <ac:chgData name="Ferdi Hidayat Irawandi" userId="S::ferdi_h_irawandi@linkaja.id::400f4336-0d80-429a-998d-f8eb6baec0ce" providerId="AD" clId="Web-{F36F5B9A-776F-B582-A710-C0238A6C6DBF}" dt="2024-06-06T02:51:26.244" v="166" actId="20577"/>
          <ac:spMkLst>
            <pc:docMk/>
            <pc:sldMk cId="1351003104" sldId="277"/>
            <ac:spMk id="735" creationId="{B8A4D1E5-1B53-9C77-709B-65B1F450E454}"/>
          </ac:spMkLst>
        </pc:spChg>
        <pc:spChg chg="mod topLvl">
          <ac:chgData name="Ferdi Hidayat Irawandi" userId="S::ferdi_h_irawandi@linkaja.id::400f4336-0d80-429a-998d-f8eb6baec0ce" providerId="AD" clId="Web-{F36F5B9A-776F-B582-A710-C0238A6C6DBF}" dt="2024-06-06T02:52:05.447" v="170" actId="20577"/>
          <ac:spMkLst>
            <pc:docMk/>
            <pc:sldMk cId="1351003104" sldId="277"/>
            <ac:spMk id="736" creationId="{EF5E1DA7-0E73-721B-D15E-477CB2FA4855}"/>
          </ac:spMkLst>
        </pc:spChg>
        <pc:spChg chg="add del mod">
          <ac:chgData name="Ferdi Hidayat Irawandi" userId="S::ferdi_h_irawandi@linkaja.id::400f4336-0d80-429a-998d-f8eb6baec0ce" providerId="AD" clId="Web-{F36F5B9A-776F-B582-A710-C0238A6C6DBF}" dt="2024-06-06T02:59:21.291" v="308"/>
          <ac:spMkLst>
            <pc:docMk/>
            <pc:sldMk cId="1351003104" sldId="277"/>
            <ac:spMk id="923" creationId="{1F2F9469-C05F-77E9-CD12-74E4C3A4C300}"/>
          </ac:spMkLst>
        </pc:spChg>
        <pc:spChg chg="add del mod">
          <ac:chgData name="Ferdi Hidayat Irawandi" userId="S::ferdi_h_irawandi@linkaja.id::400f4336-0d80-429a-998d-f8eb6baec0ce" providerId="AD" clId="Web-{F36F5B9A-776F-B582-A710-C0238A6C6DBF}" dt="2024-06-06T02:59:19.526" v="307"/>
          <ac:spMkLst>
            <pc:docMk/>
            <pc:sldMk cId="1351003104" sldId="277"/>
            <ac:spMk id="936" creationId="{E2BC7902-5EA1-49EC-007A-25CBA6EFE1EE}"/>
          </ac:spMkLst>
        </pc:spChg>
        <pc:spChg chg="add mod">
          <ac:chgData name="Ferdi Hidayat Irawandi" userId="S::ferdi_h_irawandi@linkaja.id::400f4336-0d80-429a-998d-f8eb6baec0ce" providerId="AD" clId="Web-{F36F5B9A-776F-B582-A710-C0238A6C6DBF}" dt="2024-06-06T02:58:54.932" v="297" actId="1076"/>
          <ac:spMkLst>
            <pc:docMk/>
            <pc:sldMk cId="1351003104" sldId="277"/>
            <ac:spMk id="948" creationId="{11B9FF76-FB19-7B35-B770-7225ABB05F24}"/>
          </ac:spMkLst>
        </pc:spChg>
        <pc:spChg chg="add mod">
          <ac:chgData name="Ferdi Hidayat Irawandi" userId="S::ferdi_h_irawandi@linkaja.id::400f4336-0d80-429a-998d-f8eb6baec0ce" providerId="AD" clId="Web-{F36F5B9A-776F-B582-A710-C0238A6C6DBF}" dt="2024-06-06T03:02:42.635" v="346" actId="20577"/>
          <ac:spMkLst>
            <pc:docMk/>
            <pc:sldMk cId="1351003104" sldId="277"/>
            <ac:spMk id="949" creationId="{D2265A78-CC5E-AC5E-A2BE-52140D92A8F5}"/>
          </ac:spMkLst>
        </pc:spChg>
        <pc:spChg chg="add mod">
          <ac:chgData name="Ferdi Hidayat Irawandi" userId="S::ferdi_h_irawandi@linkaja.id::400f4336-0d80-429a-998d-f8eb6baec0ce" providerId="AD" clId="Web-{F36F5B9A-776F-B582-A710-C0238A6C6DBF}" dt="2024-06-06T02:58:55.010" v="299" actId="1076"/>
          <ac:spMkLst>
            <pc:docMk/>
            <pc:sldMk cId="1351003104" sldId="277"/>
            <ac:spMk id="950" creationId="{85AAF0D4-61D9-A900-0645-0F083FBAF100}"/>
          </ac:spMkLst>
        </pc:spChg>
        <pc:spChg chg="add mod">
          <ac:chgData name="Ferdi Hidayat Irawandi" userId="S::ferdi_h_irawandi@linkaja.id::400f4336-0d80-429a-998d-f8eb6baec0ce" providerId="AD" clId="Web-{F36F5B9A-776F-B582-A710-C0238A6C6DBF}" dt="2024-06-06T03:00:01.260" v="321" actId="20577"/>
          <ac:spMkLst>
            <pc:docMk/>
            <pc:sldMk cId="1351003104" sldId="277"/>
            <ac:spMk id="951" creationId="{6057473C-53BE-37D8-9DC6-C053F9FFBC68}"/>
          </ac:spMkLst>
        </pc:spChg>
        <pc:spChg chg="add mod">
          <ac:chgData name="Ferdi Hidayat Irawandi" userId="S::ferdi_h_irawandi@linkaja.id::400f4336-0d80-429a-998d-f8eb6baec0ce" providerId="AD" clId="Web-{F36F5B9A-776F-B582-A710-C0238A6C6DBF}" dt="2024-06-06T02:59:09.604" v="305" actId="1076"/>
          <ac:spMkLst>
            <pc:docMk/>
            <pc:sldMk cId="1351003104" sldId="277"/>
            <ac:spMk id="963" creationId="{DF68E013-9EAC-E90E-8103-2E15CB24674B}"/>
          </ac:spMkLst>
        </pc:spChg>
        <pc:spChg chg="add mod">
          <ac:chgData name="Ferdi Hidayat Irawandi" userId="S::ferdi_h_irawandi@linkaja.id::400f4336-0d80-429a-998d-f8eb6baec0ce" providerId="AD" clId="Web-{F36F5B9A-776F-B582-A710-C0238A6C6DBF}" dt="2024-06-06T03:45:34.745" v="535" actId="1076"/>
          <ac:spMkLst>
            <pc:docMk/>
            <pc:sldMk cId="1351003104" sldId="277"/>
            <ac:spMk id="1447" creationId="{70F1896A-D7BC-9748-4DDD-BC964D54C8F5}"/>
          </ac:spMkLst>
        </pc:spChg>
        <pc:spChg chg="add mod">
          <ac:chgData name="Ferdi Hidayat Irawandi" userId="S::ferdi_h_irawandi@linkaja.id::400f4336-0d80-429a-998d-f8eb6baec0ce" providerId="AD" clId="Web-{F36F5B9A-776F-B582-A710-C0238A6C6DBF}" dt="2024-06-06T03:42:01.120" v="493" actId="20577"/>
          <ac:spMkLst>
            <pc:docMk/>
            <pc:sldMk cId="1351003104" sldId="277"/>
            <ac:spMk id="1448" creationId="{11B0777B-E7DD-DC75-6FE4-AE1C569701D8}"/>
          </ac:spMkLst>
        </pc:spChg>
        <pc:spChg chg="add mod">
          <ac:chgData name="Ferdi Hidayat Irawandi" userId="S::ferdi_h_irawandi@linkaja.id::400f4336-0d80-429a-998d-f8eb6baec0ce" providerId="AD" clId="Web-{F36F5B9A-776F-B582-A710-C0238A6C6DBF}" dt="2024-06-06T03:43:32.151" v="525" actId="20577"/>
          <ac:spMkLst>
            <pc:docMk/>
            <pc:sldMk cId="1351003104" sldId="277"/>
            <ac:spMk id="1449" creationId="{2BD42238-FFA3-D12B-1E58-A9D694D20F6F}"/>
          </ac:spMkLst>
        </pc:spChg>
        <pc:spChg chg="add mod">
          <ac:chgData name="Ferdi Hidayat Irawandi" userId="S::ferdi_h_irawandi@linkaja.id::400f4336-0d80-429a-998d-f8eb6baec0ce" providerId="AD" clId="Web-{F36F5B9A-776F-B582-A710-C0238A6C6DBF}" dt="2024-06-06T03:47:10.636" v="553" actId="20577"/>
          <ac:spMkLst>
            <pc:docMk/>
            <pc:sldMk cId="1351003104" sldId="277"/>
            <ac:spMk id="1450" creationId="{13593E46-34DA-F7D5-D4F8-F712FDD76FB7}"/>
          </ac:spMkLst>
        </pc:spChg>
        <pc:grpChg chg="add mod">
          <ac:chgData name="Ferdi Hidayat Irawandi" userId="S::ferdi_h_irawandi@linkaja.id::400f4336-0d80-429a-998d-f8eb6baec0ce" providerId="AD" clId="Web-{F36F5B9A-776F-B582-A710-C0238A6C6DBF}" dt="2024-06-06T03:22:51.495" v="435" actId="1076"/>
          <ac:grpSpMkLst>
            <pc:docMk/>
            <pc:sldMk cId="1351003104" sldId="277"/>
            <ac:grpSpMk id="418" creationId="{C47DF0E5-BAE3-C81F-B1E5-3C9AE43CE2D0}"/>
          </ac:grpSpMkLst>
        </pc:grpChg>
        <pc:grpChg chg="del">
          <ac:chgData name="Ferdi Hidayat Irawandi" userId="S::ferdi_h_irawandi@linkaja.id::400f4336-0d80-429a-998d-f8eb6baec0ce" providerId="AD" clId="Web-{F36F5B9A-776F-B582-A710-C0238A6C6DBF}" dt="2024-06-06T02:49:58.354" v="99"/>
          <ac:grpSpMkLst>
            <pc:docMk/>
            <pc:sldMk cId="1351003104" sldId="277"/>
            <ac:grpSpMk id="738" creationId="{332498C5-75C5-8820-4895-1085A19111CD}"/>
          </ac:grpSpMkLst>
        </pc:grpChg>
        <pc:graphicFrameChg chg="mod topLvl">
          <ac:chgData name="Ferdi Hidayat Irawandi" userId="S::ferdi_h_irawandi@linkaja.id::400f4336-0d80-429a-998d-f8eb6baec0ce" providerId="AD" clId="Web-{F36F5B9A-776F-B582-A710-C0238A6C6DBF}" dt="2024-06-06T02:52:41.994" v="177" actId="1076"/>
          <ac:graphicFrameMkLst>
            <pc:docMk/>
            <pc:sldMk cId="1351003104" sldId="277"/>
            <ac:graphicFrameMk id="437" creationId="{7F3FE31E-AC69-02C6-2E6C-FB77BF9BEE47}"/>
          </ac:graphicFrameMkLst>
        </pc:graphicFrameChg>
        <pc:graphicFrameChg chg="mod modGraphic">
          <ac:chgData name="Ferdi Hidayat Irawandi" userId="S::ferdi_h_irawandi@linkaja.id::400f4336-0d80-429a-998d-f8eb6baec0ce" providerId="AD" clId="Web-{F36F5B9A-776F-B582-A710-C0238A6C6DBF}" dt="2024-06-06T03:12:01.510" v="375" actId="20577"/>
          <ac:graphicFrameMkLst>
            <pc:docMk/>
            <pc:sldMk cId="1351003104" sldId="277"/>
            <ac:graphicFrameMk id="884" creationId="{5161E96B-4026-3F3C-8FFC-F036A0D30F1B}"/>
          </ac:graphicFrameMkLst>
        </pc:graphicFrameChg>
        <pc:picChg chg="mod">
          <ac:chgData name="Ferdi Hidayat Irawandi" userId="S::ferdi_h_irawandi@linkaja.id::400f4336-0d80-429a-998d-f8eb6baec0ce" providerId="AD" clId="Web-{F36F5B9A-776F-B582-A710-C0238A6C6DBF}" dt="2024-06-06T02:58:54.760" v="293" actId="1076"/>
          <ac:picMkLst>
            <pc:docMk/>
            <pc:sldMk cId="1351003104" sldId="277"/>
            <ac:picMk id="65" creationId="{A024AA5D-7E03-CD4C-77D1-81C17C69065A}"/>
          </ac:picMkLst>
        </pc:picChg>
        <pc:picChg chg="mod ord">
          <ac:chgData name="Ferdi Hidayat Irawandi" userId="S::ferdi_h_irawandi@linkaja.id::400f4336-0d80-429a-998d-f8eb6baec0ce" providerId="AD" clId="Web-{F36F5B9A-776F-B582-A710-C0238A6C6DBF}" dt="2024-06-06T02:58:54.666" v="291" actId="1076"/>
          <ac:picMkLst>
            <pc:docMk/>
            <pc:sldMk cId="1351003104" sldId="277"/>
            <ac:picMk id="66" creationId="{2B0AA09C-3E9F-78C2-4073-48C81B87EF17}"/>
          </ac:picMkLst>
        </pc:picChg>
        <pc:picChg chg="mod">
          <ac:chgData name="Ferdi Hidayat Irawandi" userId="S::ferdi_h_irawandi@linkaja.id::400f4336-0d80-429a-998d-f8eb6baec0ce" providerId="AD" clId="Web-{F36F5B9A-776F-B582-A710-C0238A6C6DBF}" dt="2024-06-06T02:58:54.807" v="294" actId="1076"/>
          <ac:picMkLst>
            <pc:docMk/>
            <pc:sldMk cId="1351003104" sldId="277"/>
            <ac:picMk id="67" creationId="{6A199F7A-F1F0-A093-8A3D-070D395CD1A1}"/>
          </ac:picMkLst>
        </pc:picChg>
        <pc:picChg chg="mod">
          <ac:chgData name="Ferdi Hidayat Irawandi" userId="S::ferdi_h_irawandi@linkaja.id::400f4336-0d80-429a-998d-f8eb6baec0ce" providerId="AD" clId="Web-{F36F5B9A-776F-B582-A710-C0238A6C6DBF}" dt="2024-06-06T02:59:32.729" v="310" actId="1076"/>
          <ac:picMkLst>
            <pc:docMk/>
            <pc:sldMk cId="1351003104" sldId="277"/>
            <ac:picMk id="68" creationId="{B1A60A15-4D5A-E3F8-A17E-AFD8DC7EB0B1}"/>
          </ac:picMkLst>
        </pc:picChg>
        <pc:picChg chg="mod topLvl">
          <ac:chgData name="Ferdi Hidayat Irawandi" userId="S::ferdi_h_irawandi@linkaja.id::400f4336-0d80-429a-998d-f8eb6baec0ce" providerId="AD" clId="Web-{F36F5B9A-776F-B582-A710-C0238A6C6DBF}" dt="2024-06-06T02:52:37.385" v="176" actId="1076"/>
          <ac:picMkLst>
            <pc:docMk/>
            <pc:sldMk cId="1351003104" sldId="277"/>
            <ac:picMk id="543" creationId="{56FFC144-DCA0-5500-99BF-5287D6BD547C}"/>
          </ac:picMkLst>
        </pc:picChg>
        <pc:cxnChg chg="add del">
          <ac:chgData name="Ferdi Hidayat Irawandi" userId="S::ferdi_h_irawandi@linkaja.id::400f4336-0d80-429a-998d-f8eb6baec0ce" providerId="AD" clId="Web-{F36F5B9A-776F-B582-A710-C0238A6C6DBF}" dt="2024-06-06T02:53:59.604" v="191"/>
          <ac:cxnSpMkLst>
            <pc:docMk/>
            <pc:sldMk cId="1351003104" sldId="277"/>
            <ac:cxnSpMk id="425" creationId="{3A944AD2-2591-DC32-0C1D-275E8B609931}"/>
          </ac:cxnSpMkLst>
        </pc:cxnChg>
        <pc:cxnChg chg="add del">
          <ac:chgData name="Ferdi Hidayat Irawandi" userId="S::ferdi_h_irawandi@linkaja.id::400f4336-0d80-429a-998d-f8eb6baec0ce" providerId="AD" clId="Web-{F36F5B9A-776F-B582-A710-C0238A6C6DBF}" dt="2024-06-06T02:54:11.307" v="194"/>
          <ac:cxnSpMkLst>
            <pc:docMk/>
            <pc:sldMk cId="1351003104" sldId="277"/>
            <ac:cxnSpMk id="438" creationId="{B8C4B6BF-C651-E1D9-D9CB-77DAB436163E}"/>
          </ac:cxnSpMkLst>
        </pc:cxnChg>
        <pc:cxnChg chg="add del mod">
          <ac:chgData name="Ferdi Hidayat Irawandi" userId="S::ferdi_h_irawandi@linkaja.id::400f4336-0d80-429a-998d-f8eb6baec0ce" providerId="AD" clId="Web-{F36F5B9A-776F-B582-A710-C0238A6C6DBF}" dt="2024-06-06T02:54:43.588" v="202"/>
          <ac:cxnSpMkLst>
            <pc:docMk/>
            <pc:sldMk cId="1351003104" sldId="277"/>
            <ac:cxnSpMk id="439" creationId="{AAA0A88E-F948-8107-6762-A2966B6CBFEB}"/>
          </ac:cxnSpMkLst>
        </pc:cxnChg>
        <pc:cxnChg chg="mod topLvl">
          <ac:chgData name="Ferdi Hidayat Irawandi" userId="S::ferdi_h_irawandi@linkaja.id::400f4336-0d80-429a-998d-f8eb6baec0ce" providerId="AD" clId="Web-{F36F5B9A-776F-B582-A710-C0238A6C6DBF}" dt="2024-06-06T02:50:08.260" v="102" actId="1076"/>
          <ac:cxnSpMkLst>
            <pc:docMk/>
            <pc:sldMk cId="1351003104" sldId="277"/>
            <ac:cxnSpMk id="737" creationId="{461FD215-D7C2-4EEA-AC42-53430DABBA03}"/>
          </ac:cxnSpMkLst>
        </pc:cxnChg>
        <pc:cxnChg chg="add del mod">
          <ac:chgData name="Ferdi Hidayat Irawandi" userId="S::ferdi_h_irawandi@linkaja.id::400f4336-0d80-429a-998d-f8eb6baec0ce" providerId="AD" clId="Web-{F36F5B9A-776F-B582-A710-C0238A6C6DBF}" dt="2024-06-06T02:55:14.697" v="206"/>
          <ac:cxnSpMkLst>
            <pc:docMk/>
            <pc:sldMk cId="1351003104" sldId="277"/>
            <ac:cxnSpMk id="910" creationId="{F719F6BE-C440-A245-B7D9-DBCEC9804850}"/>
          </ac:cxnSpMkLst>
        </pc:cxnChg>
      </pc:sldChg>
      <pc:sldChg chg="modSp">
        <pc:chgData name="Ferdi Hidayat Irawandi" userId="S::ferdi_h_irawandi@linkaja.id::400f4336-0d80-429a-998d-f8eb6baec0ce" providerId="AD" clId="Web-{F36F5B9A-776F-B582-A710-C0238A6C6DBF}" dt="2024-06-06T03:07:44.119" v="354" actId="20577"/>
        <pc:sldMkLst>
          <pc:docMk/>
          <pc:sldMk cId="1108565016" sldId="278"/>
        </pc:sldMkLst>
        <pc:spChg chg="mod">
          <ac:chgData name="Ferdi Hidayat Irawandi" userId="S::ferdi_h_irawandi@linkaja.id::400f4336-0d80-429a-998d-f8eb6baec0ce" providerId="AD" clId="Web-{F36F5B9A-776F-B582-A710-C0238A6C6DBF}" dt="2024-06-06T03:07:33.026" v="350" actId="20577"/>
          <ac:spMkLst>
            <pc:docMk/>
            <pc:sldMk cId="1108565016" sldId="278"/>
            <ac:spMk id="5" creationId="{B2CE3304-E907-6DFB-BBF4-86D840008812}"/>
          </ac:spMkLst>
        </pc:spChg>
        <pc:spChg chg="mod">
          <ac:chgData name="Ferdi Hidayat Irawandi" userId="S::ferdi_h_irawandi@linkaja.id::400f4336-0d80-429a-998d-f8eb6baec0ce" providerId="AD" clId="Web-{F36F5B9A-776F-B582-A710-C0238A6C6DBF}" dt="2024-06-06T03:07:37.385" v="352" actId="20577"/>
          <ac:spMkLst>
            <pc:docMk/>
            <pc:sldMk cId="1108565016" sldId="278"/>
            <ac:spMk id="10" creationId="{CA46AA26-4E71-9A68-95E1-5AA4132C48BB}"/>
          </ac:spMkLst>
        </pc:spChg>
        <pc:spChg chg="mod">
          <ac:chgData name="Ferdi Hidayat Irawandi" userId="S::ferdi_h_irawandi@linkaja.id::400f4336-0d80-429a-998d-f8eb6baec0ce" providerId="AD" clId="Web-{F36F5B9A-776F-B582-A710-C0238A6C6DBF}" dt="2024-06-06T03:07:44.119" v="354" actId="20577"/>
          <ac:spMkLst>
            <pc:docMk/>
            <pc:sldMk cId="1108565016" sldId="278"/>
            <ac:spMk id="17" creationId="{6DBDEAEF-5AA1-FF74-4492-C87F4E8195F3}"/>
          </ac:spMkLst>
        </pc:spChg>
      </pc:sldChg>
    </pc:docChg>
  </pc:docChgLst>
  <pc:docChgLst>
    <pc:chgData name="Lalu Garin Alham" userId="S::lalu_g_alham@linkaja.id::7d2689f5-0597-477f-95ae-c4024ca63831" providerId="AD" clId="Web-{0A8FEB5E-19F2-9BD9-6B7F-5A7F6840F449}"/>
    <pc:docChg chg="addSld delSld modSld sldOrd">
      <pc:chgData name="Lalu Garin Alham" userId="S::lalu_g_alham@linkaja.id::7d2689f5-0597-477f-95ae-c4024ca63831" providerId="AD" clId="Web-{0A8FEB5E-19F2-9BD9-6B7F-5A7F6840F449}" dt="2024-06-05T13:36:10.776" v="4205" actId="1076"/>
      <pc:docMkLst>
        <pc:docMk/>
      </pc:docMkLst>
      <pc:sldChg chg="modSp">
        <pc:chgData name="Lalu Garin Alham" userId="S::lalu_g_alham@linkaja.id::7d2689f5-0597-477f-95ae-c4024ca63831" providerId="AD" clId="Web-{0A8FEB5E-19F2-9BD9-6B7F-5A7F6840F449}" dt="2024-06-05T06:41:57.189" v="915" actId="1076"/>
        <pc:sldMkLst>
          <pc:docMk/>
          <pc:sldMk cId="109857222" sldId="256"/>
        </pc:sldMkLst>
        <pc:spChg chg="mod">
          <ac:chgData name="Lalu Garin Alham" userId="S::lalu_g_alham@linkaja.id::7d2689f5-0597-477f-95ae-c4024ca63831" providerId="AD" clId="Web-{0A8FEB5E-19F2-9BD9-6B7F-5A7F6840F449}" dt="2024-06-05T06:41:57.189" v="915" actId="1076"/>
          <ac:spMkLst>
            <pc:docMk/>
            <pc:sldMk cId="109857222" sldId="256"/>
            <ac:spMk id="4" creationId="{5DC1AF51-144E-C652-6A25-680F2F8ACDE7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6:41:32.236" v="911" actId="1076"/>
          <ac:spMkLst>
            <pc:docMk/>
            <pc:sldMk cId="109857222" sldId="256"/>
            <ac:spMk id="5" creationId="{B234AC7C-D556-DD06-9837-4296F9E0875A}"/>
          </ac:spMkLst>
        </pc:spChg>
      </pc:sldChg>
      <pc:sldChg chg="addSp modSp">
        <pc:chgData name="Lalu Garin Alham" userId="S::lalu_g_alham@linkaja.id::7d2689f5-0597-477f-95ae-c4024ca63831" providerId="AD" clId="Web-{0A8FEB5E-19F2-9BD9-6B7F-5A7F6840F449}" dt="2024-06-05T10:31:56.170" v="4125" actId="20577"/>
        <pc:sldMkLst>
          <pc:docMk/>
          <pc:sldMk cId="609518531" sldId="257"/>
        </pc:sldMkLst>
        <pc:spChg chg="mod">
          <ac:chgData name="Lalu Garin Alham" userId="S::lalu_g_alham@linkaja.id::7d2689f5-0597-477f-95ae-c4024ca63831" providerId="AD" clId="Web-{0A8FEB5E-19F2-9BD9-6B7F-5A7F6840F449}" dt="2024-06-05T09:51:12.598" v="3453" actId="1076"/>
          <ac:spMkLst>
            <pc:docMk/>
            <pc:sldMk cId="609518531" sldId="257"/>
            <ac:spMk id="2" creationId="{CC517002-1466-7436-CAC4-934EBA0ECA97}"/>
          </ac:spMkLst>
        </pc:spChg>
        <pc:spChg chg="mod">
          <ac:chgData name="Lalu Garin Alham" userId="S::lalu_g_alham@linkaja.id::7d2689f5-0597-477f-95ae-c4024ca63831" providerId="AD" clId="Web-{0A8FEB5E-19F2-9BD9-6B7F-5A7F6840F449}" dt="2024-06-05T10:31:56.170" v="4125" actId="20577"/>
          <ac:spMkLst>
            <pc:docMk/>
            <pc:sldMk cId="609518531" sldId="257"/>
            <ac:spMk id="3" creationId="{BCB15C4C-F15E-726F-9985-ACCA959A152E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9:10:22.025" v="2659" actId="1076"/>
          <ac:spMkLst>
            <pc:docMk/>
            <pc:sldMk cId="609518531" sldId="257"/>
            <ac:spMk id="5" creationId="{116A9565-F88E-1346-72FF-DB81934B772B}"/>
          </ac:spMkLst>
        </pc:spChg>
        <pc:grpChg chg="add mod">
          <ac:chgData name="Lalu Garin Alham" userId="S::lalu_g_alham@linkaja.id::7d2689f5-0597-477f-95ae-c4024ca63831" providerId="AD" clId="Web-{0A8FEB5E-19F2-9BD9-6B7F-5A7F6840F449}" dt="2024-06-05T09:10:56.056" v="2667" actId="1076"/>
          <ac:grpSpMkLst>
            <pc:docMk/>
            <pc:sldMk cId="609518531" sldId="257"/>
            <ac:grpSpMk id="10" creationId="{8293C267-4DDB-1B7D-92E9-72C09E963C2F}"/>
          </ac:grpSpMkLst>
        </pc:grpChg>
      </pc:sldChg>
      <pc:sldChg chg="addSp delSp modSp modCm">
        <pc:chgData name="Lalu Garin Alham" userId="S::lalu_g_alham@linkaja.id::7d2689f5-0597-477f-95ae-c4024ca63831" providerId="AD" clId="Web-{0A8FEB5E-19F2-9BD9-6B7F-5A7F6840F449}" dt="2024-06-05T13:33:59.287" v="4202" actId="1076"/>
        <pc:sldMkLst>
          <pc:docMk/>
          <pc:sldMk cId="229015473" sldId="258"/>
        </pc:sldMkLst>
        <pc:spChg chg="mod">
          <ac:chgData name="Lalu Garin Alham" userId="S::lalu_g_alham@linkaja.id::7d2689f5-0597-477f-95ae-c4024ca63831" providerId="AD" clId="Web-{0A8FEB5E-19F2-9BD9-6B7F-5A7F6840F449}" dt="2024-06-05T09:11:46.213" v="2672" actId="1076"/>
          <ac:spMkLst>
            <pc:docMk/>
            <pc:sldMk cId="229015473" sldId="258"/>
            <ac:spMk id="2" creationId="{CC517002-1466-7436-CAC4-934EBA0ECA97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8:15:48.948" v="1768" actId="1076"/>
          <ac:spMkLst>
            <pc:docMk/>
            <pc:sldMk cId="229015473" sldId="258"/>
            <ac:spMk id="3" creationId="{BCB15C4C-F15E-726F-9985-ACCA959A152E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8:15:48.964" v="1769" actId="1076"/>
          <ac:spMkLst>
            <pc:docMk/>
            <pc:sldMk cId="229015473" sldId="258"/>
            <ac:spMk id="5" creationId="{88E10F8F-8B66-CBE3-42BB-D18C30E5BC9D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8:15:37.402" v="1764" actId="1076"/>
          <ac:spMkLst>
            <pc:docMk/>
            <pc:sldMk cId="229015473" sldId="258"/>
            <ac:spMk id="6" creationId="{1148739B-144D-CDF1-1764-2F6A15DEE308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9:16:10.495" v="2871" actId="1076"/>
          <ac:spMkLst>
            <pc:docMk/>
            <pc:sldMk cId="229015473" sldId="258"/>
            <ac:spMk id="7" creationId="{772929A2-EA9E-76AA-0020-6BA353126201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13:33:59.287" v="4202" actId="1076"/>
          <ac:spMkLst>
            <pc:docMk/>
            <pc:sldMk cId="229015473" sldId="258"/>
            <ac:spMk id="8" creationId="{B835FB37-D83C-4036-A74F-6EA4EA77686E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8:15:48.995" v="1771" actId="1076"/>
          <ac:spMkLst>
            <pc:docMk/>
            <pc:sldMk cId="229015473" sldId="258"/>
            <ac:spMk id="9" creationId="{F6BA7488-202E-A929-A255-F0176BBC0497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8:15:49.011" v="1772" actId="1076"/>
          <ac:spMkLst>
            <pc:docMk/>
            <pc:sldMk cId="229015473" sldId="258"/>
            <ac:spMk id="10" creationId="{390D9498-E4DF-2621-212D-C84129FB51D7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8:15:37.417" v="1765" actId="1076"/>
          <ac:spMkLst>
            <pc:docMk/>
            <pc:sldMk cId="229015473" sldId="258"/>
            <ac:spMk id="11" creationId="{A8AF9DA5-ABDC-70B8-5C4D-02629FD009E3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9:16:16.964" v="2873" actId="1076"/>
          <ac:spMkLst>
            <pc:docMk/>
            <pc:sldMk cId="229015473" sldId="258"/>
            <ac:spMk id="12" creationId="{62B267FD-91EC-6372-F4CA-71F452AAB56C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9:16:42.823" v="2876" actId="14100"/>
          <ac:spMkLst>
            <pc:docMk/>
            <pc:sldMk cId="229015473" sldId="258"/>
            <ac:spMk id="18" creationId="{3AB3B1FB-F127-4378-30DB-9694CEA73A97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9:14:46.885" v="2817" actId="20577"/>
          <ac:spMkLst>
            <pc:docMk/>
            <pc:sldMk cId="229015473" sldId="258"/>
            <ac:spMk id="19" creationId="{E9C22FB5-E6A1-DCF3-9459-A0ABEC7500EE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9:16:26.605" v="2875" actId="14100"/>
          <ac:spMkLst>
            <pc:docMk/>
            <pc:sldMk cId="229015473" sldId="258"/>
            <ac:spMk id="20" creationId="{FC0B9755-C033-4F5D-903F-3F4DB46DF181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9:12:11.635" v="2681" actId="1076"/>
          <ac:spMkLst>
            <pc:docMk/>
            <pc:sldMk cId="229015473" sldId="258"/>
            <ac:spMk id="22" creationId="{2C91930B-838C-E4E1-EE53-B9C5FDB6EC12}"/>
          </ac:spMkLst>
        </pc:spChg>
        <pc:spChg chg="add mod ord">
          <ac:chgData name="Lalu Garin Alham" userId="S::lalu_g_alham@linkaja.id::7d2689f5-0597-477f-95ae-c4024ca63831" providerId="AD" clId="Web-{0A8FEB5E-19F2-9BD9-6B7F-5A7F6840F449}" dt="2024-06-05T08:17:41.605" v="1797"/>
          <ac:spMkLst>
            <pc:docMk/>
            <pc:sldMk cId="229015473" sldId="258"/>
            <ac:spMk id="23" creationId="{2B848B7B-8DB1-2A1B-EFE7-B5262263FD9C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9:13:31.229" v="2726" actId="1076"/>
          <ac:spMkLst>
            <pc:docMk/>
            <pc:sldMk cId="229015473" sldId="258"/>
            <ac:spMk id="31" creationId="{77A2C751-E8F5-333B-A970-20D0BACBA980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9:13:31.260" v="2727" actId="1076"/>
          <ac:spMkLst>
            <pc:docMk/>
            <pc:sldMk cId="229015473" sldId="258"/>
            <ac:spMk id="32" creationId="{6E70AB8A-1EE9-F30E-4EFF-5A0D45EF5D01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9:13:39.807" v="2730" actId="1076"/>
          <ac:spMkLst>
            <pc:docMk/>
            <pc:sldMk cId="229015473" sldId="258"/>
            <ac:spMk id="35" creationId="{C1D4FEE8-89F8-6359-5530-9711DD96A249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8:36:32.048" v="1940" actId="1076"/>
          <ac:spMkLst>
            <pc:docMk/>
            <pc:sldMk cId="229015473" sldId="258"/>
            <ac:spMk id="37" creationId="{82FBB52C-4C5E-D43C-D457-D7E603E7AD16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9:54:41.442" v="3503" actId="14100"/>
          <ac:spMkLst>
            <pc:docMk/>
            <pc:sldMk cId="229015473" sldId="258"/>
            <ac:spMk id="39" creationId="{74D0C621-F9F8-8077-CB8D-D6F8DDA6B181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8:37:24.454" v="1949" actId="1076"/>
          <ac:spMkLst>
            <pc:docMk/>
            <pc:sldMk cId="229015473" sldId="258"/>
            <ac:spMk id="41" creationId="{EF6DC3B6-51C6-21A2-8AE8-24263CD7149B}"/>
          </ac:spMkLst>
        </pc:spChg>
        <pc:grpChg chg="add mod">
          <ac:chgData name="Lalu Garin Alham" userId="S::lalu_g_alham@linkaja.id::7d2689f5-0597-477f-95ae-c4024ca63831" providerId="AD" clId="Web-{0A8FEB5E-19F2-9BD9-6B7F-5A7F6840F449}" dt="2024-06-05T09:24:22.591" v="2907" actId="1076"/>
          <ac:grpSpMkLst>
            <pc:docMk/>
            <pc:sldMk cId="229015473" sldId="258"/>
            <ac:grpSpMk id="28" creationId="{0DE65506-428B-D759-ACCE-F81E87F93583}"/>
          </ac:grpSpMkLst>
        </pc:grpChg>
        <pc:picChg chg="add del mod ord">
          <ac:chgData name="Lalu Garin Alham" userId="S::lalu_g_alham@linkaja.id::7d2689f5-0597-477f-95ae-c4024ca63831" providerId="AD" clId="Web-{0A8FEB5E-19F2-9BD9-6B7F-5A7F6840F449}" dt="2024-06-05T07:42:38.065" v="1441"/>
          <ac:picMkLst>
            <pc:docMk/>
            <pc:sldMk cId="229015473" sldId="258"/>
            <ac:picMk id="13" creationId="{8FD308E9-C1E8-7D59-0A46-8F73C36CACE4}"/>
          </ac:picMkLst>
        </pc:picChg>
        <pc:picChg chg="add mod">
          <ac:chgData name="Lalu Garin Alham" userId="S::lalu_g_alham@linkaja.id::7d2689f5-0597-477f-95ae-c4024ca63831" providerId="AD" clId="Web-{0A8FEB5E-19F2-9BD9-6B7F-5A7F6840F449}" dt="2024-06-05T08:15:37.448" v="1766" actId="1076"/>
          <ac:picMkLst>
            <pc:docMk/>
            <pc:sldMk cId="229015473" sldId="258"/>
            <ac:picMk id="14" creationId="{15ABC8D7-A192-1170-567A-6ACAD8CE6D12}"/>
          </ac:picMkLst>
        </pc:picChg>
        <pc:picChg chg="add mod">
          <ac:chgData name="Lalu Garin Alham" userId="S::lalu_g_alham@linkaja.id::7d2689f5-0597-477f-95ae-c4024ca63831" providerId="AD" clId="Web-{0A8FEB5E-19F2-9BD9-6B7F-5A7F6840F449}" dt="2024-06-05T09:16:10.511" v="2872" actId="1076"/>
          <ac:picMkLst>
            <pc:docMk/>
            <pc:sldMk cId="229015473" sldId="258"/>
            <ac:picMk id="15" creationId="{0F62B19A-8092-BAD4-734D-E388FC816DEB}"/>
          </ac:picMkLst>
        </pc:picChg>
        <pc:picChg chg="add mod modCrop">
          <ac:chgData name="Lalu Garin Alham" userId="S::lalu_g_alham@linkaja.id::7d2689f5-0597-477f-95ae-c4024ca63831" providerId="AD" clId="Web-{0A8FEB5E-19F2-9BD9-6B7F-5A7F6840F449}" dt="2024-06-05T08:15:49.042" v="1773" actId="1076"/>
          <ac:picMkLst>
            <pc:docMk/>
            <pc:sldMk cId="229015473" sldId="258"/>
            <ac:picMk id="16" creationId="{9D48594E-8675-6950-3438-2CCBF1FA2F58}"/>
          </ac:picMkLst>
        </pc:picChg>
        <pc:picChg chg="add mod">
          <ac:chgData name="Lalu Garin Alham" userId="S::lalu_g_alham@linkaja.id::7d2689f5-0597-477f-95ae-c4024ca63831" providerId="AD" clId="Web-{0A8FEB5E-19F2-9BD9-6B7F-5A7F6840F449}" dt="2024-06-05T08:15:49.074" v="1774" actId="1076"/>
          <ac:picMkLst>
            <pc:docMk/>
            <pc:sldMk cId="229015473" sldId="258"/>
            <ac:picMk id="17" creationId="{F366BB9A-E759-99C5-8406-54DA9984EAA1}"/>
          </ac:picMkLst>
        </pc:picChg>
        <pc:picChg chg="add del mod">
          <ac:chgData name="Lalu Garin Alham" userId="S::lalu_g_alham@linkaja.id::7d2689f5-0597-477f-95ae-c4024ca63831" providerId="AD" clId="Web-{0A8FEB5E-19F2-9BD9-6B7F-5A7F6840F449}" dt="2024-06-05T08:24:49.967" v="1854"/>
          <ac:picMkLst>
            <pc:docMk/>
            <pc:sldMk cId="229015473" sldId="258"/>
            <ac:picMk id="29" creationId="{39076B3B-A103-3C91-5A5B-85AEB8913CD9}"/>
          </ac:picMkLst>
        </pc:picChg>
        <pc:picChg chg="add mod">
          <ac:chgData name="Lalu Garin Alham" userId="S::lalu_g_alham@linkaja.id::7d2689f5-0597-477f-95ae-c4024ca63831" providerId="AD" clId="Web-{0A8FEB5E-19F2-9BD9-6B7F-5A7F6840F449}" dt="2024-06-05T09:13:31.213" v="2725" actId="1076"/>
          <ac:picMkLst>
            <pc:docMk/>
            <pc:sldMk cId="229015473" sldId="258"/>
            <ac:picMk id="30" creationId="{EE98EF1F-61B8-FEF0-C941-B0BE18FED79D}"/>
          </ac:picMkLst>
        </pc:picChg>
        <pc:picChg chg="add mod">
          <ac:chgData name="Lalu Garin Alham" userId="S::lalu_g_alham@linkaja.id::7d2689f5-0597-477f-95ae-c4024ca63831" providerId="AD" clId="Web-{0A8FEB5E-19F2-9BD9-6B7F-5A7F6840F449}" dt="2024-06-05T09:13:31.291" v="2728" actId="1076"/>
          <ac:picMkLst>
            <pc:docMk/>
            <pc:sldMk cId="229015473" sldId="258"/>
            <ac:picMk id="33" creationId="{22E1EE0F-E91F-1DAA-A7B1-CC3DE97A4105}"/>
          </ac:picMkLst>
        </pc:picChg>
        <pc:picChg chg="add mod">
          <ac:chgData name="Lalu Garin Alham" userId="S::lalu_g_alham@linkaja.id::7d2689f5-0597-477f-95ae-c4024ca63831" providerId="AD" clId="Web-{0A8FEB5E-19F2-9BD9-6B7F-5A7F6840F449}" dt="2024-06-05T09:13:39.776" v="2729" actId="1076"/>
          <ac:picMkLst>
            <pc:docMk/>
            <pc:sldMk cId="229015473" sldId="258"/>
            <ac:picMk id="34" creationId="{9C341F55-A860-1EC0-D3DC-1F1E32F3178D}"/>
          </ac:picMkLst>
        </pc:picChg>
        <pc:picChg chg="add mod">
          <ac:chgData name="Lalu Garin Alham" userId="S::lalu_g_alham@linkaja.id::7d2689f5-0597-477f-95ae-c4024ca63831" providerId="AD" clId="Web-{0A8FEB5E-19F2-9BD9-6B7F-5A7F6840F449}" dt="2024-06-05T08:36:23.548" v="1935" actId="1076"/>
          <ac:picMkLst>
            <pc:docMk/>
            <pc:sldMk cId="229015473" sldId="258"/>
            <ac:picMk id="36" creationId="{5228109B-80BE-8DC2-BE06-E84773304AFA}"/>
          </ac:picMkLst>
        </pc:picChg>
        <pc:picChg chg="add mod">
          <ac:chgData name="Lalu Garin Alham" userId="S::lalu_g_alham@linkaja.id::7d2689f5-0597-477f-95ae-c4024ca63831" providerId="AD" clId="Web-{0A8FEB5E-19F2-9BD9-6B7F-5A7F6840F449}" dt="2024-06-05T08:36:23.595" v="1937" actId="1076"/>
          <ac:picMkLst>
            <pc:docMk/>
            <pc:sldMk cId="229015473" sldId="258"/>
            <ac:picMk id="38" creationId="{49E2014C-8E1A-2622-952C-0ACC8ED5CC30}"/>
          </ac:picMkLst>
        </pc:picChg>
        <pc:picChg chg="add mod">
          <ac:chgData name="Lalu Garin Alham" userId="S::lalu_g_alham@linkaja.id::7d2689f5-0597-477f-95ae-c4024ca63831" providerId="AD" clId="Web-{0A8FEB5E-19F2-9BD9-6B7F-5A7F6840F449}" dt="2024-06-05T08:36:47.641" v="1945" actId="1076"/>
          <ac:picMkLst>
            <pc:docMk/>
            <pc:sldMk cId="229015473" sldId="258"/>
            <ac:picMk id="40" creationId="{588409C4-BE51-AD1A-6A81-6A46A14BEDB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Lalu Garin Alham" userId="S::lalu_g_alham@linkaja.id::7d2689f5-0597-477f-95ae-c4024ca63831" providerId="AD" clId="Web-{0A8FEB5E-19F2-9BD9-6B7F-5A7F6840F449}" dt="2024-06-05T08:21:50.419" v="1852"/>
              <pc2:cmMkLst xmlns:pc2="http://schemas.microsoft.com/office/powerpoint/2019/9/main/command">
                <pc:docMk/>
                <pc:sldMk cId="229015473" sldId="258"/>
                <pc2:cmMk id="{8161E2F3-DB0C-4719-BDA9-9DCFF56E09FA}"/>
              </pc2:cmMkLst>
            </pc226:cmChg>
          </p:ext>
        </pc:extLst>
      </pc:sldChg>
      <pc:sldChg chg="addSp modSp">
        <pc:chgData name="Lalu Garin Alham" userId="S::lalu_g_alham@linkaja.id::7d2689f5-0597-477f-95ae-c4024ca63831" providerId="AD" clId="Web-{0A8FEB5E-19F2-9BD9-6B7F-5A7F6840F449}" dt="2024-06-05T13:36:10.776" v="4205" actId="1076"/>
        <pc:sldMkLst>
          <pc:docMk/>
          <pc:sldMk cId="1959346408" sldId="259"/>
        </pc:sldMkLst>
        <pc:spChg chg="mod">
          <ac:chgData name="Lalu Garin Alham" userId="S::lalu_g_alham@linkaja.id::7d2689f5-0597-477f-95ae-c4024ca63831" providerId="AD" clId="Web-{0A8FEB5E-19F2-9BD9-6B7F-5A7F6840F449}" dt="2024-06-05T09:32:38.093" v="3231" actId="1076"/>
          <ac:spMkLst>
            <pc:docMk/>
            <pc:sldMk cId="1959346408" sldId="259"/>
            <ac:spMk id="2" creationId="{CC517002-1466-7436-CAC4-934EBA0ECA97}"/>
          </ac:spMkLst>
        </pc:spChg>
        <pc:spChg chg="mod">
          <ac:chgData name="Lalu Garin Alham" userId="S::lalu_g_alham@linkaja.id::7d2689f5-0597-477f-95ae-c4024ca63831" providerId="AD" clId="Web-{0A8FEB5E-19F2-9BD9-6B7F-5A7F6840F449}" dt="2024-06-05T13:36:10.776" v="4205" actId="1076"/>
          <ac:spMkLst>
            <pc:docMk/>
            <pc:sldMk cId="1959346408" sldId="259"/>
            <ac:spMk id="3" creationId="{BCB15C4C-F15E-726F-9985-ACCA959A152E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9:55:13.708" v="3512" actId="20577"/>
          <ac:spMkLst>
            <pc:docMk/>
            <pc:sldMk cId="1959346408" sldId="259"/>
            <ac:spMk id="6" creationId="{E7FC339A-9BD7-CF7F-13E5-7F805786E4CA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9:55:32.395" v="3515" actId="20577"/>
          <ac:spMkLst>
            <pc:docMk/>
            <pc:sldMk cId="1959346408" sldId="259"/>
            <ac:spMk id="16" creationId="{532EF41C-0C6E-C7DC-718F-CB71B3BAD6BB}"/>
          </ac:spMkLst>
        </pc:spChg>
        <pc:grpChg chg="add mod">
          <ac:chgData name="Lalu Garin Alham" userId="S::lalu_g_alham@linkaja.id::7d2689f5-0597-477f-95ae-c4024ca63831" providerId="AD" clId="Web-{0A8FEB5E-19F2-9BD9-6B7F-5A7F6840F449}" dt="2024-06-05T08:19:16.528" v="1808" actId="1076"/>
          <ac:grpSpMkLst>
            <pc:docMk/>
            <pc:sldMk cId="1959346408" sldId="259"/>
            <ac:grpSpMk id="14" creationId="{CD7A91B9-2BB0-61D4-6C56-E6E8EA8AD3E4}"/>
          </ac:grpSpMkLst>
        </pc:grpChg>
      </pc:sldChg>
      <pc:sldChg chg="modSp del mod modShow">
        <pc:chgData name="Lalu Garin Alham" userId="S::lalu_g_alham@linkaja.id::7d2689f5-0597-477f-95ae-c4024ca63831" providerId="AD" clId="Web-{0A8FEB5E-19F2-9BD9-6B7F-5A7F6840F449}" dt="2024-06-05T08:21:40.325" v="1851"/>
        <pc:sldMkLst>
          <pc:docMk/>
          <pc:sldMk cId="1991273248" sldId="260"/>
        </pc:sldMkLst>
        <pc:spChg chg="mod">
          <ac:chgData name="Lalu Garin Alham" userId="S::lalu_g_alham@linkaja.id::7d2689f5-0597-477f-95ae-c4024ca63831" providerId="AD" clId="Web-{0A8FEB5E-19F2-9BD9-6B7F-5A7F6840F449}" dt="2024-06-05T04:13:21.206" v="5" actId="20577"/>
          <ac:spMkLst>
            <pc:docMk/>
            <pc:sldMk cId="1991273248" sldId="260"/>
            <ac:spMk id="3" creationId="{38056143-2303-1603-BF03-62BC3F94F301}"/>
          </ac:spMkLst>
        </pc:spChg>
      </pc:sldChg>
      <pc:sldChg chg="addSp modSp">
        <pc:chgData name="Lalu Garin Alham" userId="S::lalu_g_alham@linkaja.id::7d2689f5-0597-477f-95ae-c4024ca63831" providerId="AD" clId="Web-{0A8FEB5E-19F2-9BD9-6B7F-5A7F6840F449}" dt="2024-06-05T08:39:50.111" v="1962"/>
        <pc:sldMkLst>
          <pc:docMk/>
          <pc:sldMk cId="2386717904" sldId="262"/>
        </pc:sldMkLst>
        <pc:spChg chg="mod">
          <ac:chgData name="Lalu Garin Alham" userId="S::lalu_g_alham@linkaja.id::7d2689f5-0597-477f-95ae-c4024ca63831" providerId="AD" clId="Web-{0A8FEB5E-19F2-9BD9-6B7F-5A7F6840F449}" dt="2024-06-05T06:11:45.994" v="848" actId="1076"/>
          <ac:spMkLst>
            <pc:docMk/>
            <pc:sldMk cId="2386717904" sldId="262"/>
            <ac:spMk id="2" creationId="{C9A123FE-51D3-0C34-AF42-C8DCA57459FC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6:10:52.447" v="843" actId="20577"/>
          <ac:spMkLst>
            <pc:docMk/>
            <pc:sldMk cId="2386717904" sldId="262"/>
            <ac:spMk id="6" creationId="{A6B0DA2D-1AC6-885C-567B-3FF7CA5F85F8}"/>
          </ac:spMkLst>
        </pc:spChg>
        <pc:spChg chg="add">
          <ac:chgData name="Lalu Garin Alham" userId="S::lalu_g_alham@linkaja.id::7d2689f5-0597-477f-95ae-c4024ca63831" providerId="AD" clId="Web-{0A8FEB5E-19F2-9BD9-6B7F-5A7F6840F449}" dt="2024-06-05T08:39:50.111" v="1962"/>
          <ac:spMkLst>
            <pc:docMk/>
            <pc:sldMk cId="2386717904" sldId="262"/>
            <ac:spMk id="11" creationId="{E64469EE-4F6E-35FF-F39D-F4BF136A450D}"/>
          </ac:spMkLst>
        </pc:spChg>
        <pc:grpChg chg="add">
          <ac:chgData name="Lalu Garin Alham" userId="S::lalu_g_alham@linkaja.id::7d2689f5-0597-477f-95ae-c4024ca63831" providerId="AD" clId="Web-{0A8FEB5E-19F2-9BD9-6B7F-5A7F6840F449}" dt="2024-06-05T08:20:18.418" v="1818"/>
          <ac:grpSpMkLst>
            <pc:docMk/>
            <pc:sldMk cId="2386717904" sldId="262"/>
            <ac:grpSpMk id="9" creationId="{2942EB95-61A4-738E-42C0-67BE205E59B8}"/>
          </ac:grpSpMkLst>
        </pc:grpChg>
        <pc:graphicFrameChg chg="mod modGraphic">
          <ac:chgData name="Lalu Garin Alham" userId="S::lalu_g_alham@linkaja.id::7d2689f5-0597-477f-95ae-c4024ca63831" providerId="AD" clId="Web-{0A8FEB5E-19F2-9BD9-6B7F-5A7F6840F449}" dt="2024-06-05T06:11:05.088" v="847"/>
          <ac:graphicFrameMkLst>
            <pc:docMk/>
            <pc:sldMk cId="2386717904" sldId="262"/>
            <ac:graphicFrameMk id="5" creationId="{8D51BFC3-6E04-440D-DFEB-8FEBAF715DA3}"/>
          </ac:graphicFrameMkLst>
        </pc:graphicFrameChg>
      </pc:sldChg>
      <pc:sldChg chg="addSp modSp">
        <pc:chgData name="Lalu Garin Alham" userId="S::lalu_g_alham@linkaja.id::7d2689f5-0597-477f-95ae-c4024ca63831" providerId="AD" clId="Web-{0A8FEB5E-19F2-9BD9-6B7F-5A7F6840F449}" dt="2024-06-05T09:50:51.379" v="3452"/>
        <pc:sldMkLst>
          <pc:docMk/>
          <pc:sldMk cId="1793868252" sldId="263"/>
        </pc:sldMkLst>
        <pc:spChg chg="add mod">
          <ac:chgData name="Lalu Garin Alham" userId="S::lalu_g_alham@linkaja.id::7d2689f5-0597-477f-95ae-c4024ca63831" providerId="AD" clId="Web-{0A8FEB5E-19F2-9BD9-6B7F-5A7F6840F449}" dt="2024-06-05T08:40:56.689" v="1983" actId="1076"/>
          <ac:spMkLst>
            <pc:docMk/>
            <pc:sldMk cId="1793868252" sldId="263"/>
            <ac:spMk id="13" creationId="{C9074D11-2FC4-8F2D-EAE9-4EA14C48604F}"/>
          </ac:spMkLst>
        </pc:spChg>
        <pc:grpChg chg="add mod">
          <ac:chgData name="Lalu Garin Alham" userId="S::lalu_g_alham@linkaja.id::7d2689f5-0597-477f-95ae-c4024ca63831" providerId="AD" clId="Web-{0A8FEB5E-19F2-9BD9-6B7F-5A7F6840F449}" dt="2024-06-05T08:21:05.559" v="1847" actId="1076"/>
          <ac:grpSpMkLst>
            <pc:docMk/>
            <pc:sldMk cId="1793868252" sldId="263"/>
            <ac:grpSpMk id="11" creationId="{8EA86E08-F4A3-7C7C-DFC2-FCF36A72C970}"/>
          </ac:grpSpMkLst>
        </pc:grpChg>
        <pc:picChg chg="mod ord">
          <ac:chgData name="Lalu Garin Alham" userId="S::lalu_g_alham@linkaja.id::7d2689f5-0597-477f-95ae-c4024ca63831" providerId="AD" clId="Web-{0A8FEB5E-19F2-9BD9-6B7F-5A7F6840F449}" dt="2024-06-05T09:50:51.379" v="3452"/>
          <ac:picMkLst>
            <pc:docMk/>
            <pc:sldMk cId="1793868252" sldId="263"/>
            <ac:picMk id="4" creationId="{DB0A4029-4811-19C0-1912-F19007F7B03F}"/>
          </ac:picMkLst>
        </pc:picChg>
        <pc:picChg chg="ord">
          <ac:chgData name="Lalu Garin Alham" userId="S::lalu_g_alham@linkaja.id::7d2689f5-0597-477f-95ae-c4024ca63831" providerId="AD" clId="Web-{0A8FEB5E-19F2-9BD9-6B7F-5A7F6840F449}" dt="2024-06-05T09:50:48.207" v="3451"/>
          <ac:picMkLst>
            <pc:docMk/>
            <pc:sldMk cId="1793868252" sldId="263"/>
            <ac:picMk id="6" creationId="{C9A2F940-C957-2987-D948-D1EFFA243907}"/>
          </ac:picMkLst>
        </pc:picChg>
        <pc:picChg chg="mod">
          <ac:chgData name="Lalu Garin Alham" userId="S::lalu_g_alham@linkaja.id::7d2689f5-0597-477f-95ae-c4024ca63831" providerId="AD" clId="Web-{0A8FEB5E-19F2-9BD9-6B7F-5A7F6840F449}" dt="2024-06-05T09:50:23.504" v="3449" actId="1076"/>
          <ac:picMkLst>
            <pc:docMk/>
            <pc:sldMk cId="1793868252" sldId="263"/>
            <ac:picMk id="7" creationId="{9B0E3DFE-05FE-DBE9-3D3D-6B05F990F9C7}"/>
          </ac:picMkLst>
        </pc:picChg>
      </pc:sldChg>
      <pc:sldChg chg="del ord">
        <pc:chgData name="Lalu Garin Alham" userId="S::lalu_g_alham@linkaja.id::7d2689f5-0597-477f-95ae-c4024ca63831" providerId="AD" clId="Web-{0A8FEB5E-19F2-9BD9-6B7F-5A7F6840F449}" dt="2024-06-05T06:33:21.422" v="903"/>
        <pc:sldMkLst>
          <pc:docMk/>
          <pc:sldMk cId="2894519471" sldId="264"/>
        </pc:sldMkLst>
      </pc:sldChg>
      <pc:sldChg chg="addSp delSp modSp">
        <pc:chgData name="Lalu Garin Alham" userId="S::lalu_g_alham@linkaja.id::7d2689f5-0597-477f-95ae-c4024ca63831" providerId="AD" clId="Web-{0A8FEB5E-19F2-9BD9-6B7F-5A7F6840F449}" dt="2024-06-05T09:40:18.314" v="3415" actId="20577"/>
        <pc:sldMkLst>
          <pc:docMk/>
          <pc:sldMk cId="1068160355" sldId="265"/>
        </pc:sldMkLst>
        <pc:spChg chg="mod">
          <ac:chgData name="Lalu Garin Alham" userId="S::lalu_g_alham@linkaja.id::7d2689f5-0597-477f-95ae-c4024ca63831" providerId="AD" clId="Web-{0A8FEB5E-19F2-9BD9-6B7F-5A7F6840F449}" dt="2024-06-05T09:39:47.626" v="3388" actId="20577"/>
          <ac:spMkLst>
            <pc:docMk/>
            <pc:sldMk cId="1068160355" sldId="265"/>
            <ac:spMk id="2" creationId="{C9A123FE-51D3-0C34-AF42-C8DCA57459FC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9:20:05.605" v="2893" actId="20577"/>
          <ac:spMkLst>
            <pc:docMk/>
            <pc:sldMk cId="1068160355" sldId="265"/>
            <ac:spMk id="3" creationId="{38056143-2303-1603-BF03-62BC3F94F301}"/>
          </ac:spMkLst>
        </pc:spChg>
        <pc:spChg chg="add">
          <ac:chgData name="Lalu Garin Alham" userId="S::lalu_g_alham@linkaja.id::7d2689f5-0597-477f-95ae-c4024ca63831" providerId="AD" clId="Web-{0A8FEB5E-19F2-9BD9-6B7F-5A7F6840F449}" dt="2024-06-05T08:40:07.564" v="1963"/>
          <ac:spMkLst>
            <pc:docMk/>
            <pc:sldMk cId="1068160355" sldId="265"/>
            <ac:spMk id="10" creationId="{2C6A067D-96B1-6A42-238E-5B14E67AF928}"/>
          </ac:spMkLst>
        </pc:spChg>
        <pc:spChg chg="add del">
          <ac:chgData name="Lalu Garin Alham" userId="S::lalu_g_alham@linkaja.id::7d2689f5-0597-477f-95ae-c4024ca63831" providerId="AD" clId="Web-{0A8FEB5E-19F2-9BD9-6B7F-5A7F6840F449}" dt="2024-06-05T08:51:14.239" v="2082"/>
          <ac:spMkLst>
            <pc:docMk/>
            <pc:sldMk cId="1068160355" sldId="265"/>
            <ac:spMk id="17" creationId="{FBB1EA2E-17EA-681F-0EB4-7F546B19567E}"/>
          </ac:spMkLst>
        </pc:spChg>
        <pc:spChg chg="add mod ord">
          <ac:chgData name="Lalu Garin Alham" userId="S::lalu_g_alham@linkaja.id::7d2689f5-0597-477f-95ae-c4024ca63831" providerId="AD" clId="Web-{0A8FEB5E-19F2-9BD9-6B7F-5A7F6840F449}" dt="2024-06-05T08:52:44.333" v="2096" actId="1076"/>
          <ac:spMkLst>
            <pc:docMk/>
            <pc:sldMk cId="1068160355" sldId="265"/>
            <ac:spMk id="18" creationId="{7C0A48A7-9CA5-4443-202A-B29EB23F91DD}"/>
          </ac:spMkLst>
        </pc:spChg>
        <pc:spChg chg="add mod ord">
          <ac:chgData name="Lalu Garin Alham" userId="S::lalu_g_alham@linkaja.id::7d2689f5-0597-477f-95ae-c4024ca63831" providerId="AD" clId="Web-{0A8FEB5E-19F2-9BD9-6B7F-5A7F6840F449}" dt="2024-06-05T08:53:03.896" v="2100"/>
          <ac:spMkLst>
            <pc:docMk/>
            <pc:sldMk cId="1068160355" sldId="265"/>
            <ac:spMk id="20" creationId="{90041DD6-9EDB-033B-BB61-1DBBA9B032FB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8:53:24.568" v="2105" actId="1076"/>
          <ac:spMkLst>
            <pc:docMk/>
            <pc:sldMk cId="1068160355" sldId="265"/>
            <ac:spMk id="21" creationId="{224C823D-D295-45FC-F4C5-33113DA56CED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9:39:54.720" v="3391" actId="20577"/>
          <ac:spMkLst>
            <pc:docMk/>
            <pc:sldMk cId="1068160355" sldId="265"/>
            <ac:spMk id="24" creationId="{320519F3-C6C9-AC32-AEFB-0E4BB972ABD6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9:40:13.829" v="3413" actId="20577"/>
          <ac:spMkLst>
            <pc:docMk/>
            <pc:sldMk cId="1068160355" sldId="265"/>
            <ac:spMk id="25" creationId="{CC6C3444-343B-2E13-2B0E-B35A2FED3ECF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9:40:18.314" v="3415" actId="20577"/>
          <ac:spMkLst>
            <pc:docMk/>
            <pc:sldMk cId="1068160355" sldId="265"/>
            <ac:spMk id="26" creationId="{61B68816-F1B0-6C1B-29FD-C8D73106EEA5}"/>
          </ac:spMkLst>
        </pc:spChg>
        <pc:grpChg chg="add">
          <ac:chgData name="Lalu Garin Alham" userId="S::lalu_g_alham@linkaja.id::7d2689f5-0597-477f-95ae-c4024ca63831" providerId="AD" clId="Web-{0A8FEB5E-19F2-9BD9-6B7F-5A7F6840F449}" dt="2024-06-05T08:20:22.418" v="1819"/>
          <ac:grpSpMkLst>
            <pc:docMk/>
            <pc:sldMk cId="1068160355" sldId="265"/>
            <ac:grpSpMk id="8" creationId="{F4064DDE-3C9D-6170-30A2-03A3E6FA6A3E}"/>
          </ac:grpSpMkLst>
        </pc:grpChg>
        <pc:picChg chg="add mod ord modCrop">
          <ac:chgData name="Lalu Garin Alham" userId="S::lalu_g_alham@linkaja.id::7d2689f5-0597-477f-95ae-c4024ca63831" providerId="AD" clId="Web-{0A8FEB5E-19F2-9BD9-6B7F-5A7F6840F449}" dt="2024-06-05T08:50:01.239" v="2072"/>
          <ac:picMkLst>
            <pc:docMk/>
            <pc:sldMk cId="1068160355" sldId="265"/>
            <ac:picMk id="11" creationId="{9E0B10E9-7288-B581-E138-27E2385F9C5B}"/>
          </ac:picMkLst>
        </pc:picChg>
        <pc:picChg chg="add mod">
          <ac:chgData name="Lalu Garin Alham" userId="S::lalu_g_alham@linkaja.id::7d2689f5-0597-477f-95ae-c4024ca63831" providerId="AD" clId="Web-{0A8FEB5E-19F2-9BD9-6B7F-5A7F6840F449}" dt="2024-06-05T08:49:07.941" v="2068" actId="1076"/>
          <ac:picMkLst>
            <pc:docMk/>
            <pc:sldMk cId="1068160355" sldId="265"/>
            <ac:picMk id="12" creationId="{8D719B4B-47D0-711D-C6F8-AA268FE3F679}"/>
          </ac:picMkLst>
        </pc:picChg>
        <pc:picChg chg="add del mod">
          <ac:chgData name="Lalu Garin Alham" userId="S::lalu_g_alham@linkaja.id::7d2689f5-0597-477f-95ae-c4024ca63831" providerId="AD" clId="Web-{0A8FEB5E-19F2-9BD9-6B7F-5A7F6840F449}" dt="2024-06-05T08:50:05.082" v="2073"/>
          <ac:picMkLst>
            <pc:docMk/>
            <pc:sldMk cId="1068160355" sldId="265"/>
            <ac:picMk id="13" creationId="{A3B96C6F-B94C-2FAC-6671-0261B9365D5B}"/>
          </ac:picMkLst>
        </pc:picChg>
        <pc:picChg chg="add del mod">
          <ac:chgData name="Lalu Garin Alham" userId="S::lalu_g_alham@linkaja.id::7d2689f5-0597-477f-95ae-c4024ca63831" providerId="AD" clId="Web-{0A8FEB5E-19F2-9BD9-6B7F-5A7F6840F449}" dt="2024-06-05T08:50:19.098" v="2075"/>
          <ac:picMkLst>
            <pc:docMk/>
            <pc:sldMk cId="1068160355" sldId="265"/>
            <ac:picMk id="14" creationId="{597A09A9-92BB-0530-3948-7200550E1C01}"/>
          </ac:picMkLst>
        </pc:picChg>
        <pc:picChg chg="add del mod">
          <ac:chgData name="Lalu Garin Alham" userId="S::lalu_g_alham@linkaja.id::7d2689f5-0597-477f-95ae-c4024ca63831" providerId="AD" clId="Web-{0A8FEB5E-19F2-9BD9-6B7F-5A7F6840F449}" dt="2024-06-05T08:50:32.114" v="2077"/>
          <ac:picMkLst>
            <pc:docMk/>
            <pc:sldMk cId="1068160355" sldId="265"/>
            <ac:picMk id="15" creationId="{FE0356B7-4F6B-4FC8-8E74-760432C68E14}"/>
          </ac:picMkLst>
        </pc:picChg>
        <pc:picChg chg="add mod">
          <ac:chgData name="Lalu Garin Alham" userId="S::lalu_g_alham@linkaja.id::7d2689f5-0597-477f-95ae-c4024ca63831" providerId="AD" clId="Web-{0A8FEB5E-19F2-9BD9-6B7F-5A7F6840F449}" dt="2024-06-05T08:51:01.614" v="2080" actId="14100"/>
          <ac:picMkLst>
            <pc:docMk/>
            <pc:sldMk cId="1068160355" sldId="265"/>
            <ac:picMk id="16" creationId="{D8342C50-4EE9-3264-A26E-28A8BF33C86F}"/>
          </ac:picMkLst>
        </pc:picChg>
        <pc:picChg chg="add mod">
          <ac:chgData name="Lalu Garin Alham" userId="S::lalu_g_alham@linkaja.id::7d2689f5-0597-477f-95ae-c4024ca63831" providerId="AD" clId="Web-{0A8FEB5E-19F2-9BD9-6B7F-5A7F6840F449}" dt="2024-06-05T08:53:09.896" v="2102" actId="1076"/>
          <ac:picMkLst>
            <pc:docMk/>
            <pc:sldMk cId="1068160355" sldId="265"/>
            <ac:picMk id="19" creationId="{0E42A702-D217-7740-544E-87880D811987}"/>
          </ac:picMkLst>
        </pc:picChg>
        <pc:picChg chg="add mod">
          <ac:chgData name="Lalu Garin Alham" userId="S::lalu_g_alham@linkaja.id::7d2689f5-0597-477f-95ae-c4024ca63831" providerId="AD" clId="Web-{0A8FEB5E-19F2-9BD9-6B7F-5A7F6840F449}" dt="2024-06-05T08:54:00.333" v="2108" actId="1076"/>
          <ac:picMkLst>
            <pc:docMk/>
            <pc:sldMk cId="1068160355" sldId="265"/>
            <ac:picMk id="22" creationId="{36BD900D-F563-E7FB-623F-E3BBA4D26E99}"/>
          </ac:picMkLst>
        </pc:picChg>
      </pc:sldChg>
      <pc:sldChg chg="addSp modSp modCm">
        <pc:chgData name="Lalu Garin Alham" userId="S::lalu_g_alham@linkaja.id::7d2689f5-0597-477f-95ae-c4024ca63831" providerId="AD" clId="Web-{0A8FEB5E-19F2-9BD9-6B7F-5A7F6840F449}" dt="2024-06-05T09:53:41.239" v="3491" actId="20577"/>
        <pc:sldMkLst>
          <pc:docMk/>
          <pc:sldMk cId="3819875982" sldId="266"/>
        </pc:sldMkLst>
        <pc:spChg chg="mod">
          <ac:chgData name="Lalu Garin Alham" userId="S::lalu_g_alham@linkaja.id::7d2689f5-0597-477f-95ae-c4024ca63831" providerId="AD" clId="Web-{0A8FEB5E-19F2-9BD9-6B7F-5A7F6840F449}" dt="2024-06-05T09:52:14.942" v="3464" actId="14100"/>
          <ac:spMkLst>
            <pc:docMk/>
            <pc:sldMk cId="3819875982" sldId="266"/>
            <ac:spMk id="2" creationId="{C9A123FE-51D3-0C34-AF42-C8DCA57459FC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9:53:41.239" v="3491" actId="20577"/>
          <ac:spMkLst>
            <pc:docMk/>
            <pc:sldMk cId="3819875982" sldId="266"/>
            <ac:spMk id="37" creationId="{42D7D07D-5537-0642-88B5-FEB778674A35}"/>
          </ac:spMkLst>
        </pc:spChg>
        <pc:grpChg chg="add">
          <ac:chgData name="Lalu Garin Alham" userId="S::lalu_g_alham@linkaja.id::7d2689f5-0597-477f-95ae-c4024ca63831" providerId="AD" clId="Web-{0A8FEB5E-19F2-9BD9-6B7F-5A7F6840F449}" dt="2024-06-05T08:20:49.919" v="1843"/>
          <ac:grpSpMkLst>
            <pc:docMk/>
            <pc:sldMk cId="3819875982" sldId="266"/>
            <ac:grpSpMk id="36" creationId="{0D4FFA54-4150-22B5-ECEC-1757A7634D82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Lalu Garin Alham" userId="S::lalu_g_alham@linkaja.id::7d2689f5-0597-477f-95ae-c4024ca63831" providerId="AD" clId="Web-{0A8FEB5E-19F2-9BD9-6B7F-5A7F6840F449}" dt="2024-06-05T09:53:41.239" v="3491" actId="20577"/>
              <pc2:cmMkLst xmlns:pc2="http://schemas.microsoft.com/office/powerpoint/2019/9/main/command">
                <pc:docMk/>
                <pc:sldMk cId="3819875982" sldId="266"/>
                <pc2:cmMk id="{66DAFB21-F232-48D5-8A24-24F99C011F46}"/>
              </pc2:cmMkLst>
              <pc226:cmRplyChg chg="add">
                <pc226:chgData name="Lalu Garin Alham" userId="S::lalu_g_alham@linkaja.id::7d2689f5-0597-477f-95ae-c4024ca63831" providerId="AD" clId="Web-{0A8FEB5E-19F2-9BD9-6B7F-5A7F6840F449}" dt="2024-06-05T09:52:00.535" v="3461"/>
                <pc2:cmRplyMkLst xmlns:pc2="http://schemas.microsoft.com/office/powerpoint/2019/9/main/command">
                  <pc:docMk/>
                  <pc:sldMk cId="3819875982" sldId="266"/>
                  <pc2:cmMk id="{66DAFB21-F232-48D5-8A24-24F99C011F46}"/>
                  <pc2:cmRplyMk id="{D5981C61-E1A1-401B-92D4-1F54ED678430}"/>
                </pc2:cmRplyMkLst>
              </pc226:cmRplyChg>
            </pc226:cmChg>
          </p:ext>
        </pc:extLst>
      </pc:sldChg>
      <pc:sldChg chg="addSp modSp">
        <pc:chgData name="Lalu Garin Alham" userId="S::lalu_g_alham@linkaja.id::7d2689f5-0597-477f-95ae-c4024ca63831" providerId="AD" clId="Web-{0A8FEB5E-19F2-9BD9-6B7F-5A7F6840F449}" dt="2024-06-05T09:57:18.193" v="3518" actId="20577"/>
        <pc:sldMkLst>
          <pc:docMk/>
          <pc:sldMk cId="946105964" sldId="267"/>
        </pc:sldMkLst>
        <pc:spChg chg="mod">
          <ac:chgData name="Lalu Garin Alham" userId="S::lalu_g_alham@linkaja.id::7d2689f5-0597-477f-95ae-c4024ca63831" providerId="AD" clId="Web-{0A8FEB5E-19F2-9BD9-6B7F-5A7F6840F449}" dt="2024-06-05T08:19:51.778" v="1814" actId="14100"/>
          <ac:spMkLst>
            <pc:docMk/>
            <pc:sldMk cId="946105964" sldId="267"/>
            <ac:spMk id="2" creationId="{C9A123FE-51D3-0C34-AF42-C8DCA57459FC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9:57:18.193" v="3518" actId="20577"/>
          <ac:spMkLst>
            <pc:docMk/>
            <pc:sldMk cId="946105964" sldId="267"/>
            <ac:spMk id="3" creationId="{0E2AE8CF-A5B4-9442-988F-DFCF7E3D6F89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8:39:32.002" v="1957" actId="1076"/>
          <ac:spMkLst>
            <pc:docMk/>
            <pc:sldMk cId="946105964" sldId="267"/>
            <ac:spMk id="12" creationId="{B738DA2E-D121-2CD7-D369-5BC2FEB3F117}"/>
          </ac:spMkLst>
        </pc:spChg>
        <pc:grpChg chg="add">
          <ac:chgData name="Lalu Garin Alham" userId="S::lalu_g_alham@linkaja.id::7d2689f5-0597-477f-95ae-c4024ca63831" providerId="AD" clId="Web-{0A8FEB5E-19F2-9BD9-6B7F-5A7F6840F449}" dt="2024-06-05T08:19:38.981" v="1811"/>
          <ac:grpSpMkLst>
            <pc:docMk/>
            <pc:sldMk cId="946105964" sldId="267"/>
            <ac:grpSpMk id="10" creationId="{86D26056-6454-609C-67C6-28DEDE1DDA75}"/>
          </ac:grpSpMkLst>
        </pc:grpChg>
        <pc:picChg chg="mod">
          <ac:chgData name="Lalu Garin Alham" userId="S::lalu_g_alham@linkaja.id::7d2689f5-0597-477f-95ae-c4024ca63831" providerId="AD" clId="Web-{0A8FEB5E-19F2-9BD9-6B7F-5A7F6840F449}" dt="2024-06-05T09:57:00.224" v="3516" actId="1076"/>
          <ac:picMkLst>
            <pc:docMk/>
            <pc:sldMk cId="946105964" sldId="267"/>
            <ac:picMk id="4" creationId="{C1B80C32-3A17-A9AF-BF6B-2362A8197BC4}"/>
          </ac:picMkLst>
        </pc:picChg>
      </pc:sldChg>
      <pc:sldChg chg="addSp delSp modSp">
        <pc:chgData name="Lalu Garin Alham" userId="S::lalu_g_alham@linkaja.id::7d2689f5-0597-477f-95ae-c4024ca63831" providerId="AD" clId="Web-{0A8FEB5E-19F2-9BD9-6B7F-5A7F6840F449}" dt="2024-06-05T10:13:48.822" v="3955" actId="20577"/>
        <pc:sldMkLst>
          <pc:docMk/>
          <pc:sldMk cId="3747794083" sldId="271"/>
        </pc:sldMkLst>
        <pc:spChg chg="del">
          <ac:chgData name="Lalu Garin Alham" userId="S::lalu_g_alham@linkaja.id::7d2689f5-0597-477f-95ae-c4024ca63831" providerId="AD" clId="Web-{0A8FEB5E-19F2-9BD9-6B7F-5A7F6840F449}" dt="2024-06-05T08:42:30.674" v="1994"/>
          <ac:spMkLst>
            <pc:docMk/>
            <pc:sldMk cId="3747794083" sldId="271"/>
            <ac:spMk id="2" creationId="{C9A123FE-51D3-0C34-AF42-C8DCA57459FC}"/>
          </ac:spMkLst>
        </pc:spChg>
        <pc:spChg chg="add del mod">
          <ac:chgData name="Lalu Garin Alham" userId="S::lalu_g_alham@linkaja.id::7d2689f5-0597-477f-95ae-c4024ca63831" providerId="AD" clId="Web-{0A8FEB5E-19F2-9BD9-6B7F-5A7F6840F449}" dt="2024-06-05T08:42:37.596" v="1996"/>
          <ac:spMkLst>
            <pc:docMk/>
            <pc:sldMk cId="3747794083" sldId="271"/>
            <ac:spMk id="14" creationId="{0D62EBCE-659E-34EC-785E-1EF43C97DEE9}"/>
          </ac:spMkLst>
        </pc:spChg>
        <pc:spChg chg="mod">
          <ac:chgData name="Lalu Garin Alham" userId="S::lalu_g_alham@linkaja.id::7d2689f5-0597-477f-95ae-c4024ca63831" providerId="AD" clId="Web-{0A8FEB5E-19F2-9BD9-6B7F-5A7F6840F449}" dt="2024-06-05T10:13:48.822" v="3955" actId="20577"/>
          <ac:spMkLst>
            <pc:docMk/>
            <pc:sldMk cId="3747794083" sldId="271"/>
            <ac:spMk id="16" creationId="{E4213A02-D765-941C-CC4B-234EB0C49840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9:41:03.564" v="3444" actId="20577"/>
          <ac:spMkLst>
            <pc:docMk/>
            <pc:sldMk cId="3747794083" sldId="271"/>
            <ac:spMk id="17" creationId="{20E2AC95-44AE-99F5-C5DF-B29FEB9513D3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8:57:20.444" v="2220" actId="1076"/>
          <ac:spMkLst>
            <pc:docMk/>
            <pc:sldMk cId="3747794083" sldId="271"/>
            <ac:spMk id="27" creationId="{4F356A00-D319-9C91-0707-97A8EBF5733B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8:43:03.315" v="2001" actId="1076"/>
          <ac:spMkLst>
            <pc:docMk/>
            <pc:sldMk cId="3747794083" sldId="271"/>
            <ac:spMk id="29" creationId="{FB839A1C-79B9-03EB-73A3-D18DC73B196C}"/>
          </ac:spMkLst>
        </pc:spChg>
      </pc:sldChg>
      <pc:sldChg chg="addSp modSp modCm">
        <pc:chgData name="Lalu Garin Alham" userId="S::lalu_g_alham@linkaja.id::7d2689f5-0597-477f-95ae-c4024ca63831" providerId="AD" clId="Web-{0A8FEB5E-19F2-9BD9-6B7F-5A7F6840F449}" dt="2024-06-05T13:29:43.076" v="4190"/>
        <pc:sldMkLst>
          <pc:docMk/>
          <pc:sldMk cId="4033844120" sldId="272"/>
        </pc:sldMkLst>
        <pc:spChg chg="mod">
          <ac:chgData name="Lalu Garin Alham" userId="S::lalu_g_alham@linkaja.id::7d2689f5-0597-477f-95ae-c4024ca63831" providerId="AD" clId="Web-{0A8FEB5E-19F2-9BD9-6B7F-5A7F6840F449}" dt="2024-06-05T08:42:22.206" v="1993" actId="1076"/>
          <ac:spMkLst>
            <pc:docMk/>
            <pc:sldMk cId="4033844120" sldId="272"/>
            <ac:spMk id="2" creationId="{C9A123FE-51D3-0C34-AF42-C8DCA57459FC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9:53:52.864" v="3493" actId="1076"/>
          <ac:spMkLst>
            <pc:docMk/>
            <pc:sldMk cId="4033844120" sldId="272"/>
            <ac:spMk id="3" creationId="{D9115F2E-D72D-86E5-8C90-D3F3E8D5780B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6:28:06.170" v="884" actId="20577"/>
          <ac:spMkLst>
            <pc:docMk/>
            <pc:sldMk cId="4033844120" sldId="272"/>
            <ac:spMk id="16" creationId="{E4213A02-D765-941C-CC4B-234EB0C49840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9:57:55.380" v="3520" actId="1076"/>
          <ac:spMkLst>
            <pc:docMk/>
            <pc:sldMk cId="4033844120" sldId="272"/>
            <ac:spMk id="19" creationId="{BCA77F10-ED44-36F2-60F2-361ABF97EFE0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9:58:08.037" v="3522" actId="14100"/>
          <ac:spMkLst>
            <pc:docMk/>
            <pc:sldMk cId="4033844120" sldId="272"/>
            <ac:spMk id="42" creationId="{2116EA69-1812-036C-1EF8-F497CD49C562}"/>
          </ac:spMkLst>
        </pc:spChg>
        <pc:spChg chg="mod">
          <ac:chgData name="Lalu Garin Alham" userId="S::lalu_g_alham@linkaja.id::7d2689f5-0597-477f-95ae-c4024ca63831" providerId="AD" clId="Web-{0A8FEB5E-19F2-9BD9-6B7F-5A7F6840F449}" dt="2024-06-05T10:05:04.554" v="3622" actId="1076"/>
          <ac:spMkLst>
            <pc:docMk/>
            <pc:sldMk cId="4033844120" sldId="272"/>
            <ac:spMk id="43" creationId="{192B37B7-FF10-DA51-47D6-6E439EFBA6CE}"/>
          </ac:spMkLst>
        </pc:spChg>
        <pc:grpChg chg="add">
          <ac:chgData name="Lalu Garin Alham" userId="S::lalu_g_alham@linkaja.id::7d2689f5-0597-477f-95ae-c4024ca63831" providerId="AD" clId="Web-{0A8FEB5E-19F2-9BD9-6B7F-5A7F6840F449}" dt="2024-06-05T08:20:53.809" v="1844"/>
          <ac:grpSpMkLst>
            <pc:docMk/>
            <pc:sldMk cId="4033844120" sldId="272"/>
            <ac:grpSpMk id="10" creationId="{E8A32931-502C-7282-534F-02002106CF03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Lalu Garin Alham" userId="S::lalu_g_alham@linkaja.id::7d2689f5-0597-477f-95ae-c4024ca63831" providerId="AD" clId="Web-{0A8FEB5E-19F2-9BD9-6B7F-5A7F6840F449}" dt="2024-06-05T13:29:43.076" v="4190"/>
              <pc2:cmMkLst xmlns:pc2="http://schemas.microsoft.com/office/powerpoint/2019/9/main/command">
                <pc:docMk/>
                <pc:sldMk cId="4033844120" sldId="272"/>
                <pc2:cmMk id="{ACB88F52-A9A0-4978-AF61-FAC8BD5EBA2A}"/>
              </pc2:cmMkLst>
              <pc226:cmRplyChg chg="add">
                <pc226:chgData name="Lalu Garin Alham" userId="S::lalu_g_alham@linkaja.id::7d2689f5-0597-477f-95ae-c4024ca63831" providerId="AD" clId="Web-{0A8FEB5E-19F2-9BD9-6B7F-5A7F6840F449}" dt="2024-06-05T13:29:43.076" v="4190"/>
                <pc2:cmRplyMkLst xmlns:pc2="http://schemas.microsoft.com/office/powerpoint/2019/9/main/command">
                  <pc:docMk/>
                  <pc:sldMk cId="4033844120" sldId="272"/>
                  <pc2:cmMk id="{ACB88F52-A9A0-4978-AF61-FAC8BD5EBA2A}"/>
                  <pc2:cmRplyMk id="{3309FF48-437F-433D-AC4C-CF33A4C9608F}"/>
                </pc2:cmRplyMkLst>
              </pc226:cmRplyChg>
            </pc226:cmChg>
            <pc226:cmChg xmlns:pc226="http://schemas.microsoft.com/office/powerpoint/2022/06/main/command" chg="mod">
              <pc226:chgData name="Lalu Garin Alham" userId="S::lalu_g_alham@linkaja.id::7d2689f5-0597-477f-95ae-c4024ca63831" providerId="AD" clId="Web-{0A8FEB5E-19F2-9BD9-6B7F-5A7F6840F449}" dt="2024-06-05T10:04:46.835" v="3620" actId="20577"/>
              <pc2:cmMkLst xmlns:pc2="http://schemas.microsoft.com/office/powerpoint/2019/9/main/command">
                <pc:docMk/>
                <pc:sldMk cId="4033844120" sldId="272"/>
                <pc2:cmMk id="{68BE8A54-65F4-438A-BD6B-81B6F2BA9EDE}"/>
              </pc2:cmMkLst>
              <pc226:cmRplyChg chg="add">
                <pc226:chgData name="Lalu Garin Alham" userId="S::lalu_g_alham@linkaja.id::7d2689f5-0597-477f-95ae-c4024ca63831" providerId="AD" clId="Web-{0A8FEB5E-19F2-9BD9-6B7F-5A7F6840F449}" dt="2024-06-05T10:04:31.320" v="3617"/>
                <pc2:cmRplyMkLst xmlns:pc2="http://schemas.microsoft.com/office/powerpoint/2019/9/main/command">
                  <pc:docMk/>
                  <pc:sldMk cId="4033844120" sldId="272"/>
                  <pc2:cmMk id="{68BE8A54-65F4-438A-BD6B-81B6F2BA9EDE}"/>
                  <pc2:cmRplyMk id="{2B9ED5AC-BBEB-4939-9B19-A60D2F811FA4}"/>
                </pc2:cmRplyMkLst>
              </pc226:cmRplyChg>
            </pc226:cmChg>
          </p:ext>
        </pc:extLst>
      </pc:sldChg>
      <pc:sldChg chg="addSp modSp addCm">
        <pc:chgData name="Lalu Garin Alham" userId="S::lalu_g_alham@linkaja.id::7d2689f5-0597-477f-95ae-c4024ca63831" providerId="AD" clId="Web-{0A8FEB5E-19F2-9BD9-6B7F-5A7F6840F449}" dt="2024-06-05T13:33:12.864" v="4197"/>
        <pc:sldMkLst>
          <pc:docMk/>
          <pc:sldMk cId="3540664289" sldId="273"/>
        </pc:sldMkLst>
        <pc:spChg chg="add mod">
          <ac:chgData name="Lalu Garin Alham" userId="S::lalu_g_alham@linkaja.id::7d2689f5-0597-477f-95ae-c4024ca63831" providerId="AD" clId="Web-{0A8FEB5E-19F2-9BD9-6B7F-5A7F6840F449}" dt="2024-06-05T08:39:48.720" v="1961" actId="1076"/>
          <ac:spMkLst>
            <pc:docMk/>
            <pc:sldMk cId="3540664289" sldId="273"/>
            <ac:spMk id="14" creationId="{5BB731C0-A9F3-6FEC-E89D-DC0A115B01E7}"/>
          </ac:spMkLst>
        </pc:spChg>
        <pc:grpChg chg="add">
          <ac:chgData name="Lalu Garin Alham" userId="S::lalu_g_alham@linkaja.id::7d2689f5-0597-477f-95ae-c4024ca63831" providerId="AD" clId="Web-{0A8FEB5E-19F2-9BD9-6B7F-5A7F6840F449}" dt="2024-06-05T08:20:06.762" v="1816"/>
          <ac:grpSpMkLst>
            <pc:docMk/>
            <pc:sldMk cId="3540664289" sldId="273"/>
            <ac:grpSpMk id="12" creationId="{504E3903-8975-9595-22CC-CE0EEFB61B3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Lalu Garin Alham" userId="S::lalu_g_alham@linkaja.id::7d2689f5-0597-477f-95ae-c4024ca63831" providerId="AD" clId="Web-{0A8FEB5E-19F2-9BD9-6B7F-5A7F6840F449}" dt="2024-06-05T13:33:12.864" v="4197"/>
              <pc2:cmMkLst xmlns:pc2="http://schemas.microsoft.com/office/powerpoint/2019/9/main/command">
                <pc:docMk/>
                <pc:sldMk cId="3540664289" sldId="273"/>
                <pc2:cmMk id="{3039CD7F-7679-4B57-9C16-BD57DD0FEAF0}"/>
              </pc2:cmMkLst>
            </pc226:cmChg>
          </p:ext>
        </pc:extLst>
      </pc:sldChg>
      <pc:sldChg chg="addSp modSp">
        <pc:chgData name="Lalu Garin Alham" userId="S::lalu_g_alham@linkaja.id::7d2689f5-0597-477f-95ae-c4024ca63831" providerId="AD" clId="Web-{0A8FEB5E-19F2-9BD9-6B7F-5A7F6840F449}" dt="2024-06-05T09:51:44.145" v="3460" actId="20577"/>
        <pc:sldMkLst>
          <pc:docMk/>
          <pc:sldMk cId="230607699" sldId="274"/>
        </pc:sldMkLst>
        <pc:spChg chg="mod">
          <ac:chgData name="Lalu Garin Alham" userId="S::lalu_g_alham@linkaja.id::7d2689f5-0597-477f-95ae-c4024ca63831" providerId="AD" clId="Web-{0A8FEB5E-19F2-9BD9-6B7F-5A7F6840F449}" dt="2024-06-05T09:51:44.145" v="3460" actId="20577"/>
          <ac:spMkLst>
            <pc:docMk/>
            <pc:sldMk cId="230607699" sldId="274"/>
            <ac:spMk id="6" creationId="{FBC16614-FD07-762B-5D2A-39DB9187DF3B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8:39:40.986" v="1959" actId="1076"/>
          <ac:spMkLst>
            <pc:docMk/>
            <pc:sldMk cId="230607699" sldId="274"/>
            <ac:spMk id="12" creationId="{E4ED3981-020E-222A-12C9-13B0DDCDF78D}"/>
          </ac:spMkLst>
        </pc:spChg>
        <pc:grpChg chg="add">
          <ac:chgData name="Lalu Garin Alham" userId="S::lalu_g_alham@linkaja.id::7d2689f5-0597-477f-95ae-c4024ca63831" providerId="AD" clId="Web-{0A8FEB5E-19F2-9BD9-6B7F-5A7F6840F449}" dt="2024-06-05T08:20:04.231" v="1815"/>
          <ac:grpSpMkLst>
            <pc:docMk/>
            <pc:sldMk cId="230607699" sldId="274"/>
            <ac:grpSpMk id="10" creationId="{EEE9D952-413B-AEF0-9503-46730F5CA1F8}"/>
          </ac:grpSpMkLst>
        </pc:grpChg>
      </pc:sldChg>
      <pc:sldChg chg="addSp modSp">
        <pc:chgData name="Lalu Garin Alham" userId="S::lalu_g_alham@linkaja.id::7d2689f5-0597-477f-95ae-c4024ca63831" providerId="AD" clId="Web-{0A8FEB5E-19F2-9BD9-6B7F-5A7F6840F449}" dt="2024-06-05T08:40:52.361" v="1981" actId="1076"/>
        <pc:sldMkLst>
          <pc:docMk/>
          <pc:sldMk cId="3887188892" sldId="275"/>
        </pc:sldMkLst>
        <pc:spChg chg="add mod">
          <ac:chgData name="Lalu Garin Alham" userId="S::lalu_g_alham@linkaja.id::7d2689f5-0597-477f-95ae-c4024ca63831" providerId="AD" clId="Web-{0A8FEB5E-19F2-9BD9-6B7F-5A7F6840F449}" dt="2024-06-05T08:40:52.361" v="1981" actId="1076"/>
          <ac:spMkLst>
            <pc:docMk/>
            <pc:sldMk cId="3887188892" sldId="275"/>
            <ac:spMk id="14" creationId="{46ACB212-1BCF-1260-5939-DFACE900E0D6}"/>
          </ac:spMkLst>
        </pc:spChg>
        <pc:grpChg chg="add">
          <ac:chgData name="Lalu Garin Alham" userId="S::lalu_g_alham@linkaja.id::7d2689f5-0597-477f-95ae-c4024ca63831" providerId="AD" clId="Web-{0A8FEB5E-19F2-9BD9-6B7F-5A7F6840F449}" dt="2024-06-05T08:21:08.778" v="1848"/>
          <ac:grpSpMkLst>
            <pc:docMk/>
            <pc:sldMk cId="3887188892" sldId="275"/>
            <ac:grpSpMk id="12" creationId="{54B00EC8-4D97-49D7-D263-AF4CDA9B74B8}"/>
          </ac:grpSpMkLst>
        </pc:grpChg>
      </pc:sldChg>
      <pc:sldChg chg="addSp">
        <pc:chgData name="Lalu Garin Alham" userId="S::lalu_g_alham@linkaja.id::7d2689f5-0597-477f-95ae-c4024ca63831" providerId="AD" clId="Web-{0A8FEB5E-19F2-9BD9-6B7F-5A7F6840F449}" dt="2024-06-05T08:21:18.091" v="1849"/>
        <pc:sldMkLst>
          <pc:docMk/>
          <pc:sldMk cId="3075410293" sldId="276"/>
        </pc:sldMkLst>
        <pc:grpChg chg="add">
          <ac:chgData name="Lalu Garin Alham" userId="S::lalu_g_alham@linkaja.id::7d2689f5-0597-477f-95ae-c4024ca63831" providerId="AD" clId="Web-{0A8FEB5E-19F2-9BD9-6B7F-5A7F6840F449}" dt="2024-06-05T08:21:18.091" v="1849"/>
          <ac:grpSpMkLst>
            <pc:docMk/>
            <pc:sldMk cId="3075410293" sldId="276"/>
            <ac:grpSpMk id="12" creationId="{2C0391A9-633C-D396-E9B1-92D70253B6C3}"/>
          </ac:grpSpMkLst>
        </pc:grpChg>
      </pc:sldChg>
      <pc:sldChg chg="addSp delSp modSp">
        <pc:chgData name="Lalu Garin Alham" userId="S::lalu_g_alham@linkaja.id::7d2689f5-0597-477f-95ae-c4024ca63831" providerId="AD" clId="Web-{0A8FEB5E-19F2-9BD9-6B7F-5A7F6840F449}" dt="2024-06-05T13:32:41.394" v="4196" actId="20577"/>
        <pc:sldMkLst>
          <pc:docMk/>
          <pc:sldMk cId="1351003104" sldId="277"/>
        </pc:sldMkLst>
        <pc:spChg chg="mod">
          <ac:chgData name="Lalu Garin Alham" userId="S::lalu_g_alham@linkaja.id::7d2689f5-0597-477f-95ae-c4024ca63831" providerId="AD" clId="Web-{0A8FEB5E-19F2-9BD9-6B7F-5A7F6840F449}" dt="2024-06-05T06:11:51.338" v="849" actId="1076"/>
          <ac:spMkLst>
            <pc:docMk/>
            <pc:sldMk cId="1351003104" sldId="277"/>
            <ac:spMk id="2" creationId="{C9A123FE-51D3-0C34-AF42-C8DCA57459FC}"/>
          </ac:spMkLst>
        </pc:spChg>
        <pc:spChg chg="del">
          <ac:chgData name="Lalu Garin Alham" userId="S::lalu_g_alham@linkaja.id::7d2689f5-0597-477f-95ae-c4024ca63831" providerId="AD" clId="Web-{0A8FEB5E-19F2-9BD9-6B7F-5A7F6840F449}" dt="2024-06-05T13:31:25.345" v="4191"/>
          <ac:spMkLst>
            <pc:docMk/>
            <pc:sldMk cId="1351003104" sldId="277"/>
            <ac:spMk id="8" creationId="{28E9916E-C353-2688-563C-7306AA110340}"/>
          </ac:spMkLst>
        </pc:spChg>
        <pc:spChg chg="del">
          <ac:chgData name="Lalu Garin Alham" userId="S::lalu_g_alham@linkaja.id::7d2689f5-0597-477f-95ae-c4024ca63831" providerId="AD" clId="Web-{0A8FEB5E-19F2-9BD9-6B7F-5A7F6840F449}" dt="2024-06-05T13:31:29.126" v="4192"/>
          <ac:spMkLst>
            <pc:docMk/>
            <pc:sldMk cId="1351003104" sldId="277"/>
            <ac:spMk id="9" creationId="{A1575FFB-7858-49F0-6CF8-B70E854D67F8}"/>
          </ac:spMkLst>
        </pc:spChg>
        <pc:spChg chg="mod">
          <ac:chgData name="Lalu Garin Alham" userId="S::lalu_g_alham@linkaja.id::7d2689f5-0597-477f-95ae-c4024ca63831" providerId="AD" clId="Web-{0A8FEB5E-19F2-9BD9-6B7F-5A7F6840F449}" dt="2024-06-05T13:32:41.394" v="4196" actId="20577"/>
          <ac:spMkLst>
            <pc:docMk/>
            <pc:sldMk cId="1351003104" sldId="277"/>
            <ac:spMk id="568" creationId="{54277956-6089-01EB-34AC-478933840055}"/>
          </ac:spMkLst>
        </pc:spChg>
        <pc:spChg chg="mod">
          <ac:chgData name="Lalu Garin Alham" userId="S::lalu_g_alham@linkaja.id::7d2689f5-0597-477f-95ae-c4024ca63831" providerId="AD" clId="Web-{0A8FEB5E-19F2-9BD9-6B7F-5A7F6840F449}" dt="2024-06-05T10:34:11.248" v="4189" actId="20577"/>
          <ac:spMkLst>
            <pc:docMk/>
            <pc:sldMk cId="1351003104" sldId="277"/>
            <ac:spMk id="616" creationId="{7D71DCAE-6FF6-891B-DACF-DE3DC9B6F2D8}"/>
          </ac:spMkLst>
        </pc:spChg>
        <pc:grpChg chg="add">
          <ac:chgData name="Lalu Garin Alham" userId="S::lalu_g_alham@linkaja.id::7d2689f5-0597-477f-95ae-c4024ca63831" providerId="AD" clId="Web-{0A8FEB5E-19F2-9BD9-6B7F-5A7F6840F449}" dt="2024-06-05T08:20:15.309" v="1817"/>
          <ac:grpSpMkLst>
            <pc:docMk/>
            <pc:sldMk cId="1351003104" sldId="277"/>
            <ac:grpSpMk id="77" creationId="{0A2E561A-720A-6C5F-8CB7-007C5FD774D3}"/>
          </ac:grpSpMkLst>
        </pc:grpChg>
      </pc:sldChg>
      <pc:sldChg chg="addSp delSp modSp add">
        <pc:chgData name="Lalu Garin Alham" userId="S::lalu_g_alham@linkaja.id::7d2689f5-0597-477f-95ae-c4024ca63831" providerId="AD" clId="Web-{0A8FEB5E-19F2-9BD9-6B7F-5A7F6840F449}" dt="2024-06-05T13:33:32.239" v="4198" actId="1076"/>
        <pc:sldMkLst>
          <pc:docMk/>
          <pc:sldMk cId="1108565016" sldId="278"/>
        </pc:sldMkLst>
        <pc:spChg chg="add mod">
          <ac:chgData name="Lalu Garin Alham" userId="S::lalu_g_alham@linkaja.id::7d2689f5-0597-477f-95ae-c4024ca63831" providerId="AD" clId="Web-{0A8FEB5E-19F2-9BD9-6B7F-5A7F6840F449}" dt="2024-06-05T04:44:54.946" v="675" actId="1076"/>
          <ac:spMkLst>
            <pc:docMk/>
            <pc:sldMk cId="1108565016" sldId="278"/>
            <ac:spMk id="2" creationId="{34AED6B8-AA0C-B058-0DD5-4025E5B0E83E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6:57:15.459" v="998" actId="20577"/>
          <ac:spMkLst>
            <pc:docMk/>
            <pc:sldMk cId="1108565016" sldId="278"/>
            <ac:spMk id="5" creationId="{B2CE3304-E907-6DFB-BBF4-86D840008812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6:58:44.053" v="1013"/>
          <ac:spMkLst>
            <pc:docMk/>
            <pc:sldMk cId="1108565016" sldId="278"/>
            <ac:spMk id="6" creationId="{56719B0D-1730-A24F-E8C8-F4503EDE09BA}"/>
          </ac:spMkLst>
        </pc:spChg>
        <pc:spChg chg="add del mod">
          <ac:chgData name="Lalu Garin Alham" userId="S::lalu_g_alham@linkaja.id::7d2689f5-0597-477f-95ae-c4024ca63831" providerId="AD" clId="Web-{0A8FEB5E-19F2-9BD9-6B7F-5A7F6840F449}" dt="2024-06-05T06:54:15.068" v="984"/>
          <ac:spMkLst>
            <pc:docMk/>
            <pc:sldMk cId="1108565016" sldId="278"/>
            <ac:spMk id="9" creationId="{6128FD96-DACF-1A50-DAAA-488C95B2C8EA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6:57:28.678" v="1001" actId="20577"/>
          <ac:spMkLst>
            <pc:docMk/>
            <pc:sldMk cId="1108565016" sldId="278"/>
            <ac:spMk id="10" creationId="{CA46AA26-4E71-9A68-95E1-5AA4132C48BB}"/>
          </ac:spMkLst>
        </pc:spChg>
        <pc:spChg chg="add del mod">
          <ac:chgData name="Lalu Garin Alham" userId="S::lalu_g_alham@linkaja.id::7d2689f5-0597-477f-95ae-c4024ca63831" providerId="AD" clId="Web-{0A8FEB5E-19F2-9BD9-6B7F-5A7F6840F449}" dt="2024-06-05T04:29:36.307" v="376"/>
          <ac:spMkLst>
            <pc:docMk/>
            <pc:sldMk cId="1108565016" sldId="278"/>
            <ac:spMk id="12" creationId="{DCBA9722-959B-9EFA-80A8-BCBFFBC1086C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6:59:08.631" v="1015"/>
          <ac:spMkLst>
            <pc:docMk/>
            <pc:sldMk cId="1108565016" sldId="278"/>
            <ac:spMk id="13" creationId="{4FBDB961-080E-DAE8-1068-5B6ABDEC170B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9:23:06.653" v="2904" actId="20577"/>
          <ac:spMkLst>
            <pc:docMk/>
            <pc:sldMk cId="1108565016" sldId="278"/>
            <ac:spMk id="14" creationId="{1ADA3E0F-6378-FB25-1DAC-E2419C914AB8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6:59:37.163" v="1020" actId="20577"/>
          <ac:spMkLst>
            <pc:docMk/>
            <pc:sldMk cId="1108565016" sldId="278"/>
            <ac:spMk id="17" creationId="{6DBDEAEF-5AA1-FF74-4492-C87F4E8195F3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8:38:22.751" v="1951" actId="20577"/>
          <ac:spMkLst>
            <pc:docMk/>
            <pc:sldMk cId="1108565016" sldId="278"/>
            <ac:spMk id="19" creationId="{A638ED84-0D7F-8399-91DB-706D083A1266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6:59:29.944" v="1018"/>
          <ac:spMkLst>
            <pc:docMk/>
            <pc:sldMk cId="1108565016" sldId="278"/>
            <ac:spMk id="20" creationId="{F168FE37-D016-0BF0-8027-2A79EE085948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6:57:50.662" v="1006" actId="20577"/>
          <ac:spMkLst>
            <pc:docMk/>
            <pc:sldMk cId="1108565016" sldId="278"/>
            <ac:spMk id="21" creationId="{246DA6FE-BC9D-2E66-F287-85E9945C9C92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6:05:52.337" v="826" actId="1076"/>
          <ac:spMkLst>
            <pc:docMk/>
            <pc:sldMk cId="1108565016" sldId="278"/>
            <ac:spMk id="22" creationId="{D3A158F0-3D1A-A012-3D87-8E12FA86A83B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4:41:13.658" v="641" actId="1076"/>
          <ac:spMkLst>
            <pc:docMk/>
            <pc:sldMk cId="1108565016" sldId="278"/>
            <ac:spMk id="23" creationId="{664470DB-9311-77C5-8379-EB424E7A8795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7:00:10.054" v="1056" actId="20577"/>
          <ac:spMkLst>
            <pc:docMk/>
            <pc:sldMk cId="1108565016" sldId="278"/>
            <ac:spMk id="24" creationId="{3065EF74-D297-75F9-9E18-A128D35B8933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6:59:46.975" v="1022" actId="1076"/>
          <ac:spMkLst>
            <pc:docMk/>
            <pc:sldMk cId="1108565016" sldId="278"/>
            <ac:spMk id="25" creationId="{5139EDC9-740B-6E77-6E8D-B531C6078C94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7:00:18.397" v="1059" actId="20577"/>
          <ac:spMkLst>
            <pc:docMk/>
            <pc:sldMk cId="1108565016" sldId="278"/>
            <ac:spMk id="26" creationId="{FDE67EC7-25EA-C61C-01CC-232B73F4BB49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4:32:55.189" v="442" actId="1076"/>
          <ac:spMkLst>
            <pc:docMk/>
            <pc:sldMk cId="1108565016" sldId="278"/>
            <ac:spMk id="27" creationId="{9FD22ABD-16F1-BFFA-3331-6DEB5EC88336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4:44:44.633" v="672" actId="1076"/>
          <ac:spMkLst>
            <pc:docMk/>
            <pc:sldMk cId="1108565016" sldId="278"/>
            <ac:spMk id="28" creationId="{A4628042-7A3F-783D-BA2C-8A020FCE0BF1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8:39:09.251" v="1954" actId="1076"/>
          <ac:spMkLst>
            <pc:docMk/>
            <pc:sldMk cId="1108565016" sldId="278"/>
            <ac:spMk id="29" creationId="{F116FD41-22B0-5DD3-EAFF-03B219A9587D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13:33:32.239" v="4198" actId="1076"/>
          <ac:spMkLst>
            <pc:docMk/>
            <pc:sldMk cId="1108565016" sldId="278"/>
            <ac:spMk id="30" creationId="{73B733E5-360E-4EE7-D4E8-5C0511911EDF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4:41:13.767" v="645" actId="1076"/>
          <ac:spMkLst>
            <pc:docMk/>
            <pc:sldMk cId="1108565016" sldId="278"/>
            <ac:spMk id="35" creationId="{D84AFBD3-8E26-DEF1-5085-4A985B6E31DB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6:57:37.084" v="1003" actId="20577"/>
          <ac:spMkLst>
            <pc:docMk/>
            <pc:sldMk cId="1108565016" sldId="278"/>
            <ac:spMk id="36" creationId="{7191F338-963B-F5DA-D9F7-6212FE4960B2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6:58:07.319" v="1011" actId="1076"/>
          <ac:spMkLst>
            <pc:docMk/>
            <pc:sldMk cId="1108565016" sldId="278"/>
            <ac:spMk id="37" creationId="{6A196CDA-386B-052C-B1C7-10773F50B5FB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4:33:42.268" v="468" actId="1076"/>
          <ac:spMkLst>
            <pc:docMk/>
            <pc:sldMk cId="1108565016" sldId="278"/>
            <ac:spMk id="38" creationId="{7371BF50-1C42-6EF3-53A7-CBA2A524C266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4:44:44.664" v="673" actId="1076"/>
          <ac:spMkLst>
            <pc:docMk/>
            <pc:sldMk cId="1108565016" sldId="278"/>
            <ac:spMk id="39" creationId="{2B4B84CC-A82D-D411-ABC5-9720D380D849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4:45:01.212" v="677" actId="1076"/>
          <ac:spMkLst>
            <pc:docMk/>
            <pc:sldMk cId="1108565016" sldId="278"/>
            <ac:spMk id="40" creationId="{138ABB3B-49F4-A47F-D254-B4570651B4C7}"/>
          </ac:spMkLst>
        </pc:spChg>
        <pc:spChg chg="add del">
          <ac:chgData name="Lalu Garin Alham" userId="S::lalu_g_alham@linkaja.id::7d2689f5-0597-477f-95ae-c4024ca63831" providerId="AD" clId="Web-{0A8FEB5E-19F2-9BD9-6B7F-5A7F6840F449}" dt="2024-06-05T04:42:16.050" v="651"/>
          <ac:spMkLst>
            <pc:docMk/>
            <pc:sldMk cId="1108565016" sldId="278"/>
            <ac:spMk id="41" creationId="{54D88E45-9850-341C-E0FF-8EE03A28E18E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04:45:14.306" v="680" actId="1076"/>
          <ac:spMkLst>
            <pc:docMk/>
            <pc:sldMk cId="1108565016" sldId="278"/>
            <ac:spMk id="42" creationId="{FFFE01D8-38AA-2FFA-BE41-F0C810FB5CC4}"/>
          </ac:spMkLst>
        </pc:spChg>
        <pc:spChg chg="add mod ord">
          <ac:chgData name="Lalu Garin Alham" userId="S::lalu_g_alham@linkaja.id::7d2689f5-0597-477f-95ae-c4024ca63831" providerId="AD" clId="Web-{0A8FEB5E-19F2-9BD9-6B7F-5A7F6840F449}" dt="2024-06-05T10:24:54.559" v="4039" actId="1076"/>
          <ac:spMkLst>
            <pc:docMk/>
            <pc:sldMk cId="1108565016" sldId="278"/>
            <ac:spMk id="43" creationId="{858CEBFA-B6AE-14D3-992A-C833161F111F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10:24:54.528" v="4038" actId="1076"/>
          <ac:spMkLst>
            <pc:docMk/>
            <pc:sldMk cId="1108565016" sldId="278"/>
            <ac:spMk id="44" creationId="{F70DDC59-E640-2155-DC94-A7B954AB1BCE}"/>
          </ac:spMkLst>
        </pc:spChg>
        <pc:spChg chg="del mod">
          <ac:chgData name="Lalu Garin Alham" userId="S::lalu_g_alham@linkaja.id::7d2689f5-0597-477f-95ae-c4024ca63831" providerId="AD" clId="Web-{0A8FEB5E-19F2-9BD9-6B7F-5A7F6840F449}" dt="2024-06-05T04:29:31.979" v="374"/>
          <ac:spMkLst>
            <pc:docMk/>
            <pc:sldMk cId="1108565016" sldId="278"/>
            <ac:spMk id="88" creationId="{AC7DA0A4-575C-9F06-2A39-E5FED4E1E3BA}"/>
          </ac:spMkLst>
        </pc:spChg>
        <pc:spChg chg="del mod">
          <ac:chgData name="Lalu Garin Alham" userId="S::lalu_g_alham@linkaja.id::7d2689f5-0597-477f-95ae-c4024ca63831" providerId="AD" clId="Web-{0A8FEB5E-19F2-9BD9-6B7F-5A7F6840F449}" dt="2024-06-05T04:42:06.050" v="649"/>
          <ac:spMkLst>
            <pc:docMk/>
            <pc:sldMk cId="1108565016" sldId="278"/>
            <ac:spMk id="169" creationId="{F04C9D2B-2C58-BD12-A788-BD31F071B9B4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4:41:13.814" v="647" actId="1076"/>
          <ac:spMkLst>
            <pc:docMk/>
            <pc:sldMk cId="1108565016" sldId="278"/>
            <ac:spMk id="170" creationId="{7C1A19CC-67FA-1CEB-172F-D3262E8B4874}"/>
          </ac:spMkLst>
        </pc:spChg>
        <pc:spChg chg="mod">
          <ac:chgData name="Lalu Garin Alham" userId="S::lalu_g_alham@linkaja.id::7d2689f5-0597-477f-95ae-c4024ca63831" providerId="AD" clId="Web-{0A8FEB5E-19F2-9BD9-6B7F-5A7F6840F449}" dt="2024-06-05T04:41:13.845" v="648" actId="1076"/>
          <ac:spMkLst>
            <pc:docMk/>
            <pc:sldMk cId="1108565016" sldId="278"/>
            <ac:spMk id="171" creationId="{AD1E923A-D5C4-A639-4699-87E55028CDE8}"/>
          </ac:spMkLst>
        </pc:spChg>
        <pc:grpChg chg="mod">
          <ac:chgData name="Lalu Garin Alham" userId="S::lalu_g_alham@linkaja.id::7d2689f5-0597-477f-95ae-c4024ca63831" providerId="AD" clId="Web-{0A8FEB5E-19F2-9BD9-6B7F-5A7F6840F449}" dt="2024-06-05T04:41:13.548" v="637" actId="1076"/>
          <ac:grpSpMkLst>
            <pc:docMk/>
            <pc:sldMk cId="1108565016" sldId="278"/>
            <ac:grpSpMk id="3" creationId="{7360DAA8-7725-E1EB-2E92-1DF0E8B2830D}"/>
          </ac:grpSpMkLst>
        </pc:grpChg>
        <pc:grpChg chg="mod">
          <ac:chgData name="Lalu Garin Alham" userId="S::lalu_g_alham@linkaja.id::7d2689f5-0597-477f-95ae-c4024ca63831" providerId="AD" clId="Web-{0A8FEB5E-19F2-9BD9-6B7F-5A7F6840F449}" dt="2024-06-05T04:41:13.580" v="638" actId="1076"/>
          <ac:grpSpMkLst>
            <pc:docMk/>
            <pc:sldMk cId="1108565016" sldId="278"/>
            <ac:grpSpMk id="8" creationId="{BE18899E-DB9D-5E89-1EE6-A67A4DAD2880}"/>
          </ac:grpSpMkLst>
        </pc:grpChg>
        <pc:grpChg chg="mod">
          <ac:chgData name="Lalu Garin Alham" userId="S::lalu_g_alham@linkaja.id::7d2689f5-0597-477f-95ae-c4024ca63831" providerId="AD" clId="Web-{0A8FEB5E-19F2-9BD9-6B7F-5A7F6840F449}" dt="2024-06-05T04:41:13.626" v="639" actId="1076"/>
          <ac:grpSpMkLst>
            <pc:docMk/>
            <pc:sldMk cId="1108565016" sldId="278"/>
            <ac:grpSpMk id="15" creationId="{FB38BBB1-C5E7-0D17-6CC4-1D3E50822C78}"/>
          </ac:grpSpMkLst>
        </pc:grpChg>
        <pc:picChg chg="add mod ord modCrop">
          <ac:chgData name="Lalu Garin Alham" userId="S::lalu_g_alham@linkaja.id::7d2689f5-0597-477f-95ae-c4024ca63831" providerId="AD" clId="Web-{0A8FEB5E-19F2-9BD9-6B7F-5A7F6840F449}" dt="2024-06-05T06:57:54.834" v="1008" actId="1076"/>
          <ac:picMkLst>
            <pc:docMk/>
            <pc:sldMk cId="1108565016" sldId="278"/>
            <ac:picMk id="12" creationId="{EE0A8AC2-B33A-C164-45E3-3FBA6650B1DD}"/>
          </ac:picMkLst>
        </pc:picChg>
        <pc:picChg chg="del">
          <ac:chgData name="Lalu Garin Alham" userId="S::lalu_g_alham@linkaja.id::7d2689f5-0597-477f-95ae-c4024ca63831" providerId="AD" clId="Web-{0A8FEB5E-19F2-9BD9-6B7F-5A7F6840F449}" dt="2024-06-05T04:25:12.752" v="219"/>
          <ac:picMkLst>
            <pc:docMk/>
            <pc:sldMk cId="1108565016" sldId="278"/>
            <ac:picMk id="29" creationId="{040D9FC3-E96C-A344-A94D-FCF1DA6960D4}"/>
          </ac:picMkLst>
        </pc:picChg>
        <pc:picChg chg="del">
          <ac:chgData name="Lalu Garin Alham" userId="S::lalu_g_alham@linkaja.id::7d2689f5-0597-477f-95ae-c4024ca63831" providerId="AD" clId="Web-{0A8FEB5E-19F2-9BD9-6B7F-5A7F6840F449}" dt="2024-06-05T04:25:18.799" v="222"/>
          <ac:picMkLst>
            <pc:docMk/>
            <pc:sldMk cId="1108565016" sldId="278"/>
            <ac:picMk id="30" creationId="{8CB21454-75AB-88D7-5C9D-230D436F97F2}"/>
          </ac:picMkLst>
        </pc:picChg>
        <pc:picChg chg="del">
          <ac:chgData name="Lalu Garin Alham" userId="S::lalu_g_alham@linkaja.id::7d2689f5-0597-477f-95ae-c4024ca63831" providerId="AD" clId="Web-{0A8FEB5E-19F2-9BD9-6B7F-5A7F6840F449}" dt="2024-06-05T04:25:12.752" v="218"/>
          <ac:picMkLst>
            <pc:docMk/>
            <pc:sldMk cId="1108565016" sldId="278"/>
            <ac:picMk id="31" creationId="{B2183F5D-1F3B-B359-7F14-707FBF9E7B66}"/>
          </ac:picMkLst>
        </pc:picChg>
        <pc:picChg chg="del">
          <ac:chgData name="Lalu Garin Alham" userId="S::lalu_g_alham@linkaja.id::7d2689f5-0597-477f-95ae-c4024ca63831" providerId="AD" clId="Web-{0A8FEB5E-19F2-9BD9-6B7F-5A7F6840F449}" dt="2024-06-05T04:25:12.752" v="217"/>
          <ac:picMkLst>
            <pc:docMk/>
            <pc:sldMk cId="1108565016" sldId="278"/>
            <ac:picMk id="32" creationId="{F312E776-895A-062F-A9A6-83CBFFA88E00}"/>
          </ac:picMkLst>
        </pc:picChg>
        <pc:picChg chg="del">
          <ac:chgData name="Lalu Garin Alham" userId="S::lalu_g_alham@linkaja.id::7d2689f5-0597-477f-95ae-c4024ca63831" providerId="AD" clId="Web-{0A8FEB5E-19F2-9BD9-6B7F-5A7F6840F449}" dt="2024-06-05T04:25:18.799" v="221"/>
          <ac:picMkLst>
            <pc:docMk/>
            <pc:sldMk cId="1108565016" sldId="278"/>
            <ac:picMk id="33" creationId="{26269A48-CB59-93A0-5C00-867926150DC1}"/>
          </ac:picMkLst>
        </pc:picChg>
        <pc:picChg chg="del">
          <ac:chgData name="Lalu Garin Alham" userId="S::lalu_g_alham@linkaja.id::7d2689f5-0597-477f-95ae-c4024ca63831" providerId="AD" clId="Web-{0A8FEB5E-19F2-9BD9-6B7F-5A7F6840F449}" dt="2024-06-05T04:25:14.549" v="220"/>
          <ac:picMkLst>
            <pc:docMk/>
            <pc:sldMk cId="1108565016" sldId="278"/>
            <ac:picMk id="34" creationId="{DAAB0195-84EF-95CF-9343-174A7F785365}"/>
          </ac:picMkLst>
        </pc:picChg>
      </pc:sldChg>
      <pc:sldChg chg="addSp modSp">
        <pc:chgData name="Lalu Garin Alham" userId="S::lalu_g_alham@linkaja.id::7d2689f5-0597-477f-95ae-c4024ca63831" providerId="AD" clId="Web-{0A8FEB5E-19F2-9BD9-6B7F-5A7F6840F449}" dt="2024-06-05T10:25:06.918" v="4043" actId="20577"/>
        <pc:sldMkLst>
          <pc:docMk/>
          <pc:sldMk cId="2095190993" sldId="279"/>
        </pc:sldMkLst>
        <pc:spChg chg="mod">
          <ac:chgData name="Lalu Garin Alham" userId="S::lalu_g_alham@linkaja.id::7d2689f5-0597-477f-95ae-c4024ca63831" providerId="AD" clId="Web-{0A8FEB5E-19F2-9BD9-6B7F-5A7F6840F449}" dt="2024-06-05T09:20:59.309" v="2894" actId="14100"/>
          <ac:spMkLst>
            <pc:docMk/>
            <pc:sldMk cId="2095190993" sldId="279"/>
            <ac:spMk id="2" creationId="{565E075C-728A-EBD1-832F-15DEC9E6157C}"/>
          </ac:spMkLst>
        </pc:spChg>
        <pc:spChg chg="mod">
          <ac:chgData name="Lalu Garin Alham" userId="S::lalu_g_alham@linkaja.id::7d2689f5-0597-477f-95ae-c4024ca63831" providerId="AD" clId="Web-{0A8FEB5E-19F2-9BD9-6B7F-5A7F6840F449}" dt="2024-06-05T10:25:06.918" v="4043" actId="20577"/>
          <ac:spMkLst>
            <pc:docMk/>
            <pc:sldMk cId="2095190993" sldId="279"/>
            <ac:spMk id="3" creationId="{11F95657-795B-369B-FC50-74BBE14F6146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10:01:32.100" v="3528" actId="14100"/>
          <ac:spMkLst>
            <pc:docMk/>
            <pc:sldMk cId="2095190993" sldId="279"/>
            <ac:spMk id="5" creationId="{ACB50082-FD78-43C6-3E29-68FED8DC9C33}"/>
          </ac:spMkLst>
        </pc:spChg>
      </pc:sldChg>
      <pc:sldChg chg="addSp modSp">
        <pc:chgData name="Lalu Garin Alham" userId="S::lalu_g_alham@linkaja.id::7d2689f5-0597-477f-95ae-c4024ca63831" providerId="AD" clId="Web-{0A8FEB5E-19F2-9BD9-6B7F-5A7F6840F449}" dt="2024-06-05T10:33:29.373" v="4186" actId="20577"/>
        <pc:sldMkLst>
          <pc:docMk/>
          <pc:sldMk cId="973218251" sldId="280"/>
        </pc:sldMkLst>
        <pc:spChg chg="mod">
          <ac:chgData name="Lalu Garin Alham" userId="S::lalu_g_alham@linkaja.id::7d2689f5-0597-477f-95ae-c4024ca63831" providerId="AD" clId="Web-{0A8FEB5E-19F2-9BD9-6B7F-5A7F6840F449}" dt="2024-06-05T10:26:36.262" v="4061" actId="1076"/>
          <ac:spMkLst>
            <pc:docMk/>
            <pc:sldMk cId="973218251" sldId="280"/>
            <ac:spMk id="2" creationId="{565E075C-728A-EBD1-832F-15DEC9E6157C}"/>
          </ac:spMkLst>
        </pc:spChg>
        <pc:spChg chg="mod">
          <ac:chgData name="Lalu Garin Alham" userId="S::lalu_g_alham@linkaja.id::7d2689f5-0597-477f-95ae-c4024ca63831" providerId="AD" clId="Web-{0A8FEB5E-19F2-9BD9-6B7F-5A7F6840F449}" dt="2024-06-05T10:33:29.373" v="4186" actId="20577"/>
          <ac:spMkLst>
            <pc:docMk/>
            <pc:sldMk cId="973218251" sldId="280"/>
            <ac:spMk id="3" creationId="{11F95657-795B-369B-FC50-74BBE14F6146}"/>
          </ac:spMkLst>
        </pc:spChg>
        <pc:spChg chg="add mod">
          <ac:chgData name="Lalu Garin Alham" userId="S::lalu_g_alham@linkaja.id::7d2689f5-0597-477f-95ae-c4024ca63831" providerId="AD" clId="Web-{0A8FEB5E-19F2-9BD9-6B7F-5A7F6840F449}" dt="2024-06-05T10:26:46.247" v="4063" actId="1076"/>
          <ac:spMkLst>
            <pc:docMk/>
            <pc:sldMk cId="973218251" sldId="280"/>
            <ac:spMk id="5" creationId="{940659F0-58D9-0713-2AE2-4FA82B4A7E63}"/>
          </ac:spMkLst>
        </pc:spChg>
      </pc:sldChg>
      <pc:sldChg chg="modSp add replId">
        <pc:chgData name="Lalu Garin Alham" userId="S::lalu_g_alham@linkaja.id::7d2689f5-0597-477f-95ae-c4024ca63831" providerId="AD" clId="Web-{0A8FEB5E-19F2-9BD9-6B7F-5A7F6840F449}" dt="2024-06-05T10:29:53.497" v="4104" actId="1076"/>
        <pc:sldMkLst>
          <pc:docMk/>
          <pc:sldMk cId="793411059" sldId="282"/>
        </pc:sldMkLst>
        <pc:spChg chg="mod">
          <ac:chgData name="Lalu Garin Alham" userId="S::lalu_g_alham@linkaja.id::7d2689f5-0597-477f-95ae-c4024ca63831" providerId="AD" clId="Web-{0A8FEB5E-19F2-9BD9-6B7F-5A7F6840F449}" dt="2024-06-05T10:29:42.138" v="4101" actId="20577"/>
          <ac:spMkLst>
            <pc:docMk/>
            <pc:sldMk cId="793411059" sldId="282"/>
            <ac:spMk id="2" creationId="{565E075C-728A-EBD1-832F-15DEC9E6157C}"/>
          </ac:spMkLst>
        </pc:spChg>
        <pc:spChg chg="mod">
          <ac:chgData name="Lalu Garin Alham" userId="S::lalu_g_alham@linkaja.id::7d2689f5-0597-477f-95ae-c4024ca63831" providerId="AD" clId="Web-{0A8FEB5E-19F2-9BD9-6B7F-5A7F6840F449}" dt="2024-06-05T10:29:45.544" v="4102" actId="20577"/>
          <ac:spMkLst>
            <pc:docMk/>
            <pc:sldMk cId="793411059" sldId="282"/>
            <ac:spMk id="3" creationId="{11F95657-795B-369B-FC50-74BBE14F6146}"/>
          </ac:spMkLst>
        </pc:spChg>
        <pc:spChg chg="mod">
          <ac:chgData name="Lalu Garin Alham" userId="S::lalu_g_alham@linkaja.id::7d2689f5-0597-477f-95ae-c4024ca63831" providerId="AD" clId="Web-{0A8FEB5E-19F2-9BD9-6B7F-5A7F6840F449}" dt="2024-06-05T10:29:53.497" v="4104" actId="1076"/>
          <ac:spMkLst>
            <pc:docMk/>
            <pc:sldMk cId="793411059" sldId="282"/>
            <ac:spMk id="5" creationId="{940659F0-58D9-0713-2AE2-4FA82B4A7E63}"/>
          </ac:spMkLst>
        </pc:spChg>
      </pc:sldChg>
      <pc:sldMasterChg chg="addSldLayout">
        <pc:chgData name="Lalu Garin Alham" userId="S::lalu_g_alham@linkaja.id::7d2689f5-0597-477f-95ae-c4024ca63831" providerId="AD" clId="Web-{0A8FEB5E-19F2-9BD9-6B7F-5A7F6840F449}" dt="2024-06-05T04:13:23.034" v="6"/>
        <pc:sldMasterMkLst>
          <pc:docMk/>
          <pc:sldMasterMk cId="2460954070" sldId="2147483660"/>
        </pc:sldMasterMkLst>
        <pc:sldLayoutChg chg="add">
          <pc:chgData name="Lalu Garin Alham" userId="S::lalu_g_alham@linkaja.id::7d2689f5-0597-477f-95ae-c4024ca63831" providerId="AD" clId="Web-{0A8FEB5E-19F2-9BD9-6B7F-5A7F6840F449}" dt="2024-06-05T04:13:23.034" v="6"/>
          <pc:sldLayoutMkLst>
            <pc:docMk/>
            <pc:sldMasterMk cId="2460954070" sldId="2147483660"/>
            <pc:sldLayoutMk cId="3484962106" sldId="2147483672"/>
          </pc:sldLayoutMkLst>
        </pc:sldLayoutChg>
      </pc:sldMasterChg>
    </pc:docChg>
  </pc:docChgLst>
  <pc:docChgLst>
    <pc:chgData name="Nadirah Syahnas Sudarto" userId="4f01f0a0-3d37-43e0-bb39-ad4c26e2e0a0" providerId="ADAL" clId="{1EA27080-4CC1-4D78-AAE0-99F3201A482B}"/>
    <pc:docChg chg="undo redo custSel addSld delSld modSld sldOrd">
      <pc:chgData name="Nadirah Syahnas Sudarto" userId="4f01f0a0-3d37-43e0-bb39-ad4c26e2e0a0" providerId="ADAL" clId="{1EA27080-4CC1-4D78-AAE0-99F3201A482B}" dt="2024-06-06T03:41:16.737" v="11049" actId="114"/>
      <pc:docMkLst>
        <pc:docMk/>
      </pc:docMkLst>
      <pc:sldChg chg="addCm modCm">
        <pc:chgData name="Nadirah Syahnas Sudarto" userId="4f01f0a0-3d37-43e0-bb39-ad4c26e2e0a0" providerId="ADAL" clId="{1EA27080-4CC1-4D78-AAE0-99F3201A482B}" dt="2024-06-05T06:03:56.432" v="4945"/>
        <pc:sldMkLst>
          <pc:docMk/>
          <pc:sldMk cId="229015473" sldId="25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Nadirah Syahnas Sudarto" userId="4f01f0a0-3d37-43e0-bb39-ad4c26e2e0a0" providerId="ADAL" clId="{1EA27080-4CC1-4D78-AAE0-99F3201A482B}" dt="2024-06-05T06:03:56.432" v="4945"/>
              <pc2:cmMkLst xmlns:pc2="http://schemas.microsoft.com/office/powerpoint/2019/9/main/command">
                <pc:docMk/>
                <pc:sldMk cId="229015473" sldId="258"/>
                <pc2:cmMk id="{8161E2F3-DB0C-4719-BDA9-9DCFF56E09FA}"/>
              </pc2:cmMkLst>
            </pc226:cmChg>
          </p:ext>
        </pc:extLst>
      </pc:sldChg>
      <pc:sldChg chg="addSp delSp modSp mod modShow modCm">
        <pc:chgData name="Nadirah Syahnas Sudarto" userId="4f01f0a0-3d37-43e0-bb39-ad4c26e2e0a0" providerId="ADAL" clId="{1EA27080-4CC1-4D78-AAE0-99F3201A482B}" dt="2024-06-04T13:04:30.594" v="1556" actId="478"/>
        <pc:sldMkLst>
          <pc:docMk/>
          <pc:sldMk cId="2894519471" sldId="264"/>
        </pc:sldMkLst>
        <pc:spChg chg="add del mod">
          <ac:chgData name="Nadirah Syahnas Sudarto" userId="4f01f0a0-3d37-43e0-bb39-ad4c26e2e0a0" providerId="ADAL" clId="{1EA27080-4CC1-4D78-AAE0-99F3201A482B}" dt="2024-06-04T06:19:05.923" v="57" actId="478"/>
          <ac:spMkLst>
            <pc:docMk/>
            <pc:sldMk cId="2894519471" sldId="264"/>
            <ac:spMk id="2" creationId="{407D44A4-B12E-3668-680F-D09BB1D1FD09}"/>
          </ac:spMkLst>
        </pc:spChg>
        <pc:spChg chg="del mod ord">
          <ac:chgData name="Nadirah Syahnas Sudarto" userId="4f01f0a0-3d37-43e0-bb39-ad4c26e2e0a0" providerId="ADAL" clId="{1EA27080-4CC1-4D78-AAE0-99F3201A482B}" dt="2024-06-04T13:03:24.179" v="1536" actId="478"/>
          <ac:spMkLst>
            <pc:docMk/>
            <pc:sldMk cId="2894519471" sldId="264"/>
            <ac:spMk id="2" creationId="{D8214A17-ABB6-D78A-27B7-AFE992751D44}"/>
          </ac:spMkLst>
        </pc:spChg>
        <pc:spChg chg="add mod">
          <ac:chgData name="Nadirah Syahnas Sudarto" userId="4f01f0a0-3d37-43e0-bb39-ad4c26e2e0a0" providerId="ADAL" clId="{1EA27080-4CC1-4D78-AAE0-99F3201A482B}" dt="2024-06-04T13:03:37.946" v="1539" actId="1076"/>
          <ac:spMkLst>
            <pc:docMk/>
            <pc:sldMk cId="2894519471" sldId="264"/>
            <ac:spMk id="3" creationId="{8C057BA7-129B-E642-903D-B40A9F4DD4B4}"/>
          </ac:spMkLst>
        </pc:spChg>
        <pc:spChg chg="add mod">
          <ac:chgData name="Nadirah Syahnas Sudarto" userId="4f01f0a0-3d37-43e0-bb39-ad4c26e2e0a0" providerId="ADAL" clId="{1EA27080-4CC1-4D78-AAE0-99F3201A482B}" dt="2024-06-04T13:03:37.946" v="1539" actId="1076"/>
          <ac:spMkLst>
            <pc:docMk/>
            <pc:sldMk cId="2894519471" sldId="264"/>
            <ac:spMk id="4" creationId="{C1451993-3E30-0A69-419E-6C67876D7A84}"/>
          </ac:spMkLst>
        </pc:spChg>
        <pc:spChg chg="add del mod">
          <ac:chgData name="Nadirah Syahnas Sudarto" userId="4f01f0a0-3d37-43e0-bb39-ad4c26e2e0a0" providerId="ADAL" clId="{1EA27080-4CC1-4D78-AAE0-99F3201A482B}" dt="2024-06-04T13:01:08.141" v="1460" actId="478"/>
          <ac:spMkLst>
            <pc:docMk/>
            <pc:sldMk cId="2894519471" sldId="264"/>
            <ac:spMk id="5" creationId="{28CAD6B1-779C-03E5-22E9-47E81E79836A}"/>
          </ac:spMkLst>
        </pc:spChg>
        <pc:spChg chg="add del mod">
          <ac:chgData name="Nadirah Syahnas Sudarto" userId="4f01f0a0-3d37-43e0-bb39-ad4c26e2e0a0" providerId="ADAL" clId="{1EA27080-4CC1-4D78-AAE0-99F3201A482B}" dt="2024-06-04T13:04:04.351" v="1547" actId="478"/>
          <ac:spMkLst>
            <pc:docMk/>
            <pc:sldMk cId="2894519471" sldId="264"/>
            <ac:spMk id="6" creationId="{8AB6C1C5-4E39-E5FC-81C5-610AB738838F}"/>
          </ac:spMkLst>
        </pc:spChg>
        <pc:spChg chg="mod">
          <ac:chgData name="Nadirah Syahnas Sudarto" userId="4f01f0a0-3d37-43e0-bb39-ad4c26e2e0a0" providerId="ADAL" clId="{1EA27080-4CC1-4D78-AAE0-99F3201A482B}" dt="2024-06-04T12:59:02.397" v="1340" actId="1076"/>
          <ac:spMkLst>
            <pc:docMk/>
            <pc:sldMk cId="2894519471" sldId="264"/>
            <ac:spMk id="7" creationId="{9852B59E-1202-1D02-4049-2CE584799F50}"/>
          </ac:spMkLst>
        </pc:spChg>
        <pc:spChg chg="mod">
          <ac:chgData name="Nadirah Syahnas Sudarto" userId="4f01f0a0-3d37-43e0-bb39-ad4c26e2e0a0" providerId="ADAL" clId="{1EA27080-4CC1-4D78-AAE0-99F3201A482B}" dt="2024-06-04T06:31:25.444" v="1014" actId="20577"/>
          <ac:spMkLst>
            <pc:docMk/>
            <pc:sldMk cId="2894519471" sldId="264"/>
            <ac:spMk id="8" creationId="{C54AE80E-FD10-DEA9-F435-86E37059E72C}"/>
          </ac:spMkLst>
        </pc:spChg>
        <pc:spChg chg="mod">
          <ac:chgData name="Nadirah Syahnas Sudarto" userId="4f01f0a0-3d37-43e0-bb39-ad4c26e2e0a0" providerId="ADAL" clId="{1EA27080-4CC1-4D78-AAE0-99F3201A482B}" dt="2024-06-04T06:26:49.704" v="453" actId="20577"/>
          <ac:spMkLst>
            <pc:docMk/>
            <pc:sldMk cId="2894519471" sldId="264"/>
            <ac:spMk id="9" creationId="{EA143B16-7CBF-3947-D0AF-7579736D518E}"/>
          </ac:spMkLst>
        </pc:spChg>
        <pc:spChg chg="add mod">
          <ac:chgData name="Nadirah Syahnas Sudarto" userId="4f01f0a0-3d37-43e0-bb39-ad4c26e2e0a0" providerId="ADAL" clId="{1EA27080-4CC1-4D78-AAE0-99F3201A482B}" dt="2024-06-04T13:03:37.946" v="1539" actId="1076"/>
          <ac:spMkLst>
            <pc:docMk/>
            <pc:sldMk cId="2894519471" sldId="264"/>
            <ac:spMk id="10" creationId="{953E03D8-28CF-0A6F-4C60-C2A4C6A51BEA}"/>
          </ac:spMkLst>
        </pc:spChg>
        <pc:spChg chg="add del mod">
          <ac:chgData name="Nadirah Syahnas Sudarto" userId="4f01f0a0-3d37-43e0-bb39-ad4c26e2e0a0" providerId="ADAL" clId="{1EA27080-4CC1-4D78-AAE0-99F3201A482B}" dt="2024-06-04T13:04:20.203" v="1552" actId="478"/>
          <ac:spMkLst>
            <pc:docMk/>
            <pc:sldMk cId="2894519471" sldId="264"/>
            <ac:spMk id="11" creationId="{26D7A185-8ACB-C9F5-9D78-4304C1DB485F}"/>
          </ac:spMkLst>
        </pc:spChg>
        <pc:spChg chg="add del mod">
          <ac:chgData name="Nadirah Syahnas Sudarto" userId="4f01f0a0-3d37-43e0-bb39-ad4c26e2e0a0" providerId="ADAL" clId="{1EA27080-4CC1-4D78-AAE0-99F3201A482B}" dt="2024-06-04T13:04:17.300" v="1551" actId="478"/>
          <ac:spMkLst>
            <pc:docMk/>
            <pc:sldMk cId="2894519471" sldId="264"/>
            <ac:spMk id="12" creationId="{2F88EB5C-5BF4-7B75-4928-B5834EE789B6}"/>
          </ac:spMkLst>
        </pc:spChg>
        <pc:spChg chg="add del mod">
          <ac:chgData name="Nadirah Syahnas Sudarto" userId="4f01f0a0-3d37-43e0-bb39-ad4c26e2e0a0" providerId="ADAL" clId="{1EA27080-4CC1-4D78-AAE0-99F3201A482B}" dt="2024-06-04T13:01:31.094" v="1467" actId="478"/>
          <ac:spMkLst>
            <pc:docMk/>
            <pc:sldMk cId="2894519471" sldId="264"/>
            <ac:spMk id="13" creationId="{B8FCB2BE-EECA-FE45-ABF2-640E3065B071}"/>
          </ac:spMkLst>
        </pc:spChg>
        <pc:spChg chg="add del mod ord">
          <ac:chgData name="Nadirah Syahnas Sudarto" userId="4f01f0a0-3d37-43e0-bb39-ad4c26e2e0a0" providerId="ADAL" clId="{1EA27080-4CC1-4D78-AAE0-99F3201A482B}" dt="2024-06-04T13:03:58.652" v="1543" actId="478"/>
          <ac:spMkLst>
            <pc:docMk/>
            <pc:sldMk cId="2894519471" sldId="264"/>
            <ac:spMk id="14" creationId="{70DC9216-952F-6617-53EE-8852008CF64D}"/>
          </ac:spMkLst>
        </pc:spChg>
        <pc:spChg chg="add del mod">
          <ac:chgData name="Nadirah Syahnas Sudarto" userId="4f01f0a0-3d37-43e0-bb39-ad4c26e2e0a0" providerId="ADAL" clId="{1EA27080-4CC1-4D78-AAE0-99F3201A482B}" dt="2024-06-04T06:29:25.351" v="789" actId="478"/>
          <ac:spMkLst>
            <pc:docMk/>
            <pc:sldMk cId="2894519471" sldId="264"/>
            <ac:spMk id="14" creationId="{ECCFE2A1-29A3-E396-00E6-CF989D9B392B}"/>
          </ac:spMkLst>
        </pc:spChg>
        <pc:spChg chg="add del mod">
          <ac:chgData name="Nadirah Syahnas Sudarto" userId="4f01f0a0-3d37-43e0-bb39-ad4c26e2e0a0" providerId="ADAL" clId="{1EA27080-4CC1-4D78-AAE0-99F3201A482B}" dt="2024-06-04T13:01:28.414" v="1466" actId="478"/>
          <ac:spMkLst>
            <pc:docMk/>
            <pc:sldMk cId="2894519471" sldId="264"/>
            <ac:spMk id="15" creationId="{6BCE3EBC-0CF5-E5D5-4F54-15B0F357FBDA}"/>
          </ac:spMkLst>
        </pc:spChg>
        <pc:spChg chg="add del mod ord">
          <ac:chgData name="Nadirah Syahnas Sudarto" userId="4f01f0a0-3d37-43e0-bb39-ad4c26e2e0a0" providerId="ADAL" clId="{1EA27080-4CC1-4D78-AAE0-99F3201A482B}" dt="2024-06-04T13:03:23.044" v="1535" actId="478"/>
          <ac:spMkLst>
            <pc:docMk/>
            <pc:sldMk cId="2894519471" sldId="264"/>
            <ac:spMk id="16" creationId="{657EB8AB-B5BD-CFEC-07E1-D5AC974FCEDD}"/>
          </ac:spMkLst>
        </pc:spChg>
        <pc:spChg chg="add del mod">
          <ac:chgData name="Nadirah Syahnas Sudarto" userId="4f01f0a0-3d37-43e0-bb39-ad4c26e2e0a0" providerId="ADAL" clId="{1EA27080-4CC1-4D78-AAE0-99F3201A482B}" dt="2024-06-04T06:31:51.588" v="1016"/>
          <ac:spMkLst>
            <pc:docMk/>
            <pc:sldMk cId="2894519471" sldId="264"/>
            <ac:spMk id="16" creationId="{9E6EEC8A-6355-940F-D3D6-7461DEDF1C28}"/>
          </ac:spMkLst>
        </pc:spChg>
        <pc:spChg chg="add del mod">
          <ac:chgData name="Nadirah Syahnas Sudarto" userId="4f01f0a0-3d37-43e0-bb39-ad4c26e2e0a0" providerId="ADAL" clId="{1EA27080-4CC1-4D78-AAE0-99F3201A482B}" dt="2024-06-04T12:54:37.629" v="1078" actId="478"/>
          <ac:spMkLst>
            <pc:docMk/>
            <pc:sldMk cId="2894519471" sldId="264"/>
            <ac:spMk id="17" creationId="{E728B04C-3FF6-8FC1-F5E2-EBEE0D5BBD77}"/>
          </ac:spMkLst>
        </pc:spChg>
        <pc:spChg chg="add del mod ord">
          <ac:chgData name="Nadirah Syahnas Sudarto" userId="4f01f0a0-3d37-43e0-bb39-ad4c26e2e0a0" providerId="ADAL" clId="{1EA27080-4CC1-4D78-AAE0-99F3201A482B}" dt="2024-06-04T13:04:13.334" v="1549" actId="478"/>
          <ac:spMkLst>
            <pc:docMk/>
            <pc:sldMk cId="2894519471" sldId="264"/>
            <ac:spMk id="18" creationId="{1955E021-C9A5-6EC8-F6D7-513746AA58E1}"/>
          </ac:spMkLst>
        </pc:spChg>
        <pc:spChg chg="add del mod">
          <ac:chgData name="Nadirah Syahnas Sudarto" userId="4f01f0a0-3d37-43e0-bb39-ad4c26e2e0a0" providerId="ADAL" clId="{1EA27080-4CC1-4D78-AAE0-99F3201A482B}" dt="2024-06-04T12:54:57.132" v="1095" actId="478"/>
          <ac:spMkLst>
            <pc:docMk/>
            <pc:sldMk cId="2894519471" sldId="264"/>
            <ac:spMk id="19" creationId="{39E2C4E4-E5C6-28C2-4778-525192F40DF5}"/>
          </ac:spMkLst>
        </pc:spChg>
        <pc:spChg chg="add del mod ord">
          <ac:chgData name="Nadirah Syahnas Sudarto" userId="4f01f0a0-3d37-43e0-bb39-ad4c26e2e0a0" providerId="ADAL" clId="{1EA27080-4CC1-4D78-AAE0-99F3201A482B}" dt="2024-06-04T13:04:30.594" v="1556" actId="478"/>
          <ac:spMkLst>
            <pc:docMk/>
            <pc:sldMk cId="2894519471" sldId="264"/>
            <ac:spMk id="20" creationId="{0C2F46B6-A7B1-66ED-6D0B-043E78789530}"/>
          </ac:spMkLst>
        </pc:spChg>
        <pc:spChg chg="add del mod">
          <ac:chgData name="Nadirah Syahnas Sudarto" userId="4f01f0a0-3d37-43e0-bb39-ad4c26e2e0a0" providerId="ADAL" clId="{1EA27080-4CC1-4D78-AAE0-99F3201A482B}" dt="2024-06-04T12:57:02.170" v="1152" actId="478"/>
          <ac:spMkLst>
            <pc:docMk/>
            <pc:sldMk cId="2894519471" sldId="264"/>
            <ac:spMk id="21" creationId="{FABD25D6-66FC-A652-6ADA-33381943F707}"/>
          </ac:spMkLst>
        </pc:spChg>
        <pc:spChg chg="add del mod ord">
          <ac:chgData name="Nadirah Syahnas Sudarto" userId="4f01f0a0-3d37-43e0-bb39-ad4c26e2e0a0" providerId="ADAL" clId="{1EA27080-4CC1-4D78-AAE0-99F3201A482B}" dt="2024-06-04T13:04:27.512" v="1555" actId="478"/>
          <ac:spMkLst>
            <pc:docMk/>
            <pc:sldMk cId="2894519471" sldId="264"/>
            <ac:spMk id="22" creationId="{221EC792-B441-61E9-DC04-B6D18903C0DF}"/>
          </ac:spMkLst>
        </pc:spChg>
        <pc:spChg chg="add del mod ord">
          <ac:chgData name="Nadirah Syahnas Sudarto" userId="4f01f0a0-3d37-43e0-bb39-ad4c26e2e0a0" providerId="ADAL" clId="{1EA27080-4CC1-4D78-AAE0-99F3201A482B}" dt="2024-06-04T13:04:22.124" v="1553" actId="478"/>
          <ac:spMkLst>
            <pc:docMk/>
            <pc:sldMk cId="2894519471" sldId="264"/>
            <ac:spMk id="23" creationId="{83D8E594-4E9A-F93C-45B7-5B34A219E5C6}"/>
          </ac:spMkLst>
        </pc:spChg>
        <pc:spChg chg="add del mod ord">
          <ac:chgData name="Nadirah Syahnas Sudarto" userId="4f01f0a0-3d37-43e0-bb39-ad4c26e2e0a0" providerId="ADAL" clId="{1EA27080-4CC1-4D78-AAE0-99F3201A482B}" dt="2024-06-04T13:04:24.922" v="1554" actId="478"/>
          <ac:spMkLst>
            <pc:docMk/>
            <pc:sldMk cId="2894519471" sldId="264"/>
            <ac:spMk id="24" creationId="{238AB061-6B39-382D-F9B4-EB712A7C796E}"/>
          </ac:spMkLst>
        </pc:spChg>
        <pc:spChg chg="add del mod ord">
          <ac:chgData name="Nadirah Syahnas Sudarto" userId="4f01f0a0-3d37-43e0-bb39-ad4c26e2e0a0" providerId="ADAL" clId="{1EA27080-4CC1-4D78-AAE0-99F3201A482B}" dt="2024-06-04T13:03:59.622" v="1544" actId="478"/>
          <ac:spMkLst>
            <pc:docMk/>
            <pc:sldMk cId="2894519471" sldId="264"/>
            <ac:spMk id="25" creationId="{3CF0A4B4-160D-6FA3-993E-0E2FFC758064}"/>
          </ac:spMkLst>
        </pc:spChg>
        <pc:spChg chg="add del mod ord">
          <ac:chgData name="Nadirah Syahnas Sudarto" userId="4f01f0a0-3d37-43e0-bb39-ad4c26e2e0a0" providerId="ADAL" clId="{1EA27080-4CC1-4D78-AAE0-99F3201A482B}" dt="2024-06-04T13:04:01.135" v="1545" actId="478"/>
          <ac:spMkLst>
            <pc:docMk/>
            <pc:sldMk cId="2894519471" sldId="264"/>
            <ac:spMk id="26" creationId="{FFD9E749-25A0-4D48-FBA2-961859C95CF3}"/>
          </ac:spMkLst>
        </pc:spChg>
        <pc:spChg chg="add del mod ord">
          <ac:chgData name="Nadirah Syahnas Sudarto" userId="4f01f0a0-3d37-43e0-bb39-ad4c26e2e0a0" providerId="ADAL" clId="{1EA27080-4CC1-4D78-AAE0-99F3201A482B}" dt="2024-06-04T13:04:05.450" v="1548" actId="478"/>
          <ac:spMkLst>
            <pc:docMk/>
            <pc:sldMk cId="2894519471" sldId="264"/>
            <ac:spMk id="27" creationId="{AE0AF10D-6F7E-7D81-EB10-456AD54DDC52}"/>
          </ac:spMkLst>
        </pc:spChg>
        <pc:spChg chg="add del mod ord">
          <ac:chgData name="Nadirah Syahnas Sudarto" userId="4f01f0a0-3d37-43e0-bb39-ad4c26e2e0a0" providerId="ADAL" clId="{1EA27080-4CC1-4D78-AAE0-99F3201A482B}" dt="2024-06-04T13:04:02.153" v="1546" actId="478"/>
          <ac:spMkLst>
            <pc:docMk/>
            <pc:sldMk cId="2894519471" sldId="264"/>
            <ac:spMk id="28" creationId="{464B0CD4-D8BF-A72D-781D-AB899744D7BD}"/>
          </ac:spMkLst>
        </pc:spChg>
        <pc:spChg chg="add del mod">
          <ac:chgData name="Nadirah Syahnas Sudarto" userId="4f01f0a0-3d37-43e0-bb39-ad4c26e2e0a0" providerId="ADAL" clId="{1EA27080-4CC1-4D78-AAE0-99F3201A482B}" dt="2024-06-04T13:01:23.331" v="1464" actId="478"/>
          <ac:spMkLst>
            <pc:docMk/>
            <pc:sldMk cId="2894519471" sldId="264"/>
            <ac:spMk id="29" creationId="{569A8E9E-127C-42B4-7A4C-14C47D13CBD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Nadirah Syahnas Sudarto" userId="4f01f0a0-3d37-43e0-bb39-ad4c26e2e0a0" providerId="ADAL" clId="{1EA27080-4CC1-4D78-AAE0-99F3201A482B}" dt="2024-06-04T06:17:46.645" v="0"/>
              <pc2:cmMkLst xmlns:pc2="http://schemas.microsoft.com/office/powerpoint/2019/9/main/command">
                <pc:docMk/>
                <pc:sldMk cId="2894519471" sldId="264"/>
                <pc2:cmMk id="{3E4D76F9-C6F9-4B8C-BDFD-F0FC3F6BDBF7}"/>
              </pc2:cmMkLst>
              <pc226:cmRplyChg chg="add">
                <pc226:chgData name="Nadirah Syahnas Sudarto" userId="4f01f0a0-3d37-43e0-bb39-ad4c26e2e0a0" providerId="ADAL" clId="{1EA27080-4CC1-4D78-AAE0-99F3201A482B}" dt="2024-06-04T06:17:46.645" v="0"/>
                <pc2:cmRplyMkLst xmlns:pc2="http://schemas.microsoft.com/office/powerpoint/2019/9/main/command">
                  <pc:docMk/>
                  <pc:sldMk cId="2894519471" sldId="264"/>
                  <pc2:cmMk id="{3E4D76F9-C6F9-4B8C-BDFD-F0FC3F6BDBF7}"/>
                  <pc2:cmRplyMk id="{3FD81B5D-33E9-4FB3-8542-2668FA76DECD}"/>
                </pc2:cmRplyMkLst>
              </pc226:cmRplyChg>
            </pc226:cmChg>
          </p:ext>
        </pc:extLst>
      </pc:sldChg>
      <pc:sldChg chg="addSp delSp modSp mod ord addCm modCm modNotesTx">
        <pc:chgData name="Nadirah Syahnas Sudarto" userId="4f01f0a0-3d37-43e0-bb39-ad4c26e2e0a0" providerId="ADAL" clId="{1EA27080-4CC1-4D78-AAE0-99F3201A482B}" dt="2024-06-06T03:39:42.635" v="11040" actId="790"/>
        <pc:sldMkLst>
          <pc:docMk/>
          <pc:sldMk cId="3819875982" sldId="266"/>
        </pc:sldMkLst>
        <pc:spChg chg="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2" creationId="{C9A123FE-51D3-0C34-AF42-C8DCA57459FC}"/>
          </ac:spMkLst>
        </pc:spChg>
        <pc:spChg chg="del">
          <ac:chgData name="Nadirah Syahnas Sudarto" userId="4f01f0a0-3d37-43e0-bb39-ad4c26e2e0a0" providerId="ADAL" clId="{1EA27080-4CC1-4D78-AAE0-99F3201A482B}" dt="2024-06-04T14:06:32.998" v="1998" actId="478"/>
          <ac:spMkLst>
            <pc:docMk/>
            <pc:sldMk cId="3819875982" sldId="266"/>
            <ac:spMk id="3" creationId="{38056143-2303-1603-BF03-62BC3F94F301}"/>
          </ac:spMkLst>
        </pc:spChg>
        <pc:spChg chg="add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4" creationId="{855A1101-3BC3-A867-7890-2D99D35A5D87}"/>
          </ac:spMkLst>
        </pc:spChg>
        <pc:spChg chg="add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5" creationId="{E5CACC97-B5A1-6741-3210-0EC7ADCA3234}"/>
          </ac:spMkLst>
        </pc:spChg>
        <pc:spChg chg="add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6" creationId="{E578FAA3-8254-566D-32EF-45DFD491E4B0}"/>
          </ac:spMkLst>
        </pc:spChg>
        <pc:spChg chg="add mod or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7" creationId="{A8543C7C-FB92-89BD-C290-04040AA2E1EC}"/>
          </ac:spMkLst>
        </pc:spChg>
        <pc:spChg chg="add mod or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8" creationId="{A4AA4B78-98DA-9F33-0435-E6E2439C89FF}"/>
          </ac:spMkLst>
        </pc:spChg>
        <pc:spChg chg="add mod or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9" creationId="{63362724-A8F3-9597-3F09-A65C62AB6C17}"/>
          </ac:spMkLst>
        </pc:spChg>
        <pc:spChg chg="add del mod">
          <ac:chgData name="Nadirah Syahnas Sudarto" userId="4f01f0a0-3d37-43e0-bb39-ad4c26e2e0a0" providerId="ADAL" clId="{1EA27080-4CC1-4D78-AAE0-99F3201A482B}" dt="2024-06-05T07:51:49.833" v="5928" actId="478"/>
          <ac:spMkLst>
            <pc:docMk/>
            <pc:sldMk cId="3819875982" sldId="266"/>
            <ac:spMk id="10" creationId="{91F088E8-23D6-33B7-651D-421D79FD75BB}"/>
          </ac:spMkLst>
        </pc:spChg>
        <pc:spChg chg="add del mod">
          <ac:chgData name="Nadirah Syahnas Sudarto" userId="4f01f0a0-3d37-43e0-bb39-ad4c26e2e0a0" providerId="ADAL" clId="{1EA27080-4CC1-4D78-AAE0-99F3201A482B}" dt="2024-06-04T14:17:19.503" v="2072" actId="478"/>
          <ac:spMkLst>
            <pc:docMk/>
            <pc:sldMk cId="3819875982" sldId="266"/>
            <ac:spMk id="10" creationId="{AE0FE0B7-9F51-0786-DCCA-47AE85FCC202}"/>
          </ac:spMkLst>
        </pc:spChg>
        <pc:spChg chg="add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11" creationId="{D359F3E3-0DFB-980F-80FA-E5911493811B}"/>
          </ac:spMkLst>
        </pc:spChg>
        <pc:spChg chg="add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12" creationId="{2C3FDF19-DAFD-3D62-FFF4-DAA652B11E71}"/>
          </ac:spMkLst>
        </pc:spChg>
        <pc:spChg chg="add del mod">
          <ac:chgData name="Nadirah Syahnas Sudarto" userId="4f01f0a0-3d37-43e0-bb39-ad4c26e2e0a0" providerId="ADAL" clId="{1EA27080-4CC1-4D78-AAE0-99F3201A482B}" dt="2024-06-05T08:39:41.128" v="6157" actId="478"/>
          <ac:spMkLst>
            <pc:docMk/>
            <pc:sldMk cId="3819875982" sldId="266"/>
            <ac:spMk id="13" creationId="{5795F00A-8171-FEB0-F0ED-DC51CBF70A22}"/>
          </ac:spMkLst>
        </pc:spChg>
        <pc:spChg chg="add del mod">
          <ac:chgData name="Nadirah Syahnas Sudarto" userId="4f01f0a0-3d37-43e0-bb39-ad4c26e2e0a0" providerId="ADAL" clId="{1EA27080-4CC1-4D78-AAE0-99F3201A482B}" dt="2024-06-05T07:04:39.031" v="5725" actId="478"/>
          <ac:spMkLst>
            <pc:docMk/>
            <pc:sldMk cId="3819875982" sldId="266"/>
            <ac:spMk id="13" creationId="{80131384-4707-9E53-70A4-1FA08B45862D}"/>
          </ac:spMkLst>
        </pc:spChg>
        <pc:spChg chg="add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14" creationId="{8D192216-5CD7-0D3D-111E-1C8779FEA200}"/>
          </ac:spMkLst>
        </pc:spChg>
        <pc:spChg chg="add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15" creationId="{006CCCAA-EEF1-76E7-4C9C-DC7E22153570}"/>
          </ac:spMkLst>
        </pc:spChg>
        <pc:spChg chg="add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16" creationId="{B92EC8E9-F6C6-0126-6D2D-A0CF6F4764F7}"/>
          </ac:spMkLst>
        </pc:spChg>
        <pc:spChg chg="add del mod">
          <ac:chgData name="Nadirah Syahnas Sudarto" userId="4f01f0a0-3d37-43e0-bb39-ad4c26e2e0a0" providerId="ADAL" clId="{1EA27080-4CC1-4D78-AAE0-99F3201A482B}" dt="2024-06-05T06:46:51.891" v="5271" actId="478"/>
          <ac:spMkLst>
            <pc:docMk/>
            <pc:sldMk cId="3819875982" sldId="266"/>
            <ac:spMk id="17" creationId="{47DE012C-FF5F-ED31-324C-8D9F2DEE481B}"/>
          </ac:spMkLst>
        </pc:spChg>
        <pc:spChg chg="add del mod">
          <ac:chgData name="Nadirah Syahnas Sudarto" userId="4f01f0a0-3d37-43e0-bb39-ad4c26e2e0a0" providerId="ADAL" clId="{1EA27080-4CC1-4D78-AAE0-99F3201A482B}" dt="2024-06-05T08:39:41.128" v="6157" actId="478"/>
          <ac:spMkLst>
            <pc:docMk/>
            <pc:sldMk cId="3819875982" sldId="266"/>
            <ac:spMk id="17" creationId="{B2D0508C-A4CB-F565-1623-2B5709020C59}"/>
          </ac:spMkLst>
        </pc:spChg>
        <pc:spChg chg="add del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18" creationId="{35352ABA-0A24-9DFE-9A05-1765352F81A7}"/>
          </ac:spMkLst>
        </pc:spChg>
        <pc:spChg chg="add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19" creationId="{2230A9E1-D405-373C-BEE7-9831438E1954}"/>
          </ac:spMkLst>
        </pc:spChg>
        <pc:spChg chg="add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20" creationId="{CBFA76E4-E31C-A44B-7BA8-2C3DB07565C4}"/>
          </ac:spMkLst>
        </pc:spChg>
        <pc:spChg chg="add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21" creationId="{C7CE736D-679E-8938-8239-4D0FC8F70535}"/>
          </ac:spMkLst>
        </pc:spChg>
        <pc:spChg chg="add del mod">
          <ac:chgData name="Nadirah Syahnas Sudarto" userId="4f01f0a0-3d37-43e0-bb39-ad4c26e2e0a0" providerId="ADAL" clId="{1EA27080-4CC1-4D78-AAE0-99F3201A482B}" dt="2024-06-05T02:02:30.803" v="3303" actId="478"/>
          <ac:spMkLst>
            <pc:docMk/>
            <pc:sldMk cId="3819875982" sldId="266"/>
            <ac:spMk id="22" creationId="{6EE9E963-1214-46C5-D85E-923ADB59553E}"/>
          </ac:spMkLst>
        </pc:spChg>
        <pc:spChg chg="add mod">
          <ac:chgData name="Nadirah Syahnas Sudarto" userId="4f01f0a0-3d37-43e0-bb39-ad4c26e2e0a0" providerId="ADAL" clId="{1EA27080-4CC1-4D78-AAE0-99F3201A482B}" dt="2024-06-05T08:16:38.357" v="6135"/>
          <ac:spMkLst>
            <pc:docMk/>
            <pc:sldMk cId="3819875982" sldId="266"/>
            <ac:spMk id="22" creationId="{8FBE5870-AD08-7C5A-846D-736D6516AED9}"/>
          </ac:spMkLst>
        </pc:spChg>
        <pc:spChg chg="add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23" creationId="{77B15ECC-C9BE-4CF4-2C79-09A5313B3974}"/>
          </ac:spMkLst>
        </pc:spChg>
        <pc:spChg chg="add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24" creationId="{95A28E4E-D2DE-4741-B321-FBE8A5B9F705}"/>
          </ac:spMkLst>
        </pc:spChg>
        <pc:spChg chg="add del mod">
          <ac:chgData name="Nadirah Syahnas Sudarto" userId="4f01f0a0-3d37-43e0-bb39-ad4c26e2e0a0" providerId="ADAL" clId="{1EA27080-4CC1-4D78-AAE0-99F3201A482B}" dt="2024-06-05T08:16:42.596" v="6137" actId="478"/>
          <ac:spMkLst>
            <pc:docMk/>
            <pc:sldMk cId="3819875982" sldId="266"/>
            <ac:spMk id="25" creationId="{32DDB273-0729-0DDE-EC5B-3000F04213D2}"/>
          </ac:spMkLst>
        </pc:spChg>
        <pc:spChg chg="add del mod">
          <ac:chgData name="Nadirah Syahnas Sudarto" userId="4f01f0a0-3d37-43e0-bb39-ad4c26e2e0a0" providerId="ADAL" clId="{1EA27080-4CC1-4D78-AAE0-99F3201A482B}" dt="2024-06-05T02:14:14.476" v="3367" actId="478"/>
          <ac:spMkLst>
            <pc:docMk/>
            <pc:sldMk cId="3819875982" sldId="266"/>
            <ac:spMk id="25" creationId="{55D9662D-AEF1-C98A-CCD3-4A00B50762A3}"/>
          </ac:spMkLst>
        </pc:spChg>
        <pc:spChg chg="add del mod">
          <ac:chgData name="Nadirah Syahnas Sudarto" userId="4f01f0a0-3d37-43e0-bb39-ad4c26e2e0a0" providerId="ADAL" clId="{1EA27080-4CC1-4D78-AAE0-99F3201A482B}" dt="2024-06-05T06:59:32.628" v="5452" actId="478"/>
          <ac:spMkLst>
            <pc:docMk/>
            <pc:sldMk cId="3819875982" sldId="266"/>
            <ac:spMk id="26" creationId="{10BCE394-3492-2997-A73F-0E976CAB9770}"/>
          </ac:spMkLst>
        </pc:spChg>
        <pc:spChg chg="add del mod">
          <ac:chgData name="Nadirah Syahnas Sudarto" userId="4f01f0a0-3d37-43e0-bb39-ad4c26e2e0a0" providerId="ADAL" clId="{1EA27080-4CC1-4D78-AAE0-99F3201A482B}" dt="2024-06-05T08:39:41.128" v="6157" actId="478"/>
          <ac:spMkLst>
            <pc:docMk/>
            <pc:sldMk cId="3819875982" sldId="266"/>
            <ac:spMk id="26" creationId="{70BDA418-4FE9-E394-AECA-70ED515F74A2}"/>
          </ac:spMkLst>
        </pc:spChg>
        <pc:spChg chg="add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27" creationId="{8F0296AA-424E-806C-307D-7ABABF728619}"/>
          </ac:spMkLst>
        </pc:spChg>
        <pc:spChg chg="add del mod">
          <ac:chgData name="Nadirah Syahnas Sudarto" userId="4f01f0a0-3d37-43e0-bb39-ad4c26e2e0a0" providerId="ADAL" clId="{1EA27080-4CC1-4D78-AAE0-99F3201A482B}" dt="2024-06-05T04:47:11.559" v="4881" actId="478"/>
          <ac:spMkLst>
            <pc:docMk/>
            <pc:sldMk cId="3819875982" sldId="266"/>
            <ac:spMk id="28" creationId="{0331E4FA-7104-8AB4-81B4-88E4FD9F4D9C}"/>
          </ac:spMkLst>
        </pc:spChg>
        <pc:spChg chg="add del mod">
          <ac:chgData name="Nadirah Syahnas Sudarto" userId="4f01f0a0-3d37-43e0-bb39-ad4c26e2e0a0" providerId="ADAL" clId="{1EA27080-4CC1-4D78-AAE0-99F3201A482B}" dt="2024-06-05T08:39:41.128" v="6157" actId="478"/>
          <ac:spMkLst>
            <pc:docMk/>
            <pc:sldMk cId="3819875982" sldId="266"/>
            <ac:spMk id="28" creationId="{E04C944E-140E-1CAB-44BB-6EAC0E8838AC}"/>
          </ac:spMkLst>
        </pc:spChg>
        <pc:spChg chg="add del mod">
          <ac:chgData name="Nadirah Syahnas Sudarto" userId="4f01f0a0-3d37-43e0-bb39-ad4c26e2e0a0" providerId="ADAL" clId="{1EA27080-4CC1-4D78-AAE0-99F3201A482B}" dt="2024-06-05T08:39:41.128" v="6157" actId="478"/>
          <ac:spMkLst>
            <pc:docMk/>
            <pc:sldMk cId="3819875982" sldId="266"/>
            <ac:spMk id="30" creationId="{0258D4C5-B5F2-A1E2-33A3-C140213E4EAD}"/>
          </ac:spMkLst>
        </pc:spChg>
        <pc:spChg chg="add del mod">
          <ac:chgData name="Nadirah Syahnas Sudarto" userId="4f01f0a0-3d37-43e0-bb39-ad4c26e2e0a0" providerId="ADAL" clId="{1EA27080-4CC1-4D78-AAE0-99F3201A482B}" dt="2024-06-05T07:43:27.204" v="5782" actId="478"/>
          <ac:spMkLst>
            <pc:docMk/>
            <pc:sldMk cId="3819875982" sldId="266"/>
            <ac:spMk id="30" creationId="{CF30609B-720C-1019-6938-670F62595FE3}"/>
          </ac:spMkLst>
        </pc:spChg>
        <pc:spChg chg="add del mod">
          <ac:chgData name="Nadirah Syahnas Sudarto" userId="4f01f0a0-3d37-43e0-bb39-ad4c26e2e0a0" providerId="ADAL" clId="{1EA27080-4CC1-4D78-AAE0-99F3201A482B}" dt="2024-06-05T08:39:41.128" v="6157" actId="478"/>
          <ac:spMkLst>
            <pc:docMk/>
            <pc:sldMk cId="3819875982" sldId="266"/>
            <ac:spMk id="31" creationId="{72FFF66E-B538-6D59-983B-4072DAAA3A2F}"/>
          </ac:spMkLst>
        </pc:spChg>
        <pc:spChg chg="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33" creationId="{5E7B9DE8-1EEF-9DC0-6DC0-C90D5FE926B4}"/>
          </ac:spMkLst>
        </pc:spChg>
        <pc:spChg chg="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34" creationId="{D3C94762-2B66-DA91-E962-D968D6732ABB}"/>
          </ac:spMkLst>
        </pc:spChg>
        <pc:spChg chg="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35" creationId="{BC1B2339-B915-CAB9-13CE-70A35D9A7032}"/>
          </ac:spMkLst>
        </pc:spChg>
        <pc:spChg chg="add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37" creationId="{42D7D07D-5537-0642-88B5-FEB778674A35}"/>
          </ac:spMkLst>
        </pc:spChg>
        <pc:spChg chg="add mod">
          <ac:chgData name="Nadirah Syahnas Sudarto" userId="4f01f0a0-3d37-43e0-bb39-ad4c26e2e0a0" providerId="ADAL" clId="{1EA27080-4CC1-4D78-AAE0-99F3201A482B}" dt="2024-06-06T03:39:42.635" v="11040" actId="790"/>
          <ac:spMkLst>
            <pc:docMk/>
            <pc:sldMk cId="3819875982" sldId="266"/>
            <ac:spMk id="38" creationId="{9EC28260-35FB-E0C4-9B5B-2159CA9A2223}"/>
          </ac:spMkLst>
        </pc:spChg>
        <pc:graphicFrameChg chg="add del">
          <ac:chgData name="Nadirah Syahnas Sudarto" userId="4f01f0a0-3d37-43e0-bb39-ad4c26e2e0a0" providerId="ADAL" clId="{1EA27080-4CC1-4D78-AAE0-99F3201A482B}" dt="2024-06-05T07:46:07.702" v="5807" actId="478"/>
          <ac:graphicFrameMkLst>
            <pc:docMk/>
            <pc:sldMk cId="3819875982" sldId="266"/>
            <ac:graphicFrameMk id="3" creationId="{A64CA62C-6764-37DE-416E-DE40E15C9593}"/>
          </ac:graphicFrameMkLst>
        </pc:graphicFrameChg>
        <pc:graphicFrameChg chg="add del mod modGraphic">
          <ac:chgData name="Nadirah Syahnas Sudarto" userId="4f01f0a0-3d37-43e0-bb39-ad4c26e2e0a0" providerId="ADAL" clId="{1EA27080-4CC1-4D78-AAE0-99F3201A482B}" dt="2024-06-05T08:39:37.995" v="6156" actId="478"/>
          <ac:graphicFrameMkLst>
            <pc:docMk/>
            <pc:sldMk cId="3819875982" sldId="266"/>
            <ac:graphicFrameMk id="29" creationId="{B128504F-1311-AC0B-D235-267BB96F61E6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Nadirah Syahnas Sudarto" userId="4f01f0a0-3d37-43e0-bb39-ad4c26e2e0a0" providerId="ADAL" clId="{1EA27080-4CC1-4D78-AAE0-99F3201A482B}" dt="2024-06-06T03:38:38.605" v="11033" actId="20577"/>
              <pc2:cmMkLst xmlns:pc2="http://schemas.microsoft.com/office/powerpoint/2019/9/main/command">
                <pc:docMk/>
                <pc:sldMk cId="3819875982" sldId="266"/>
                <pc2:cmMk id="{66DAFB21-F232-48D5-8A24-24F99C011F46}"/>
              </pc2:cmMkLst>
            </pc226:cmChg>
            <pc226:cmChg xmlns:pc226="http://schemas.microsoft.com/office/powerpoint/2022/06/main/command" chg="add mod">
              <pc226:chgData name="Nadirah Syahnas Sudarto" userId="4f01f0a0-3d37-43e0-bb39-ad4c26e2e0a0" providerId="ADAL" clId="{1EA27080-4CC1-4D78-AAE0-99F3201A482B}" dt="2024-06-05T09:47:43.957" v="9817"/>
              <pc2:cmMkLst xmlns:pc2="http://schemas.microsoft.com/office/powerpoint/2019/9/main/command">
                <pc:docMk/>
                <pc:sldMk cId="3819875982" sldId="266"/>
                <pc2:cmMk id="{AC9243EC-D389-41BB-9E4E-FFDA871122DD}"/>
              </pc2:cmMkLst>
            </pc226:cmChg>
          </p:ext>
        </pc:extLst>
      </pc:sldChg>
      <pc:sldChg chg="modSp add del mod setBg">
        <pc:chgData name="Nadirah Syahnas Sudarto" userId="4f01f0a0-3d37-43e0-bb39-ad4c26e2e0a0" providerId="ADAL" clId="{1EA27080-4CC1-4D78-AAE0-99F3201A482B}" dt="2024-06-04T06:18:32.165" v="47" actId="47"/>
        <pc:sldMkLst>
          <pc:docMk/>
          <pc:sldMk cId="3015893005" sldId="267"/>
        </pc:sldMkLst>
        <pc:spChg chg="mod">
          <ac:chgData name="Nadirah Syahnas Sudarto" userId="4f01f0a0-3d37-43e0-bb39-ad4c26e2e0a0" providerId="ADAL" clId="{1EA27080-4CC1-4D78-AAE0-99F3201A482B}" dt="2024-06-04T06:18:26.701" v="46" actId="20577"/>
          <ac:spMkLst>
            <pc:docMk/>
            <pc:sldMk cId="3015893005" sldId="267"/>
            <ac:spMk id="9" creationId="{EA143B16-7CBF-3947-D0AF-7579736D518E}"/>
          </ac:spMkLst>
        </pc:spChg>
      </pc:sldChg>
      <pc:sldChg chg="addSp delSp modSp add del mod setBg">
        <pc:chgData name="Nadirah Syahnas Sudarto" userId="4f01f0a0-3d37-43e0-bb39-ad4c26e2e0a0" providerId="ADAL" clId="{1EA27080-4CC1-4D78-AAE0-99F3201A482B}" dt="2024-06-04T13:07:38.801" v="1615" actId="47"/>
        <pc:sldMkLst>
          <pc:docMk/>
          <pc:sldMk cId="2598377043" sldId="269"/>
        </pc:sldMkLst>
        <pc:spChg chg="del">
          <ac:chgData name="Nadirah Syahnas Sudarto" userId="4f01f0a0-3d37-43e0-bb39-ad4c26e2e0a0" providerId="ADAL" clId="{1EA27080-4CC1-4D78-AAE0-99F3201A482B}" dt="2024-06-04T12:55:32.697" v="1100" actId="478"/>
          <ac:spMkLst>
            <pc:docMk/>
            <pc:sldMk cId="2598377043" sldId="269"/>
            <ac:spMk id="3" creationId="{8C057BA7-129B-E642-903D-B40A9F4DD4B4}"/>
          </ac:spMkLst>
        </pc:spChg>
        <pc:spChg chg="del">
          <ac:chgData name="Nadirah Syahnas Sudarto" userId="4f01f0a0-3d37-43e0-bb39-ad4c26e2e0a0" providerId="ADAL" clId="{1EA27080-4CC1-4D78-AAE0-99F3201A482B}" dt="2024-06-04T12:55:36.622" v="1101" actId="478"/>
          <ac:spMkLst>
            <pc:docMk/>
            <pc:sldMk cId="2598377043" sldId="269"/>
            <ac:spMk id="4" creationId="{C1451993-3E30-0A69-419E-6C67876D7A84}"/>
          </ac:spMkLst>
        </pc:spChg>
        <pc:spChg chg="del">
          <ac:chgData name="Nadirah Syahnas Sudarto" userId="4f01f0a0-3d37-43e0-bb39-ad4c26e2e0a0" providerId="ADAL" clId="{1EA27080-4CC1-4D78-AAE0-99F3201A482B}" dt="2024-06-04T12:55:32.697" v="1100" actId="478"/>
          <ac:spMkLst>
            <pc:docMk/>
            <pc:sldMk cId="2598377043" sldId="269"/>
            <ac:spMk id="5" creationId="{28CAD6B1-779C-03E5-22E9-47E81E79836A}"/>
          </ac:spMkLst>
        </pc:spChg>
        <pc:spChg chg="del">
          <ac:chgData name="Nadirah Syahnas Sudarto" userId="4f01f0a0-3d37-43e0-bb39-ad4c26e2e0a0" providerId="ADAL" clId="{1EA27080-4CC1-4D78-AAE0-99F3201A482B}" dt="2024-06-04T12:55:32.697" v="1100" actId="478"/>
          <ac:spMkLst>
            <pc:docMk/>
            <pc:sldMk cId="2598377043" sldId="269"/>
            <ac:spMk id="6" creationId="{8AB6C1C5-4E39-E5FC-81C5-610AB738838F}"/>
          </ac:spMkLst>
        </pc:spChg>
        <pc:spChg chg="del">
          <ac:chgData name="Nadirah Syahnas Sudarto" userId="4f01f0a0-3d37-43e0-bb39-ad4c26e2e0a0" providerId="ADAL" clId="{1EA27080-4CC1-4D78-AAE0-99F3201A482B}" dt="2024-06-04T12:55:32.697" v="1100" actId="478"/>
          <ac:spMkLst>
            <pc:docMk/>
            <pc:sldMk cId="2598377043" sldId="269"/>
            <ac:spMk id="7" creationId="{9852B59E-1202-1D02-4049-2CE584799F50}"/>
          </ac:spMkLst>
        </pc:spChg>
        <pc:spChg chg="del">
          <ac:chgData name="Nadirah Syahnas Sudarto" userId="4f01f0a0-3d37-43e0-bb39-ad4c26e2e0a0" providerId="ADAL" clId="{1EA27080-4CC1-4D78-AAE0-99F3201A482B}" dt="2024-06-04T12:55:38.828" v="1102" actId="478"/>
          <ac:spMkLst>
            <pc:docMk/>
            <pc:sldMk cId="2598377043" sldId="269"/>
            <ac:spMk id="8" creationId="{C54AE80E-FD10-DEA9-F435-86E37059E72C}"/>
          </ac:spMkLst>
        </pc:spChg>
        <pc:spChg chg="mod">
          <ac:chgData name="Nadirah Syahnas Sudarto" userId="4f01f0a0-3d37-43e0-bb39-ad4c26e2e0a0" providerId="ADAL" clId="{1EA27080-4CC1-4D78-AAE0-99F3201A482B}" dt="2024-06-04T12:56:10.554" v="1143" actId="113"/>
          <ac:spMkLst>
            <pc:docMk/>
            <pc:sldMk cId="2598377043" sldId="269"/>
            <ac:spMk id="9" creationId="{EA143B16-7CBF-3947-D0AF-7579736D518E}"/>
          </ac:spMkLst>
        </pc:spChg>
        <pc:spChg chg="del">
          <ac:chgData name="Nadirah Syahnas Sudarto" userId="4f01f0a0-3d37-43e0-bb39-ad4c26e2e0a0" providerId="ADAL" clId="{1EA27080-4CC1-4D78-AAE0-99F3201A482B}" dt="2024-06-04T12:55:32.697" v="1100" actId="478"/>
          <ac:spMkLst>
            <pc:docMk/>
            <pc:sldMk cId="2598377043" sldId="269"/>
            <ac:spMk id="10" creationId="{953E03D8-28CF-0A6F-4C60-C2A4C6A51BEA}"/>
          </ac:spMkLst>
        </pc:spChg>
        <pc:spChg chg="del">
          <ac:chgData name="Nadirah Syahnas Sudarto" userId="4f01f0a0-3d37-43e0-bb39-ad4c26e2e0a0" providerId="ADAL" clId="{1EA27080-4CC1-4D78-AAE0-99F3201A482B}" dt="2024-06-04T12:55:32.697" v="1100" actId="478"/>
          <ac:spMkLst>
            <pc:docMk/>
            <pc:sldMk cId="2598377043" sldId="269"/>
            <ac:spMk id="11" creationId="{26D7A185-8ACB-C9F5-9D78-4304C1DB485F}"/>
          </ac:spMkLst>
        </pc:spChg>
        <pc:spChg chg="mod">
          <ac:chgData name="Nadirah Syahnas Sudarto" userId="4f01f0a0-3d37-43e0-bb39-ad4c26e2e0a0" providerId="ADAL" clId="{1EA27080-4CC1-4D78-AAE0-99F3201A482B}" dt="2024-06-04T12:55:43.088" v="1103" actId="14100"/>
          <ac:spMkLst>
            <pc:docMk/>
            <pc:sldMk cId="2598377043" sldId="269"/>
            <ac:spMk id="16" creationId="{657EB8AB-B5BD-CFEC-07E1-D5AC974FCEDD}"/>
          </ac:spMkLst>
        </pc:spChg>
        <pc:spChg chg="add del mod">
          <ac:chgData name="Nadirah Syahnas Sudarto" userId="4f01f0a0-3d37-43e0-bb39-ad4c26e2e0a0" providerId="ADAL" clId="{1EA27080-4CC1-4D78-AAE0-99F3201A482B}" dt="2024-06-04T12:55:58.302" v="1106" actId="478"/>
          <ac:spMkLst>
            <pc:docMk/>
            <pc:sldMk cId="2598377043" sldId="269"/>
            <ac:spMk id="17" creationId="{CEE50B7F-E6E9-640D-1965-B7800964D391}"/>
          </ac:spMkLst>
        </pc:spChg>
        <pc:spChg chg="mod">
          <ac:chgData name="Nadirah Syahnas Sudarto" userId="4f01f0a0-3d37-43e0-bb39-ad4c26e2e0a0" providerId="ADAL" clId="{1EA27080-4CC1-4D78-AAE0-99F3201A482B}" dt="2024-06-04T12:55:47.426" v="1104" actId="14100"/>
          <ac:spMkLst>
            <pc:docMk/>
            <pc:sldMk cId="2598377043" sldId="269"/>
            <ac:spMk id="18" creationId="{1955E021-C9A5-6EC8-F6D7-513746AA58E1}"/>
          </ac:spMkLst>
        </pc:spChg>
      </pc:sldChg>
      <pc:sldChg chg="add del setBg">
        <pc:chgData name="Nadirah Syahnas Sudarto" userId="4f01f0a0-3d37-43e0-bb39-ad4c26e2e0a0" providerId="ADAL" clId="{1EA27080-4CC1-4D78-AAE0-99F3201A482B}" dt="2024-06-04T13:07:36.173" v="1614" actId="47"/>
        <pc:sldMkLst>
          <pc:docMk/>
          <pc:sldMk cId="4190078261" sldId="270"/>
        </pc:sldMkLst>
      </pc:sldChg>
      <pc:sldChg chg="addSp delSp modSp add del mod ord modShow modCm">
        <pc:chgData name="Nadirah Syahnas Sudarto" userId="4f01f0a0-3d37-43e0-bb39-ad4c26e2e0a0" providerId="ADAL" clId="{1EA27080-4CC1-4D78-AAE0-99F3201A482B}" dt="2024-06-06T03:36:49.345" v="10949" actId="790"/>
        <pc:sldMkLst>
          <pc:docMk/>
          <pc:sldMk cId="3747794083" sldId="271"/>
        </pc:sldMkLst>
        <pc:spChg chg="mod">
          <ac:chgData name="Nadirah Syahnas Sudarto" userId="4f01f0a0-3d37-43e0-bb39-ad4c26e2e0a0" providerId="ADAL" clId="{1EA27080-4CC1-4D78-AAE0-99F3201A482B}" dt="2024-06-04T13:02:21.872" v="1520" actId="404"/>
          <ac:spMkLst>
            <pc:docMk/>
            <pc:sldMk cId="3747794083" sldId="271"/>
            <ac:spMk id="2" creationId="{C9A123FE-51D3-0C34-AF42-C8DCA57459FC}"/>
          </ac:spMkLst>
        </pc:spChg>
        <pc:spChg chg="del">
          <ac:chgData name="Nadirah Syahnas Sudarto" userId="4f01f0a0-3d37-43e0-bb39-ad4c26e2e0a0" providerId="ADAL" clId="{1EA27080-4CC1-4D78-AAE0-99F3201A482B}" dt="2024-06-04T13:01:38.360" v="1471" actId="478"/>
          <ac:spMkLst>
            <pc:docMk/>
            <pc:sldMk cId="3747794083" sldId="271"/>
            <ac:spMk id="3" creationId="{38056143-2303-1603-BF03-62BC3F94F301}"/>
          </ac:spMkLst>
        </pc:spChg>
        <pc:spChg chg="add del mod topLvl">
          <ac:chgData name="Nadirah Syahnas Sudarto" userId="4f01f0a0-3d37-43e0-bb39-ad4c26e2e0a0" providerId="ADAL" clId="{1EA27080-4CC1-4D78-AAE0-99F3201A482B}" dt="2024-06-05T10:14:02.572" v="10139" actId="478"/>
          <ac:spMkLst>
            <pc:docMk/>
            <pc:sldMk cId="3747794083" sldId="271"/>
            <ac:spMk id="4" creationId="{1BBA5A94-12A7-8F8F-1D4E-F64C8BD3D8A8}"/>
          </ac:spMkLst>
        </pc:spChg>
        <pc:spChg chg="add del mod topLvl">
          <ac:chgData name="Nadirah Syahnas Sudarto" userId="4f01f0a0-3d37-43e0-bb39-ad4c26e2e0a0" providerId="ADAL" clId="{1EA27080-4CC1-4D78-AAE0-99F3201A482B}" dt="2024-06-05T10:14:02.572" v="10139" actId="478"/>
          <ac:spMkLst>
            <pc:docMk/>
            <pc:sldMk cId="3747794083" sldId="271"/>
            <ac:spMk id="5" creationId="{FAE8BCC2-98A8-A620-4CF4-A99AFF73621C}"/>
          </ac:spMkLst>
        </pc:spChg>
        <pc:spChg chg="add del mod topLvl">
          <ac:chgData name="Nadirah Syahnas Sudarto" userId="4f01f0a0-3d37-43e0-bb39-ad4c26e2e0a0" providerId="ADAL" clId="{1EA27080-4CC1-4D78-AAE0-99F3201A482B}" dt="2024-06-05T10:13:53.562" v="10136" actId="478"/>
          <ac:spMkLst>
            <pc:docMk/>
            <pc:sldMk cId="3747794083" sldId="271"/>
            <ac:spMk id="6" creationId="{73B64492-8DE3-0F69-1E1A-C1477747CA0F}"/>
          </ac:spMkLst>
        </pc:spChg>
        <pc:spChg chg="add del mod topLvl">
          <ac:chgData name="Nadirah Syahnas Sudarto" userId="4f01f0a0-3d37-43e0-bb39-ad4c26e2e0a0" providerId="ADAL" clId="{1EA27080-4CC1-4D78-AAE0-99F3201A482B}" dt="2024-06-05T10:02:49.992" v="10098" actId="478"/>
          <ac:spMkLst>
            <pc:docMk/>
            <pc:sldMk cId="3747794083" sldId="271"/>
            <ac:spMk id="7" creationId="{5F942091-1181-13CB-63EA-643299B9AA7B}"/>
          </ac:spMkLst>
        </pc:spChg>
        <pc:spChg chg="add del mod topLvl">
          <ac:chgData name="Nadirah Syahnas Sudarto" userId="4f01f0a0-3d37-43e0-bb39-ad4c26e2e0a0" providerId="ADAL" clId="{1EA27080-4CC1-4D78-AAE0-99F3201A482B}" dt="2024-06-05T10:02:57.907" v="10100" actId="478"/>
          <ac:spMkLst>
            <pc:docMk/>
            <pc:sldMk cId="3747794083" sldId="271"/>
            <ac:spMk id="8" creationId="{2E85F716-A5AB-6FEE-AA5C-777C055F6728}"/>
          </ac:spMkLst>
        </pc:spChg>
        <pc:spChg chg="add del mod topLvl">
          <ac:chgData name="Nadirah Syahnas Sudarto" userId="4f01f0a0-3d37-43e0-bb39-ad4c26e2e0a0" providerId="ADAL" clId="{1EA27080-4CC1-4D78-AAE0-99F3201A482B}" dt="2024-06-05T10:02:46.314" v="10095" actId="478"/>
          <ac:spMkLst>
            <pc:docMk/>
            <pc:sldMk cId="3747794083" sldId="271"/>
            <ac:spMk id="9" creationId="{E1B6AA49-59E5-6085-EAF0-A11EEA72FD1C}"/>
          </ac:spMkLst>
        </pc:spChg>
        <pc:spChg chg="add del mod topLvl">
          <ac:chgData name="Nadirah Syahnas Sudarto" userId="4f01f0a0-3d37-43e0-bb39-ad4c26e2e0a0" providerId="ADAL" clId="{1EA27080-4CC1-4D78-AAE0-99F3201A482B}" dt="2024-06-05T10:13:42.733" v="10134" actId="478"/>
          <ac:spMkLst>
            <pc:docMk/>
            <pc:sldMk cId="3747794083" sldId="271"/>
            <ac:spMk id="10" creationId="{8DB65F81-F907-3A82-484F-37CC5D2C1775}"/>
          </ac:spMkLst>
        </pc:spChg>
        <pc:spChg chg="add del mod topLvl">
          <ac:chgData name="Nadirah Syahnas Sudarto" userId="4f01f0a0-3d37-43e0-bb39-ad4c26e2e0a0" providerId="ADAL" clId="{1EA27080-4CC1-4D78-AAE0-99F3201A482B}" dt="2024-06-05T10:13:53.562" v="10136" actId="478"/>
          <ac:spMkLst>
            <pc:docMk/>
            <pc:sldMk cId="3747794083" sldId="271"/>
            <ac:spMk id="11" creationId="{FAB0CB67-F9AA-9CD8-969E-2003F609B371}"/>
          </ac:spMkLst>
        </pc:spChg>
        <pc:spChg chg="add del mod topLvl">
          <ac:chgData name="Nadirah Syahnas Sudarto" userId="4f01f0a0-3d37-43e0-bb39-ad4c26e2e0a0" providerId="ADAL" clId="{1EA27080-4CC1-4D78-AAE0-99F3201A482B}" dt="2024-06-05T10:14:02.572" v="10139" actId="478"/>
          <ac:spMkLst>
            <pc:docMk/>
            <pc:sldMk cId="3747794083" sldId="271"/>
            <ac:spMk id="12" creationId="{B21342EA-DE28-0E15-E91B-3E2450B4E779}"/>
          </ac:spMkLst>
        </pc:spChg>
        <pc:spChg chg="add del mod topLvl">
          <ac:chgData name="Nadirah Syahnas Sudarto" userId="4f01f0a0-3d37-43e0-bb39-ad4c26e2e0a0" providerId="ADAL" clId="{1EA27080-4CC1-4D78-AAE0-99F3201A482B}" dt="2024-06-05T10:14:02.572" v="10139" actId="478"/>
          <ac:spMkLst>
            <pc:docMk/>
            <pc:sldMk cId="3747794083" sldId="271"/>
            <ac:spMk id="13" creationId="{237E7D4D-6CFB-1938-8B9B-C24F87108006}"/>
          </ac:spMkLst>
        </pc:spChg>
        <pc:spChg chg="add del mod">
          <ac:chgData name="Nadirah Syahnas Sudarto" userId="4f01f0a0-3d37-43e0-bb39-ad4c26e2e0a0" providerId="ADAL" clId="{1EA27080-4CC1-4D78-AAE0-99F3201A482B}" dt="2024-06-04T13:02:11.751" v="1515" actId="478"/>
          <ac:spMkLst>
            <pc:docMk/>
            <pc:sldMk cId="3747794083" sldId="271"/>
            <ac:spMk id="14" creationId="{6A85A5F3-9727-E5C1-0DD4-346FB94D80FD}"/>
          </ac:spMkLst>
        </pc:spChg>
        <pc:spChg chg="add del mod topLvl">
          <ac:chgData name="Nadirah Syahnas Sudarto" userId="4f01f0a0-3d37-43e0-bb39-ad4c26e2e0a0" providerId="ADAL" clId="{1EA27080-4CC1-4D78-AAE0-99F3201A482B}" dt="2024-06-05T10:14:02.572" v="10139" actId="478"/>
          <ac:spMkLst>
            <pc:docMk/>
            <pc:sldMk cId="3747794083" sldId="271"/>
            <ac:spMk id="15" creationId="{994D10A0-0AAC-4BB2-F77A-0D3F3D73EBBE}"/>
          </ac:spMkLst>
        </pc:spChg>
        <pc:spChg chg="add del mod">
          <ac:chgData name="Nadirah Syahnas Sudarto" userId="4f01f0a0-3d37-43e0-bb39-ad4c26e2e0a0" providerId="ADAL" clId="{1EA27080-4CC1-4D78-AAE0-99F3201A482B}" dt="2024-06-05T10:14:02.572" v="10139" actId="478"/>
          <ac:spMkLst>
            <pc:docMk/>
            <pc:sldMk cId="3747794083" sldId="271"/>
            <ac:spMk id="16" creationId="{E4213A02-D765-941C-CC4B-234EB0C49840}"/>
          </ac:spMkLst>
        </pc:spChg>
        <pc:spChg chg="add del mod">
          <ac:chgData name="Nadirah Syahnas Sudarto" userId="4f01f0a0-3d37-43e0-bb39-ad4c26e2e0a0" providerId="ADAL" clId="{1EA27080-4CC1-4D78-AAE0-99F3201A482B}" dt="2024-06-05T10:14:02.572" v="10139" actId="478"/>
          <ac:spMkLst>
            <pc:docMk/>
            <pc:sldMk cId="3747794083" sldId="271"/>
            <ac:spMk id="17" creationId="{20E2AC95-44AE-99F5-C5DF-B29FEB9513D3}"/>
          </ac:spMkLst>
        </pc:spChg>
        <pc:spChg chg="add del mod">
          <ac:chgData name="Nadirah Syahnas Sudarto" userId="4f01f0a0-3d37-43e0-bb39-ad4c26e2e0a0" providerId="ADAL" clId="{1EA27080-4CC1-4D78-AAE0-99F3201A482B}" dt="2024-06-05T10:14:02.572" v="10139" actId="478"/>
          <ac:spMkLst>
            <pc:docMk/>
            <pc:sldMk cId="3747794083" sldId="271"/>
            <ac:spMk id="18" creationId="{20FBD704-467B-807A-6B15-C854863142FC}"/>
          </ac:spMkLst>
        </pc:spChg>
        <pc:spChg chg="add del mod">
          <ac:chgData name="Nadirah Syahnas Sudarto" userId="4f01f0a0-3d37-43e0-bb39-ad4c26e2e0a0" providerId="ADAL" clId="{1EA27080-4CC1-4D78-AAE0-99F3201A482B}" dt="2024-06-05T10:02:48.715" v="10097" actId="478"/>
          <ac:spMkLst>
            <pc:docMk/>
            <pc:sldMk cId="3747794083" sldId="271"/>
            <ac:spMk id="19" creationId="{30DE16D0-7516-41A3-179A-81BA934BE02F}"/>
          </ac:spMkLst>
        </pc:spChg>
        <pc:spChg chg="add del mod">
          <ac:chgData name="Nadirah Syahnas Sudarto" userId="4f01f0a0-3d37-43e0-bb39-ad4c26e2e0a0" providerId="ADAL" clId="{1EA27080-4CC1-4D78-AAE0-99F3201A482B}" dt="2024-06-05T10:13:44.943" v="10135" actId="478"/>
          <ac:spMkLst>
            <pc:docMk/>
            <pc:sldMk cId="3747794083" sldId="271"/>
            <ac:spMk id="20" creationId="{A25CD023-94DD-D1B3-7EB6-ECED19C5F556}"/>
          </ac:spMkLst>
        </pc:spChg>
        <pc:spChg chg="add del mod">
          <ac:chgData name="Nadirah Syahnas Sudarto" userId="4f01f0a0-3d37-43e0-bb39-ad4c26e2e0a0" providerId="ADAL" clId="{1EA27080-4CC1-4D78-AAE0-99F3201A482B}" dt="2024-06-05T10:03:00.104" v="10101" actId="478"/>
          <ac:spMkLst>
            <pc:docMk/>
            <pc:sldMk cId="3747794083" sldId="271"/>
            <ac:spMk id="21" creationId="{129050CB-592F-4457-30B1-7BE16FF4519F}"/>
          </ac:spMkLst>
        </pc:spChg>
        <pc:spChg chg="add del mod">
          <ac:chgData name="Nadirah Syahnas Sudarto" userId="4f01f0a0-3d37-43e0-bb39-ad4c26e2e0a0" providerId="ADAL" clId="{1EA27080-4CC1-4D78-AAE0-99F3201A482B}" dt="2024-06-05T10:02:56.860" v="10099" actId="478"/>
          <ac:spMkLst>
            <pc:docMk/>
            <pc:sldMk cId="3747794083" sldId="271"/>
            <ac:spMk id="22" creationId="{A2BF2CC5-56F0-F17A-BB5D-82286160E3A9}"/>
          </ac:spMkLst>
        </pc:spChg>
        <pc:spChg chg="add mod">
          <ac:chgData name="Nadirah Syahnas Sudarto" userId="4f01f0a0-3d37-43e0-bb39-ad4c26e2e0a0" providerId="ADAL" clId="{1EA27080-4CC1-4D78-AAE0-99F3201A482B}" dt="2024-06-04T13:03:52.880" v="1542"/>
          <ac:spMkLst>
            <pc:docMk/>
            <pc:sldMk cId="3747794083" sldId="271"/>
            <ac:spMk id="23" creationId="{0BE35274-6DAF-692D-A9C4-C4430FE392EC}"/>
          </ac:spMkLst>
        </pc:spChg>
        <pc:spChg chg="add del mod">
          <ac:chgData name="Nadirah Syahnas Sudarto" userId="4f01f0a0-3d37-43e0-bb39-ad4c26e2e0a0" providerId="ADAL" clId="{1EA27080-4CC1-4D78-AAE0-99F3201A482B}" dt="2024-06-05T10:14:02.572" v="10139" actId="478"/>
          <ac:spMkLst>
            <pc:docMk/>
            <pc:sldMk cId="3747794083" sldId="271"/>
            <ac:spMk id="24" creationId="{3E5A6854-9BD3-EEB0-C9BB-A3B332198AC3}"/>
          </ac:spMkLst>
        </pc:spChg>
        <pc:spChg chg="add del mod">
          <ac:chgData name="Nadirah Syahnas Sudarto" userId="4f01f0a0-3d37-43e0-bb39-ad4c26e2e0a0" providerId="ADAL" clId="{1EA27080-4CC1-4D78-AAE0-99F3201A482B}" dt="2024-06-05T10:13:55.107" v="10137" actId="478"/>
          <ac:spMkLst>
            <pc:docMk/>
            <pc:sldMk cId="3747794083" sldId="271"/>
            <ac:spMk id="25" creationId="{EF7E41CA-E0DC-B19A-4F8E-D41C102EAEA6}"/>
          </ac:spMkLst>
        </pc:spChg>
        <pc:spChg chg="del">
          <ac:chgData name="Nadirah Syahnas Sudarto" userId="4f01f0a0-3d37-43e0-bb39-ad4c26e2e0a0" providerId="ADAL" clId="{1EA27080-4CC1-4D78-AAE0-99F3201A482B}" dt="2024-06-05T10:21:55.898" v="10329" actId="478"/>
          <ac:spMkLst>
            <pc:docMk/>
            <pc:sldMk cId="3747794083" sldId="271"/>
            <ac:spMk id="27" creationId="{4F356A00-D319-9C91-0707-97A8EBF5733B}"/>
          </ac:spMkLst>
        </pc:spChg>
        <pc:spChg chg="add mod">
          <ac:chgData name="Nadirah Syahnas Sudarto" userId="4f01f0a0-3d37-43e0-bb39-ad4c26e2e0a0" providerId="ADAL" clId="{1EA27080-4CC1-4D78-AAE0-99F3201A482B}" dt="2024-06-05T10:15:52.767" v="10190" actId="1038"/>
          <ac:spMkLst>
            <pc:docMk/>
            <pc:sldMk cId="3747794083" sldId="271"/>
            <ac:spMk id="28" creationId="{B588BCB3-E6BC-A5DE-DF31-ABDDC55C9C31}"/>
          </ac:spMkLst>
        </pc:spChg>
        <pc:spChg chg="mod">
          <ac:chgData name="Nadirah Syahnas Sudarto" userId="4f01f0a0-3d37-43e0-bb39-ad4c26e2e0a0" providerId="ADAL" clId="{1EA27080-4CC1-4D78-AAE0-99F3201A482B}" dt="2024-06-05T10:21:59.483" v="10331" actId="1076"/>
          <ac:spMkLst>
            <pc:docMk/>
            <pc:sldMk cId="3747794083" sldId="271"/>
            <ac:spMk id="29" creationId="{FB839A1C-79B9-03EB-73A3-D18DC73B196C}"/>
          </ac:spMkLst>
        </pc:spChg>
        <pc:spChg chg="add mod">
          <ac:chgData name="Nadirah Syahnas Sudarto" userId="4f01f0a0-3d37-43e0-bb39-ad4c26e2e0a0" providerId="ADAL" clId="{1EA27080-4CC1-4D78-AAE0-99F3201A482B}" dt="2024-06-05T10:15:52.767" v="10190" actId="1038"/>
          <ac:spMkLst>
            <pc:docMk/>
            <pc:sldMk cId="3747794083" sldId="271"/>
            <ac:spMk id="30" creationId="{31BC9DF0-8FB7-226F-8F11-25B6B2FAD6DC}"/>
          </ac:spMkLst>
        </pc:spChg>
        <pc:spChg chg="add mod">
          <ac:chgData name="Nadirah Syahnas Sudarto" userId="4f01f0a0-3d37-43e0-bb39-ad4c26e2e0a0" providerId="ADAL" clId="{1EA27080-4CC1-4D78-AAE0-99F3201A482B}" dt="2024-06-05T10:16:01.835" v="10194" actId="1076"/>
          <ac:spMkLst>
            <pc:docMk/>
            <pc:sldMk cId="3747794083" sldId="271"/>
            <ac:spMk id="31" creationId="{6F013A15-A75D-F00D-18BF-92C54FDEB931}"/>
          </ac:spMkLst>
        </pc:spChg>
        <pc:spChg chg="add mod">
          <ac:chgData name="Nadirah Syahnas Sudarto" userId="4f01f0a0-3d37-43e0-bb39-ad4c26e2e0a0" providerId="ADAL" clId="{1EA27080-4CC1-4D78-AAE0-99F3201A482B}" dt="2024-06-06T03:36:38.409" v="10947" actId="790"/>
          <ac:spMkLst>
            <pc:docMk/>
            <pc:sldMk cId="3747794083" sldId="271"/>
            <ac:spMk id="32" creationId="{2FDFDB3D-F22E-BE12-2C21-FF2620FE0B37}"/>
          </ac:spMkLst>
        </pc:spChg>
        <pc:spChg chg="add mod">
          <ac:chgData name="Nadirah Syahnas Sudarto" userId="4f01f0a0-3d37-43e0-bb39-ad4c26e2e0a0" providerId="ADAL" clId="{1EA27080-4CC1-4D78-AAE0-99F3201A482B}" dt="2024-06-06T03:36:33.787" v="10946" actId="790"/>
          <ac:spMkLst>
            <pc:docMk/>
            <pc:sldMk cId="3747794083" sldId="271"/>
            <ac:spMk id="33" creationId="{52C87BCE-310C-D345-36EE-15975159773D}"/>
          </ac:spMkLst>
        </pc:spChg>
        <pc:spChg chg="add mod">
          <ac:chgData name="Nadirah Syahnas Sudarto" userId="4f01f0a0-3d37-43e0-bb39-ad4c26e2e0a0" providerId="ADAL" clId="{1EA27080-4CC1-4D78-AAE0-99F3201A482B}" dt="2024-06-06T03:36:28.507" v="10945" actId="790"/>
          <ac:spMkLst>
            <pc:docMk/>
            <pc:sldMk cId="3747794083" sldId="271"/>
            <ac:spMk id="34" creationId="{15F6EB80-D4AF-F86F-35F9-DC074E5AFC0E}"/>
          </ac:spMkLst>
        </pc:spChg>
        <pc:spChg chg="add mod">
          <ac:chgData name="Nadirah Syahnas Sudarto" userId="4f01f0a0-3d37-43e0-bb39-ad4c26e2e0a0" providerId="ADAL" clId="{1EA27080-4CC1-4D78-AAE0-99F3201A482B}" dt="2024-06-05T10:15:46.056" v="10167" actId="14100"/>
          <ac:spMkLst>
            <pc:docMk/>
            <pc:sldMk cId="3747794083" sldId="271"/>
            <ac:spMk id="35" creationId="{1690AD23-823C-9310-9894-52F94551D776}"/>
          </ac:spMkLst>
        </pc:spChg>
        <pc:spChg chg="add mod">
          <ac:chgData name="Nadirah Syahnas Sudarto" userId="4f01f0a0-3d37-43e0-bb39-ad4c26e2e0a0" providerId="ADAL" clId="{1EA27080-4CC1-4D78-AAE0-99F3201A482B}" dt="2024-06-06T03:36:22.432" v="10944" actId="790"/>
          <ac:spMkLst>
            <pc:docMk/>
            <pc:sldMk cId="3747794083" sldId="271"/>
            <ac:spMk id="36" creationId="{8253165C-2BD4-816C-A0B5-DCB8B60F6FA5}"/>
          </ac:spMkLst>
        </pc:spChg>
        <pc:spChg chg="add mod">
          <ac:chgData name="Nadirah Syahnas Sudarto" userId="4f01f0a0-3d37-43e0-bb39-ad4c26e2e0a0" providerId="ADAL" clId="{1EA27080-4CC1-4D78-AAE0-99F3201A482B}" dt="2024-06-05T10:16:22.441" v="10199" actId="14100"/>
          <ac:spMkLst>
            <pc:docMk/>
            <pc:sldMk cId="3747794083" sldId="271"/>
            <ac:spMk id="37" creationId="{0EF8C342-2DBB-FB56-D18E-98D107B4D957}"/>
          </ac:spMkLst>
        </pc:spChg>
        <pc:spChg chg="add mod">
          <ac:chgData name="Nadirah Syahnas Sudarto" userId="4f01f0a0-3d37-43e0-bb39-ad4c26e2e0a0" providerId="ADAL" clId="{1EA27080-4CC1-4D78-AAE0-99F3201A482B}" dt="2024-06-05T10:16:16.851" v="10198" actId="14100"/>
          <ac:spMkLst>
            <pc:docMk/>
            <pc:sldMk cId="3747794083" sldId="271"/>
            <ac:spMk id="38" creationId="{3FDDA8D6-D401-5A4A-77E8-0740F1050797}"/>
          </ac:spMkLst>
        </pc:spChg>
        <pc:spChg chg="add mod">
          <ac:chgData name="Nadirah Syahnas Sudarto" userId="4f01f0a0-3d37-43e0-bb39-ad4c26e2e0a0" providerId="ADAL" clId="{1EA27080-4CC1-4D78-AAE0-99F3201A482B}" dt="2024-06-06T03:36:43.882" v="10948" actId="790"/>
          <ac:spMkLst>
            <pc:docMk/>
            <pc:sldMk cId="3747794083" sldId="271"/>
            <ac:spMk id="39" creationId="{E899F94A-A382-2F96-06C7-E7F6579DEB63}"/>
          </ac:spMkLst>
        </pc:spChg>
        <pc:spChg chg="add mod">
          <ac:chgData name="Nadirah Syahnas Sudarto" userId="4f01f0a0-3d37-43e0-bb39-ad4c26e2e0a0" providerId="ADAL" clId="{1EA27080-4CC1-4D78-AAE0-99F3201A482B}" dt="2024-06-05T10:15:47.823" v="10168" actId="1076"/>
          <ac:spMkLst>
            <pc:docMk/>
            <pc:sldMk cId="3747794083" sldId="271"/>
            <ac:spMk id="40" creationId="{7ACB0E69-29C5-7DC1-D2D5-C2350538CF08}"/>
          </ac:spMkLst>
        </pc:spChg>
        <pc:spChg chg="add mod">
          <ac:chgData name="Nadirah Syahnas Sudarto" userId="4f01f0a0-3d37-43e0-bb39-ad4c26e2e0a0" providerId="ADAL" clId="{1EA27080-4CC1-4D78-AAE0-99F3201A482B}" dt="2024-06-05T10:17:53.950" v="10219" actId="1076"/>
          <ac:spMkLst>
            <pc:docMk/>
            <pc:sldMk cId="3747794083" sldId="271"/>
            <ac:spMk id="41" creationId="{A020C117-BEDF-77B0-565B-0FDEDD5C31E4}"/>
          </ac:spMkLst>
        </pc:spChg>
        <pc:spChg chg="add mod">
          <ac:chgData name="Nadirah Syahnas Sudarto" userId="4f01f0a0-3d37-43e0-bb39-ad4c26e2e0a0" providerId="ADAL" clId="{1EA27080-4CC1-4D78-AAE0-99F3201A482B}" dt="2024-06-05T10:15:52.767" v="10190" actId="1038"/>
          <ac:spMkLst>
            <pc:docMk/>
            <pc:sldMk cId="3747794083" sldId="271"/>
            <ac:spMk id="42" creationId="{00BEF372-A925-5AF0-AEBB-1D2DAE689F87}"/>
          </ac:spMkLst>
        </pc:spChg>
        <pc:spChg chg="add mod">
          <ac:chgData name="Nadirah Syahnas Sudarto" userId="4f01f0a0-3d37-43e0-bb39-ad4c26e2e0a0" providerId="ADAL" clId="{1EA27080-4CC1-4D78-AAE0-99F3201A482B}" dt="2024-06-05T10:15:52.767" v="10190" actId="1038"/>
          <ac:spMkLst>
            <pc:docMk/>
            <pc:sldMk cId="3747794083" sldId="271"/>
            <ac:spMk id="43" creationId="{E4FBC0D4-67AE-CB62-FCD1-FA13119FF0B4}"/>
          </ac:spMkLst>
        </pc:spChg>
        <pc:spChg chg="add mod">
          <ac:chgData name="Nadirah Syahnas Sudarto" userId="4f01f0a0-3d37-43e0-bb39-ad4c26e2e0a0" providerId="ADAL" clId="{1EA27080-4CC1-4D78-AAE0-99F3201A482B}" dt="2024-06-06T01:39:21.200" v="10338" actId="1076"/>
          <ac:spMkLst>
            <pc:docMk/>
            <pc:sldMk cId="3747794083" sldId="271"/>
            <ac:spMk id="44" creationId="{B1657311-F741-F81F-418F-6D03879FE160}"/>
          </ac:spMkLst>
        </pc:spChg>
        <pc:spChg chg="add mod">
          <ac:chgData name="Nadirah Syahnas Sudarto" userId="4f01f0a0-3d37-43e0-bb39-ad4c26e2e0a0" providerId="ADAL" clId="{1EA27080-4CC1-4D78-AAE0-99F3201A482B}" dt="2024-06-06T01:39:28.603" v="10339" actId="1076"/>
          <ac:spMkLst>
            <pc:docMk/>
            <pc:sldMk cId="3747794083" sldId="271"/>
            <ac:spMk id="45" creationId="{DFAF472C-7282-F45F-8AE8-98402ADEDF64}"/>
          </ac:spMkLst>
        </pc:spChg>
        <pc:spChg chg="add mod">
          <ac:chgData name="Nadirah Syahnas Sudarto" userId="4f01f0a0-3d37-43e0-bb39-ad4c26e2e0a0" providerId="ADAL" clId="{1EA27080-4CC1-4D78-AAE0-99F3201A482B}" dt="2024-06-06T03:36:49.345" v="10949" actId="790"/>
          <ac:spMkLst>
            <pc:docMk/>
            <pc:sldMk cId="3747794083" sldId="271"/>
            <ac:spMk id="46" creationId="{2F66DAA9-A635-CBF5-E984-1DC8FCA81604}"/>
          </ac:spMkLst>
        </pc:spChg>
        <pc:spChg chg="add mod">
          <ac:chgData name="Nadirah Syahnas Sudarto" userId="4f01f0a0-3d37-43e0-bb39-ad4c26e2e0a0" providerId="ADAL" clId="{1EA27080-4CC1-4D78-AAE0-99F3201A482B}" dt="2024-06-05T10:17:08.022" v="10211" actId="14100"/>
          <ac:spMkLst>
            <pc:docMk/>
            <pc:sldMk cId="3747794083" sldId="271"/>
            <ac:spMk id="47" creationId="{E15698A7-F716-1518-9D9B-711953C8E088}"/>
          </ac:spMkLst>
        </pc:spChg>
        <pc:spChg chg="add mod">
          <ac:chgData name="Nadirah Syahnas Sudarto" userId="4f01f0a0-3d37-43e0-bb39-ad4c26e2e0a0" providerId="ADAL" clId="{1EA27080-4CC1-4D78-AAE0-99F3201A482B}" dt="2024-06-05T10:17:11.036" v="10212" actId="14100"/>
          <ac:spMkLst>
            <pc:docMk/>
            <pc:sldMk cId="3747794083" sldId="271"/>
            <ac:spMk id="48" creationId="{DF4E628C-9FA3-7FA2-4B4C-ACDE4E186321}"/>
          </ac:spMkLst>
        </pc:spChg>
        <pc:spChg chg="add mod">
          <ac:chgData name="Nadirah Syahnas Sudarto" userId="4f01f0a0-3d37-43e0-bb39-ad4c26e2e0a0" providerId="ADAL" clId="{1EA27080-4CC1-4D78-AAE0-99F3201A482B}" dt="2024-06-05T10:18:02.968" v="10220" actId="20577"/>
          <ac:spMkLst>
            <pc:docMk/>
            <pc:sldMk cId="3747794083" sldId="271"/>
            <ac:spMk id="49" creationId="{BDEC90BF-FB8E-A927-0D7D-97CC5CCC5773}"/>
          </ac:spMkLst>
        </pc:spChg>
        <pc:spChg chg="add mod">
          <ac:chgData name="Nadirah Syahnas Sudarto" userId="4f01f0a0-3d37-43e0-bb39-ad4c26e2e0a0" providerId="ADAL" clId="{1EA27080-4CC1-4D78-AAE0-99F3201A482B}" dt="2024-06-05T10:18:04.795" v="10221" actId="20577"/>
          <ac:spMkLst>
            <pc:docMk/>
            <pc:sldMk cId="3747794083" sldId="271"/>
            <ac:spMk id="50" creationId="{4FA7089A-3ABC-A26F-FC44-DCF45A681995}"/>
          </ac:spMkLst>
        </pc:spChg>
        <pc:spChg chg="add mod">
          <ac:chgData name="Nadirah Syahnas Sudarto" userId="4f01f0a0-3d37-43e0-bb39-ad4c26e2e0a0" providerId="ADAL" clId="{1EA27080-4CC1-4D78-AAE0-99F3201A482B}" dt="2024-06-05T10:14:09.232" v="10140"/>
          <ac:spMkLst>
            <pc:docMk/>
            <pc:sldMk cId="3747794083" sldId="271"/>
            <ac:spMk id="51" creationId="{0AF5FA4F-5B2A-5B27-6BC1-67EEDFF3A479}"/>
          </ac:spMkLst>
        </pc:spChg>
        <pc:spChg chg="add mod">
          <ac:chgData name="Nadirah Syahnas Sudarto" userId="4f01f0a0-3d37-43e0-bb39-ad4c26e2e0a0" providerId="ADAL" clId="{1EA27080-4CC1-4D78-AAE0-99F3201A482B}" dt="2024-06-06T03:36:15.501" v="10943" actId="790"/>
          <ac:spMkLst>
            <pc:docMk/>
            <pc:sldMk cId="3747794083" sldId="271"/>
            <ac:spMk id="52" creationId="{EDBFB357-C963-6476-D6F9-9F6685320DD0}"/>
          </ac:spMkLst>
        </pc:spChg>
        <pc:spChg chg="add mod">
          <ac:chgData name="Nadirah Syahnas Sudarto" userId="4f01f0a0-3d37-43e0-bb39-ad4c26e2e0a0" providerId="ADAL" clId="{1EA27080-4CC1-4D78-AAE0-99F3201A482B}" dt="2024-06-06T03:36:07.809" v="10942" actId="790"/>
          <ac:spMkLst>
            <pc:docMk/>
            <pc:sldMk cId="3747794083" sldId="271"/>
            <ac:spMk id="53" creationId="{958CE519-149F-4D9D-6CF8-D196F8633F69}"/>
          </ac:spMkLst>
        </pc:spChg>
        <pc:spChg chg="add mod">
          <ac:chgData name="Nadirah Syahnas Sudarto" userId="4f01f0a0-3d37-43e0-bb39-ad4c26e2e0a0" providerId="ADAL" clId="{1EA27080-4CC1-4D78-AAE0-99F3201A482B}" dt="2024-06-06T03:36:02.594" v="10941" actId="790"/>
          <ac:spMkLst>
            <pc:docMk/>
            <pc:sldMk cId="3747794083" sldId="271"/>
            <ac:spMk id="54" creationId="{085A5392-C174-7A09-6100-9B898452C6DD}"/>
          </ac:spMkLst>
        </pc:spChg>
        <pc:spChg chg="add mod">
          <ac:chgData name="Nadirah Syahnas Sudarto" userId="4f01f0a0-3d37-43e0-bb39-ad4c26e2e0a0" providerId="ADAL" clId="{1EA27080-4CC1-4D78-AAE0-99F3201A482B}" dt="2024-06-06T03:35:57.491" v="10940" actId="790"/>
          <ac:spMkLst>
            <pc:docMk/>
            <pc:sldMk cId="3747794083" sldId="271"/>
            <ac:spMk id="55" creationId="{2F70A21F-CA2F-AA8D-B070-A3A3154D38BD}"/>
          </ac:spMkLst>
        </pc:spChg>
        <pc:spChg chg="add mod">
          <ac:chgData name="Nadirah Syahnas Sudarto" userId="4f01f0a0-3d37-43e0-bb39-ad4c26e2e0a0" providerId="ADAL" clId="{1EA27080-4CC1-4D78-AAE0-99F3201A482B}" dt="2024-06-05T10:14:09.232" v="10140"/>
          <ac:spMkLst>
            <pc:docMk/>
            <pc:sldMk cId="3747794083" sldId="271"/>
            <ac:spMk id="56" creationId="{C3AABDFF-02D1-0721-09E2-662FF2A2A74C}"/>
          </ac:spMkLst>
        </pc:spChg>
        <pc:spChg chg="add mod">
          <ac:chgData name="Nadirah Syahnas Sudarto" userId="4f01f0a0-3d37-43e0-bb39-ad4c26e2e0a0" providerId="ADAL" clId="{1EA27080-4CC1-4D78-AAE0-99F3201A482B}" dt="2024-06-05T10:14:09.232" v="10140"/>
          <ac:spMkLst>
            <pc:docMk/>
            <pc:sldMk cId="3747794083" sldId="271"/>
            <ac:spMk id="57" creationId="{419FB870-5483-3E9D-70D2-04873C15C487}"/>
          </ac:spMkLst>
        </pc:spChg>
        <pc:spChg chg="add mod">
          <ac:chgData name="Nadirah Syahnas Sudarto" userId="4f01f0a0-3d37-43e0-bb39-ad4c26e2e0a0" providerId="ADAL" clId="{1EA27080-4CC1-4D78-AAE0-99F3201A482B}" dt="2024-06-05T10:14:09.232" v="10140"/>
          <ac:spMkLst>
            <pc:docMk/>
            <pc:sldMk cId="3747794083" sldId="271"/>
            <ac:spMk id="58" creationId="{365535BE-CFC7-D1E1-DD67-2FC40A6223A3}"/>
          </ac:spMkLst>
        </pc:spChg>
        <pc:spChg chg="add mod">
          <ac:chgData name="Nadirah Syahnas Sudarto" userId="4f01f0a0-3d37-43e0-bb39-ad4c26e2e0a0" providerId="ADAL" clId="{1EA27080-4CC1-4D78-AAE0-99F3201A482B}" dt="2024-06-05T10:17:31.054" v="10215" actId="14100"/>
          <ac:spMkLst>
            <pc:docMk/>
            <pc:sldMk cId="3747794083" sldId="271"/>
            <ac:spMk id="59" creationId="{6002CB94-D559-E2FD-E9C6-A20C926C9C9C}"/>
          </ac:spMkLst>
        </pc:spChg>
        <pc:spChg chg="add mod">
          <ac:chgData name="Nadirah Syahnas Sudarto" userId="4f01f0a0-3d37-43e0-bb39-ad4c26e2e0a0" providerId="ADAL" clId="{1EA27080-4CC1-4D78-AAE0-99F3201A482B}" dt="2024-06-05T10:14:09.232" v="10140"/>
          <ac:spMkLst>
            <pc:docMk/>
            <pc:sldMk cId="3747794083" sldId="271"/>
            <ac:spMk id="60" creationId="{A4A1BAA0-1C6D-035E-1CAA-FA327113B44D}"/>
          </ac:spMkLst>
        </pc:spChg>
        <pc:spChg chg="add del mod">
          <ac:chgData name="Nadirah Syahnas Sudarto" userId="4f01f0a0-3d37-43e0-bb39-ad4c26e2e0a0" providerId="ADAL" clId="{1EA27080-4CC1-4D78-AAE0-99F3201A482B}" dt="2024-06-05T10:14:13.547" v="10141" actId="478"/>
          <ac:spMkLst>
            <pc:docMk/>
            <pc:sldMk cId="3747794083" sldId="271"/>
            <ac:spMk id="61" creationId="{2A0799F6-A97A-678A-32D2-5D35BE1E88EB}"/>
          </ac:spMkLst>
        </pc:spChg>
        <pc:spChg chg="add mod">
          <ac:chgData name="Nadirah Syahnas Sudarto" userId="4f01f0a0-3d37-43e0-bb39-ad4c26e2e0a0" providerId="ADAL" clId="{1EA27080-4CC1-4D78-AAE0-99F3201A482B}" dt="2024-06-06T03:35:52.128" v="10939" actId="790"/>
          <ac:spMkLst>
            <pc:docMk/>
            <pc:sldMk cId="3747794083" sldId="271"/>
            <ac:spMk id="62" creationId="{C82C3C15-939D-54B0-7832-0F4DA9182902}"/>
          </ac:spMkLst>
        </pc:spChg>
        <pc:spChg chg="add mod">
          <ac:chgData name="Nadirah Syahnas Sudarto" userId="4f01f0a0-3d37-43e0-bb39-ad4c26e2e0a0" providerId="ADAL" clId="{1EA27080-4CC1-4D78-AAE0-99F3201A482B}" dt="2024-06-06T03:35:36.555" v="10938" actId="2"/>
          <ac:spMkLst>
            <pc:docMk/>
            <pc:sldMk cId="3747794083" sldId="271"/>
            <ac:spMk id="63" creationId="{8A00B940-4508-5417-7390-68585B8A9C1A}"/>
          </ac:spMkLst>
        </pc:spChg>
        <pc:grpChg chg="add del mod">
          <ac:chgData name="Nadirah Syahnas Sudarto" userId="4f01f0a0-3d37-43e0-bb39-ad4c26e2e0a0" providerId="ADAL" clId="{1EA27080-4CC1-4D78-AAE0-99F3201A482B}" dt="2024-06-05T10:02:44.632" v="10094" actId="165"/>
          <ac:grpSpMkLst>
            <pc:docMk/>
            <pc:sldMk cId="3747794083" sldId="271"/>
            <ac:grpSpMk id="26" creationId="{8FD6BB09-B77A-E37D-4A6D-947E44A08BA1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Nadirah Syahnas Sudarto" userId="4f01f0a0-3d37-43e0-bb39-ad4c26e2e0a0" providerId="ADAL" clId="{1EA27080-4CC1-4D78-AAE0-99F3201A482B}" dt="2024-06-06T01:39:45.631" v="10340"/>
              <pc2:cmMkLst xmlns:pc2="http://schemas.microsoft.com/office/powerpoint/2019/9/main/command">
                <pc:docMk/>
                <pc:sldMk cId="3747794083" sldId="271"/>
                <pc2:cmMk id="{1B44980E-8F5F-445F-AB43-6CDA42F268C0}"/>
              </pc2:cmMkLst>
            </pc226:cmChg>
          </p:ext>
        </pc:extLst>
      </pc:sldChg>
      <pc:sldChg chg="addSp delSp modSp add del mod ord">
        <pc:chgData name="Nadirah Syahnas Sudarto" userId="4f01f0a0-3d37-43e0-bb39-ad4c26e2e0a0" providerId="ADAL" clId="{1EA27080-4CC1-4D78-AAE0-99F3201A482B}" dt="2024-06-04T14:25:50.004" v="2657" actId="47"/>
        <pc:sldMkLst>
          <pc:docMk/>
          <pc:sldMk cId="1468417512" sldId="272"/>
        </pc:sldMkLst>
        <pc:spChg chg="add del mod">
          <ac:chgData name="Nadirah Syahnas Sudarto" userId="4f01f0a0-3d37-43e0-bb39-ad4c26e2e0a0" providerId="ADAL" clId="{1EA27080-4CC1-4D78-AAE0-99F3201A482B}" dt="2024-06-04T14:08:49.304" v="2024" actId="478"/>
          <ac:spMkLst>
            <pc:docMk/>
            <pc:sldMk cId="1468417512" sldId="272"/>
            <ac:spMk id="3" creationId="{2D2BFDB7-D057-872E-AF9C-DDB39169D9FD}"/>
          </ac:spMkLst>
        </pc:spChg>
        <pc:spChg chg="mod topLvl">
          <ac:chgData name="Nadirah Syahnas Sudarto" userId="4f01f0a0-3d37-43e0-bb39-ad4c26e2e0a0" providerId="ADAL" clId="{1EA27080-4CC1-4D78-AAE0-99F3201A482B}" dt="2024-06-04T14:08:22.837" v="2021" actId="165"/>
          <ac:spMkLst>
            <pc:docMk/>
            <pc:sldMk cId="1468417512" sldId="272"/>
            <ac:spMk id="4" creationId="{1BBA5A94-12A7-8F8F-1D4E-F64C8BD3D8A8}"/>
          </ac:spMkLst>
        </pc:spChg>
        <pc:spChg chg="mod topLvl">
          <ac:chgData name="Nadirah Syahnas Sudarto" userId="4f01f0a0-3d37-43e0-bb39-ad4c26e2e0a0" providerId="ADAL" clId="{1EA27080-4CC1-4D78-AAE0-99F3201A482B}" dt="2024-06-04T14:08:22.837" v="2021" actId="165"/>
          <ac:spMkLst>
            <pc:docMk/>
            <pc:sldMk cId="1468417512" sldId="272"/>
            <ac:spMk id="5" creationId="{FAE8BCC2-98A8-A620-4CF4-A99AFF73621C}"/>
          </ac:spMkLst>
        </pc:spChg>
        <pc:spChg chg="mod topLvl">
          <ac:chgData name="Nadirah Syahnas Sudarto" userId="4f01f0a0-3d37-43e0-bb39-ad4c26e2e0a0" providerId="ADAL" clId="{1EA27080-4CC1-4D78-AAE0-99F3201A482B}" dt="2024-06-04T14:08:22.837" v="2021" actId="165"/>
          <ac:spMkLst>
            <pc:docMk/>
            <pc:sldMk cId="1468417512" sldId="272"/>
            <ac:spMk id="6" creationId="{73B64492-8DE3-0F69-1E1A-C1477747CA0F}"/>
          </ac:spMkLst>
        </pc:spChg>
        <pc:spChg chg="del">
          <ac:chgData name="Nadirah Syahnas Sudarto" userId="4f01f0a0-3d37-43e0-bb39-ad4c26e2e0a0" providerId="ADAL" clId="{1EA27080-4CC1-4D78-AAE0-99F3201A482B}" dt="2024-06-04T14:08:13.620" v="2020" actId="478"/>
          <ac:spMkLst>
            <pc:docMk/>
            <pc:sldMk cId="1468417512" sldId="272"/>
            <ac:spMk id="7" creationId="{5F942091-1181-13CB-63EA-643299B9AA7B}"/>
          </ac:spMkLst>
        </pc:spChg>
        <pc:spChg chg="del mod">
          <ac:chgData name="Nadirah Syahnas Sudarto" userId="4f01f0a0-3d37-43e0-bb39-ad4c26e2e0a0" providerId="ADAL" clId="{1EA27080-4CC1-4D78-AAE0-99F3201A482B}" dt="2024-06-04T14:08:10.439" v="2019" actId="478"/>
          <ac:spMkLst>
            <pc:docMk/>
            <pc:sldMk cId="1468417512" sldId="272"/>
            <ac:spMk id="8" creationId="{2E85F716-A5AB-6FEE-AA5C-777C055F6728}"/>
          </ac:spMkLst>
        </pc:spChg>
        <pc:spChg chg="del mod">
          <ac:chgData name="Nadirah Syahnas Sudarto" userId="4f01f0a0-3d37-43e0-bb39-ad4c26e2e0a0" providerId="ADAL" clId="{1EA27080-4CC1-4D78-AAE0-99F3201A482B}" dt="2024-06-04T14:08:05.794" v="2015" actId="478"/>
          <ac:spMkLst>
            <pc:docMk/>
            <pc:sldMk cId="1468417512" sldId="272"/>
            <ac:spMk id="9" creationId="{E1B6AA49-59E5-6085-EAF0-A11EEA72FD1C}"/>
          </ac:spMkLst>
        </pc:spChg>
        <pc:spChg chg="del mod topLvl">
          <ac:chgData name="Nadirah Syahnas Sudarto" userId="4f01f0a0-3d37-43e0-bb39-ad4c26e2e0a0" providerId="ADAL" clId="{1EA27080-4CC1-4D78-AAE0-99F3201A482B}" dt="2024-06-04T14:08:25.759" v="2022" actId="478"/>
          <ac:spMkLst>
            <pc:docMk/>
            <pc:sldMk cId="1468417512" sldId="272"/>
            <ac:spMk id="10" creationId="{8DB65F81-F907-3A82-484F-37CC5D2C1775}"/>
          </ac:spMkLst>
        </pc:spChg>
        <pc:spChg chg="mod topLvl">
          <ac:chgData name="Nadirah Syahnas Sudarto" userId="4f01f0a0-3d37-43e0-bb39-ad4c26e2e0a0" providerId="ADAL" clId="{1EA27080-4CC1-4D78-AAE0-99F3201A482B}" dt="2024-06-04T14:08:22.837" v="2021" actId="165"/>
          <ac:spMkLst>
            <pc:docMk/>
            <pc:sldMk cId="1468417512" sldId="272"/>
            <ac:spMk id="11" creationId="{FAB0CB67-F9AA-9CD8-969E-2003F609B371}"/>
          </ac:spMkLst>
        </pc:spChg>
        <pc:spChg chg="del mod topLvl">
          <ac:chgData name="Nadirah Syahnas Sudarto" userId="4f01f0a0-3d37-43e0-bb39-ad4c26e2e0a0" providerId="ADAL" clId="{1EA27080-4CC1-4D78-AAE0-99F3201A482B}" dt="2024-06-04T14:08:25.759" v="2022" actId="478"/>
          <ac:spMkLst>
            <pc:docMk/>
            <pc:sldMk cId="1468417512" sldId="272"/>
            <ac:spMk id="12" creationId="{B21342EA-DE28-0E15-E91B-3E2450B4E779}"/>
          </ac:spMkLst>
        </pc:spChg>
        <pc:spChg chg="del mod topLvl">
          <ac:chgData name="Nadirah Syahnas Sudarto" userId="4f01f0a0-3d37-43e0-bb39-ad4c26e2e0a0" providerId="ADAL" clId="{1EA27080-4CC1-4D78-AAE0-99F3201A482B}" dt="2024-06-04T14:08:25.759" v="2022" actId="478"/>
          <ac:spMkLst>
            <pc:docMk/>
            <pc:sldMk cId="1468417512" sldId="272"/>
            <ac:spMk id="13" creationId="{237E7D4D-6CFB-1938-8B9B-C24F87108006}"/>
          </ac:spMkLst>
        </pc:spChg>
        <pc:spChg chg="del mod topLvl">
          <ac:chgData name="Nadirah Syahnas Sudarto" userId="4f01f0a0-3d37-43e0-bb39-ad4c26e2e0a0" providerId="ADAL" clId="{1EA27080-4CC1-4D78-AAE0-99F3201A482B}" dt="2024-06-04T14:08:25.759" v="2022" actId="478"/>
          <ac:spMkLst>
            <pc:docMk/>
            <pc:sldMk cId="1468417512" sldId="272"/>
            <ac:spMk id="15" creationId="{994D10A0-0AAC-4BB2-F77A-0D3F3D73EBBE}"/>
          </ac:spMkLst>
        </pc:spChg>
        <pc:spChg chg="del">
          <ac:chgData name="Nadirah Syahnas Sudarto" userId="4f01f0a0-3d37-43e0-bb39-ad4c26e2e0a0" providerId="ADAL" clId="{1EA27080-4CC1-4D78-AAE0-99F3201A482B}" dt="2024-06-04T14:08:25.759" v="2022" actId="478"/>
          <ac:spMkLst>
            <pc:docMk/>
            <pc:sldMk cId="1468417512" sldId="272"/>
            <ac:spMk id="16" creationId="{E4213A02-D765-941C-CC4B-234EB0C49840}"/>
          </ac:spMkLst>
        </pc:spChg>
        <pc:spChg chg="del">
          <ac:chgData name="Nadirah Syahnas Sudarto" userId="4f01f0a0-3d37-43e0-bb39-ad4c26e2e0a0" providerId="ADAL" clId="{1EA27080-4CC1-4D78-AAE0-99F3201A482B}" dt="2024-06-04T14:08:25.759" v="2022" actId="478"/>
          <ac:spMkLst>
            <pc:docMk/>
            <pc:sldMk cId="1468417512" sldId="272"/>
            <ac:spMk id="17" creationId="{20E2AC95-44AE-99F5-C5DF-B29FEB9513D3}"/>
          </ac:spMkLst>
        </pc:spChg>
        <pc:spChg chg="del">
          <ac:chgData name="Nadirah Syahnas Sudarto" userId="4f01f0a0-3d37-43e0-bb39-ad4c26e2e0a0" providerId="ADAL" clId="{1EA27080-4CC1-4D78-AAE0-99F3201A482B}" dt="2024-06-04T14:08:25.759" v="2022" actId="478"/>
          <ac:spMkLst>
            <pc:docMk/>
            <pc:sldMk cId="1468417512" sldId="272"/>
            <ac:spMk id="18" creationId="{20FBD704-467B-807A-6B15-C854863142FC}"/>
          </ac:spMkLst>
        </pc:spChg>
        <pc:spChg chg="del">
          <ac:chgData name="Nadirah Syahnas Sudarto" userId="4f01f0a0-3d37-43e0-bb39-ad4c26e2e0a0" providerId="ADAL" clId="{1EA27080-4CC1-4D78-AAE0-99F3201A482B}" dt="2024-06-04T14:08:07.660" v="2016" actId="478"/>
          <ac:spMkLst>
            <pc:docMk/>
            <pc:sldMk cId="1468417512" sldId="272"/>
            <ac:spMk id="19" creationId="{30DE16D0-7516-41A3-179A-81BA934BE02F}"/>
          </ac:spMkLst>
        </pc:spChg>
        <pc:spChg chg="del">
          <ac:chgData name="Nadirah Syahnas Sudarto" userId="4f01f0a0-3d37-43e0-bb39-ad4c26e2e0a0" providerId="ADAL" clId="{1EA27080-4CC1-4D78-AAE0-99F3201A482B}" dt="2024-06-04T14:08:25.759" v="2022" actId="478"/>
          <ac:spMkLst>
            <pc:docMk/>
            <pc:sldMk cId="1468417512" sldId="272"/>
            <ac:spMk id="20" creationId="{A25CD023-94DD-D1B3-7EB6-ECED19C5F556}"/>
          </ac:spMkLst>
        </pc:spChg>
        <pc:spChg chg="del">
          <ac:chgData name="Nadirah Syahnas Sudarto" userId="4f01f0a0-3d37-43e0-bb39-ad4c26e2e0a0" providerId="ADAL" clId="{1EA27080-4CC1-4D78-AAE0-99F3201A482B}" dt="2024-06-04T14:08:07.660" v="2016" actId="478"/>
          <ac:spMkLst>
            <pc:docMk/>
            <pc:sldMk cId="1468417512" sldId="272"/>
            <ac:spMk id="21" creationId="{129050CB-592F-4457-30B1-7BE16FF4519F}"/>
          </ac:spMkLst>
        </pc:spChg>
        <pc:spChg chg="del">
          <ac:chgData name="Nadirah Syahnas Sudarto" userId="4f01f0a0-3d37-43e0-bb39-ad4c26e2e0a0" providerId="ADAL" clId="{1EA27080-4CC1-4D78-AAE0-99F3201A482B}" dt="2024-06-04T14:08:07.660" v="2016" actId="478"/>
          <ac:spMkLst>
            <pc:docMk/>
            <pc:sldMk cId="1468417512" sldId="272"/>
            <ac:spMk id="22" creationId="{A2BF2CC5-56F0-F17A-BB5D-82286160E3A9}"/>
          </ac:spMkLst>
        </pc:spChg>
        <pc:spChg chg="mod">
          <ac:chgData name="Nadirah Syahnas Sudarto" userId="4f01f0a0-3d37-43e0-bb39-ad4c26e2e0a0" providerId="ADAL" clId="{1EA27080-4CC1-4D78-AAE0-99F3201A482B}" dt="2024-06-04T14:14:59.979" v="2036" actId="20577"/>
          <ac:spMkLst>
            <pc:docMk/>
            <pc:sldMk cId="1468417512" sldId="272"/>
            <ac:spMk id="25" creationId="{EF7E41CA-E0DC-B19A-4F8E-D41C102EAEA6}"/>
          </ac:spMkLst>
        </pc:spChg>
        <pc:grpChg chg="add del">
          <ac:chgData name="Nadirah Syahnas Sudarto" userId="4f01f0a0-3d37-43e0-bb39-ad4c26e2e0a0" providerId="ADAL" clId="{1EA27080-4CC1-4D78-AAE0-99F3201A482B}" dt="2024-06-04T14:08:22.837" v="2021" actId="165"/>
          <ac:grpSpMkLst>
            <pc:docMk/>
            <pc:sldMk cId="1468417512" sldId="272"/>
            <ac:grpSpMk id="26" creationId="{8FD6BB09-B77A-E37D-4A6D-947E44A08BA1}"/>
          </ac:grpSpMkLst>
        </pc:grpChg>
      </pc:sldChg>
      <pc:sldChg chg="add del">
        <pc:chgData name="Nadirah Syahnas Sudarto" userId="4f01f0a0-3d37-43e0-bb39-ad4c26e2e0a0" providerId="ADAL" clId="{1EA27080-4CC1-4D78-AAE0-99F3201A482B}" dt="2024-06-04T14:07:53.120" v="2010" actId="47"/>
        <pc:sldMkLst>
          <pc:docMk/>
          <pc:sldMk cId="1630018202" sldId="272"/>
        </pc:sldMkLst>
      </pc:sldChg>
      <pc:sldChg chg="addSp delSp modSp add mod ord addCm delCm modCm modNotesTx">
        <pc:chgData name="Nadirah Syahnas Sudarto" userId="4f01f0a0-3d37-43e0-bb39-ad4c26e2e0a0" providerId="ADAL" clId="{1EA27080-4CC1-4D78-AAE0-99F3201A482B}" dt="2024-06-06T03:41:16.737" v="11049" actId="114"/>
        <pc:sldMkLst>
          <pc:docMk/>
          <pc:sldMk cId="4033844120" sldId="272"/>
        </pc:sldMkLst>
        <pc:spChg chg="add del">
          <ac:chgData name="Nadirah Syahnas Sudarto" userId="4f01f0a0-3d37-43e0-bb39-ad4c26e2e0a0" providerId="ADAL" clId="{1EA27080-4CC1-4D78-AAE0-99F3201A482B}" dt="2024-06-05T09:36:11.253" v="9065" actId="478"/>
          <ac:spMkLst>
            <pc:docMk/>
            <pc:sldMk cId="4033844120" sldId="272"/>
            <ac:spMk id="2" creationId="{C9A123FE-51D3-0C34-AF42-C8DCA57459FC}"/>
          </ac:spMkLst>
        </pc:spChg>
        <pc:spChg chg="add del mod">
          <ac:chgData name="Nadirah Syahnas Sudarto" userId="4f01f0a0-3d37-43e0-bb39-ad4c26e2e0a0" providerId="ADAL" clId="{1EA27080-4CC1-4D78-AAE0-99F3201A482B}" dt="2024-06-06T03:41:16.737" v="11049" actId="114"/>
          <ac:spMkLst>
            <pc:docMk/>
            <pc:sldMk cId="4033844120" sldId="272"/>
            <ac:spMk id="3" creationId="{D9115F2E-D72D-86E5-8C90-D3F3E8D5780B}"/>
          </ac:spMkLst>
        </pc:spChg>
        <pc:spChg chg="mod topLvl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4" creationId="{1BBA5A94-12A7-8F8F-1D4E-F64C8BD3D8A8}"/>
          </ac:spMkLst>
        </pc:spChg>
        <pc:spChg chg="mod topLvl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5" creationId="{FAE8BCC2-98A8-A620-4CF4-A99AFF73621C}"/>
          </ac:spMkLst>
        </pc:spChg>
        <pc:spChg chg="del mod topLvl">
          <ac:chgData name="Nadirah Syahnas Sudarto" userId="4f01f0a0-3d37-43e0-bb39-ad4c26e2e0a0" providerId="ADAL" clId="{1EA27080-4CC1-4D78-AAE0-99F3201A482B}" dt="2024-06-04T14:26:13.700" v="2666" actId="478"/>
          <ac:spMkLst>
            <pc:docMk/>
            <pc:sldMk cId="4033844120" sldId="272"/>
            <ac:spMk id="6" creationId="{73B64492-8DE3-0F69-1E1A-C1477747CA0F}"/>
          </ac:spMkLst>
        </pc:spChg>
        <pc:spChg chg="del mod topLvl">
          <ac:chgData name="Nadirah Syahnas Sudarto" userId="4f01f0a0-3d37-43e0-bb39-ad4c26e2e0a0" providerId="ADAL" clId="{1EA27080-4CC1-4D78-AAE0-99F3201A482B}" dt="2024-06-04T14:26:04.650" v="2662" actId="478"/>
          <ac:spMkLst>
            <pc:docMk/>
            <pc:sldMk cId="4033844120" sldId="272"/>
            <ac:spMk id="7" creationId="{5F942091-1181-13CB-63EA-643299B9AA7B}"/>
          </ac:spMkLst>
        </pc:spChg>
        <pc:spChg chg="mod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7" creationId="{DD240337-5495-F70B-68D7-82B2293749D4}"/>
          </ac:spMkLst>
        </pc:spChg>
        <pc:spChg chg="del mod topLvl">
          <ac:chgData name="Nadirah Syahnas Sudarto" userId="4f01f0a0-3d37-43e0-bb39-ad4c26e2e0a0" providerId="ADAL" clId="{1EA27080-4CC1-4D78-AAE0-99F3201A482B}" dt="2024-06-04T14:26:04.650" v="2662" actId="478"/>
          <ac:spMkLst>
            <pc:docMk/>
            <pc:sldMk cId="4033844120" sldId="272"/>
            <ac:spMk id="8" creationId="{2E85F716-A5AB-6FEE-AA5C-777C055F6728}"/>
          </ac:spMkLst>
        </pc:spChg>
        <pc:spChg chg="mod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8" creationId="{EE0FC731-06C1-4A86-DC41-7A4E57471300}"/>
          </ac:spMkLst>
        </pc:spChg>
        <pc:spChg chg="mod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9" creationId="{00F98C02-0808-96E4-97A6-296C235D867B}"/>
          </ac:spMkLst>
        </pc:spChg>
        <pc:spChg chg="del mod topLvl">
          <ac:chgData name="Nadirah Syahnas Sudarto" userId="4f01f0a0-3d37-43e0-bb39-ad4c26e2e0a0" providerId="ADAL" clId="{1EA27080-4CC1-4D78-AAE0-99F3201A482B}" dt="2024-06-04T14:26:04.650" v="2662" actId="478"/>
          <ac:spMkLst>
            <pc:docMk/>
            <pc:sldMk cId="4033844120" sldId="272"/>
            <ac:spMk id="9" creationId="{E1B6AA49-59E5-6085-EAF0-A11EEA72FD1C}"/>
          </ac:spMkLst>
        </pc:spChg>
        <pc:spChg chg="del mod topLvl">
          <ac:chgData name="Nadirah Syahnas Sudarto" userId="4f01f0a0-3d37-43e0-bb39-ad4c26e2e0a0" providerId="ADAL" clId="{1EA27080-4CC1-4D78-AAE0-99F3201A482B}" dt="2024-06-04T14:26:04.650" v="2662" actId="478"/>
          <ac:spMkLst>
            <pc:docMk/>
            <pc:sldMk cId="4033844120" sldId="272"/>
            <ac:spMk id="10" creationId="{8DB65F81-F907-3A82-484F-37CC5D2C1775}"/>
          </ac:spMkLst>
        </pc:spChg>
        <pc:spChg chg="del mod topLvl">
          <ac:chgData name="Nadirah Syahnas Sudarto" userId="4f01f0a0-3d37-43e0-bb39-ad4c26e2e0a0" providerId="ADAL" clId="{1EA27080-4CC1-4D78-AAE0-99F3201A482B}" dt="2024-06-04T14:26:08.473" v="2663" actId="478"/>
          <ac:spMkLst>
            <pc:docMk/>
            <pc:sldMk cId="4033844120" sldId="272"/>
            <ac:spMk id="11" creationId="{FAB0CB67-F9AA-9CD8-969E-2003F609B371}"/>
          </ac:spMkLst>
        </pc:spChg>
        <pc:spChg chg="mod topLvl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12" creationId="{B21342EA-DE28-0E15-E91B-3E2450B4E779}"/>
          </ac:spMkLst>
        </pc:spChg>
        <pc:spChg chg="mod topLvl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13" creationId="{237E7D4D-6CFB-1938-8B9B-C24F87108006}"/>
          </ac:spMkLst>
        </pc:spChg>
        <pc:spChg chg="add mod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14" creationId="{B935089B-5DD0-A386-E68C-015735A42885}"/>
          </ac:spMkLst>
        </pc:spChg>
        <pc:spChg chg="mod topLvl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15" creationId="{994D10A0-0AAC-4BB2-F77A-0D3F3D73EBBE}"/>
          </ac:spMkLst>
        </pc:spChg>
        <pc:spChg chg="mod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16" creationId="{E4213A02-D765-941C-CC4B-234EB0C49840}"/>
          </ac:spMkLst>
        </pc:spChg>
        <pc:spChg chg="mod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17" creationId="{20E2AC95-44AE-99F5-C5DF-B29FEB9513D3}"/>
          </ac:spMkLst>
        </pc:spChg>
        <pc:spChg chg="mod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18" creationId="{20FBD704-467B-807A-6B15-C854863142FC}"/>
          </ac:spMkLst>
        </pc:spChg>
        <pc:spChg chg="del">
          <ac:chgData name="Nadirah Syahnas Sudarto" userId="4f01f0a0-3d37-43e0-bb39-ad4c26e2e0a0" providerId="ADAL" clId="{1EA27080-4CC1-4D78-AAE0-99F3201A482B}" dt="2024-06-04T14:26:04.650" v="2662" actId="478"/>
          <ac:spMkLst>
            <pc:docMk/>
            <pc:sldMk cId="4033844120" sldId="272"/>
            <ac:spMk id="19" creationId="{30DE16D0-7516-41A3-179A-81BA934BE02F}"/>
          </ac:spMkLst>
        </pc:spChg>
        <pc:spChg chg="mod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19" creationId="{BCA77F10-ED44-36F2-60F2-361ABF97EFE0}"/>
          </ac:spMkLst>
        </pc:spChg>
        <pc:spChg chg="del">
          <ac:chgData name="Nadirah Syahnas Sudarto" userId="4f01f0a0-3d37-43e0-bb39-ad4c26e2e0a0" providerId="ADAL" clId="{1EA27080-4CC1-4D78-AAE0-99F3201A482B}" dt="2024-06-04T14:26:04.650" v="2662" actId="478"/>
          <ac:spMkLst>
            <pc:docMk/>
            <pc:sldMk cId="4033844120" sldId="272"/>
            <ac:spMk id="20" creationId="{A25CD023-94DD-D1B3-7EB6-ECED19C5F556}"/>
          </ac:spMkLst>
        </pc:spChg>
        <pc:spChg chg="del">
          <ac:chgData name="Nadirah Syahnas Sudarto" userId="4f01f0a0-3d37-43e0-bb39-ad4c26e2e0a0" providerId="ADAL" clId="{1EA27080-4CC1-4D78-AAE0-99F3201A482B}" dt="2024-06-04T14:26:04.650" v="2662" actId="478"/>
          <ac:spMkLst>
            <pc:docMk/>
            <pc:sldMk cId="4033844120" sldId="272"/>
            <ac:spMk id="21" creationId="{129050CB-592F-4457-30B1-7BE16FF4519F}"/>
          </ac:spMkLst>
        </pc:spChg>
        <pc:spChg chg="del">
          <ac:chgData name="Nadirah Syahnas Sudarto" userId="4f01f0a0-3d37-43e0-bb39-ad4c26e2e0a0" providerId="ADAL" clId="{1EA27080-4CC1-4D78-AAE0-99F3201A482B}" dt="2024-06-04T14:26:04.650" v="2662" actId="478"/>
          <ac:spMkLst>
            <pc:docMk/>
            <pc:sldMk cId="4033844120" sldId="272"/>
            <ac:spMk id="22" creationId="{A2BF2CC5-56F0-F17A-BB5D-82286160E3A9}"/>
          </ac:spMkLst>
        </pc:spChg>
        <pc:spChg chg="del">
          <ac:chgData name="Nadirah Syahnas Sudarto" userId="4f01f0a0-3d37-43e0-bb39-ad4c26e2e0a0" providerId="ADAL" clId="{1EA27080-4CC1-4D78-AAE0-99F3201A482B}" dt="2024-06-04T14:26:12.564" v="2665" actId="478"/>
          <ac:spMkLst>
            <pc:docMk/>
            <pc:sldMk cId="4033844120" sldId="272"/>
            <ac:spMk id="23" creationId="{0BE35274-6DAF-692D-A9C4-C4430FE392EC}"/>
          </ac:spMkLst>
        </pc:spChg>
        <pc:spChg chg="mod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24" creationId="{3E5A6854-9BD3-EEB0-C9BB-A3B332198AC3}"/>
          </ac:spMkLst>
        </pc:spChg>
        <pc:spChg chg="del">
          <ac:chgData name="Nadirah Syahnas Sudarto" userId="4f01f0a0-3d37-43e0-bb39-ad4c26e2e0a0" providerId="ADAL" clId="{1EA27080-4CC1-4D78-AAE0-99F3201A482B}" dt="2024-06-04T14:26:12.564" v="2665" actId="478"/>
          <ac:spMkLst>
            <pc:docMk/>
            <pc:sldMk cId="4033844120" sldId="272"/>
            <ac:spMk id="25" creationId="{EF7E41CA-E0DC-B19A-4F8E-D41C102EAEA6}"/>
          </ac:spMkLst>
        </pc:spChg>
        <pc:spChg chg="add mod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27" creationId="{90298C0F-E565-1AA4-947D-FA4C3DE53C0E}"/>
          </ac:spMkLst>
        </pc:spChg>
        <pc:spChg chg="add del mod">
          <ac:chgData name="Nadirah Syahnas Sudarto" userId="4f01f0a0-3d37-43e0-bb39-ad4c26e2e0a0" providerId="ADAL" clId="{1EA27080-4CC1-4D78-AAE0-99F3201A482B}" dt="2024-06-05T04:31:20.581" v="4662" actId="478"/>
          <ac:spMkLst>
            <pc:docMk/>
            <pc:sldMk cId="4033844120" sldId="272"/>
            <ac:spMk id="28" creationId="{9CFC24FE-0A90-DB9E-CF28-15D4861E4D9A}"/>
          </ac:spMkLst>
        </pc:spChg>
        <pc:spChg chg="add mod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29" creationId="{2D2C4F41-42C1-52A2-F9A1-87F263C78CD0}"/>
          </ac:spMkLst>
        </pc:spChg>
        <pc:spChg chg="add del mod">
          <ac:chgData name="Nadirah Syahnas Sudarto" userId="4f01f0a0-3d37-43e0-bb39-ad4c26e2e0a0" providerId="ADAL" clId="{1EA27080-4CC1-4D78-AAE0-99F3201A482B}" dt="2024-06-05T04:31:49.775" v="4699" actId="478"/>
          <ac:spMkLst>
            <pc:docMk/>
            <pc:sldMk cId="4033844120" sldId="272"/>
            <ac:spMk id="30" creationId="{DDB185AA-5B1B-158C-BEF3-39FFB4CA5D3A}"/>
          </ac:spMkLst>
        </pc:spChg>
        <pc:spChg chg="add del mod">
          <ac:chgData name="Nadirah Syahnas Sudarto" userId="4f01f0a0-3d37-43e0-bb39-ad4c26e2e0a0" providerId="ADAL" clId="{1EA27080-4CC1-4D78-AAE0-99F3201A482B}" dt="2024-06-05T04:32:15.673" v="4711" actId="478"/>
          <ac:spMkLst>
            <pc:docMk/>
            <pc:sldMk cId="4033844120" sldId="272"/>
            <ac:spMk id="31" creationId="{B78D7FD6-084F-8F5B-2899-88E57F522CE7}"/>
          </ac:spMkLst>
        </pc:spChg>
        <pc:spChg chg="add mod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32" creationId="{9C700E58-3F10-18A0-A10A-42D708816042}"/>
          </ac:spMkLst>
        </pc:spChg>
        <pc:spChg chg="add mod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33" creationId="{4440E510-694F-5B59-1889-F3111FAD6850}"/>
          </ac:spMkLst>
        </pc:spChg>
        <pc:spChg chg="add mod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34" creationId="{2F758653-D2F2-C8C5-9327-1CF0704C0FCB}"/>
          </ac:spMkLst>
        </pc:spChg>
        <pc:spChg chg="add del mod">
          <ac:chgData name="Nadirah Syahnas Sudarto" userId="4f01f0a0-3d37-43e0-bb39-ad4c26e2e0a0" providerId="ADAL" clId="{1EA27080-4CC1-4D78-AAE0-99F3201A482B}" dt="2024-06-05T09:19:43.704" v="8018" actId="478"/>
          <ac:spMkLst>
            <pc:docMk/>
            <pc:sldMk cId="4033844120" sldId="272"/>
            <ac:spMk id="35" creationId="{9B96B93B-967C-2D86-BEE3-B18AB169F83F}"/>
          </ac:spMkLst>
        </pc:spChg>
        <pc:spChg chg="add del mod">
          <ac:chgData name="Nadirah Syahnas Sudarto" userId="4f01f0a0-3d37-43e0-bb39-ad4c26e2e0a0" providerId="ADAL" clId="{1EA27080-4CC1-4D78-AAE0-99F3201A482B}" dt="2024-06-05T09:19:46.767" v="8019" actId="478"/>
          <ac:spMkLst>
            <pc:docMk/>
            <pc:sldMk cId="4033844120" sldId="272"/>
            <ac:spMk id="37" creationId="{EF2FF017-0FF4-3122-9A69-36E5E31BDD87}"/>
          </ac:spMkLst>
        </pc:spChg>
        <pc:spChg chg="add del mod">
          <ac:chgData name="Nadirah Syahnas Sudarto" userId="4f01f0a0-3d37-43e0-bb39-ad4c26e2e0a0" providerId="ADAL" clId="{1EA27080-4CC1-4D78-AAE0-99F3201A482B}" dt="2024-06-05T09:36:02.992" v="9064" actId="478"/>
          <ac:spMkLst>
            <pc:docMk/>
            <pc:sldMk cId="4033844120" sldId="272"/>
            <ac:spMk id="39" creationId="{15FE7AE2-6F3A-C3AB-17C4-A4F187663C90}"/>
          </ac:spMkLst>
        </pc:spChg>
        <pc:spChg chg="add del mod">
          <ac:chgData name="Nadirah Syahnas Sudarto" userId="4f01f0a0-3d37-43e0-bb39-ad4c26e2e0a0" providerId="ADAL" clId="{1EA27080-4CC1-4D78-AAE0-99F3201A482B}" dt="2024-06-05T09:36:23.063" v="9074" actId="478"/>
          <ac:spMkLst>
            <pc:docMk/>
            <pc:sldMk cId="4033844120" sldId="272"/>
            <ac:spMk id="41" creationId="{12090960-B4A7-FF08-A02D-AE546CA36FB1}"/>
          </ac:spMkLst>
        </pc:spChg>
        <pc:spChg chg="add mod">
          <ac:chgData name="Nadirah Syahnas Sudarto" userId="4f01f0a0-3d37-43e0-bb39-ad4c26e2e0a0" providerId="ADAL" clId="{1EA27080-4CC1-4D78-AAE0-99F3201A482B}" dt="2024-06-06T03:39:53.280" v="11041" actId="790"/>
          <ac:spMkLst>
            <pc:docMk/>
            <pc:sldMk cId="4033844120" sldId="272"/>
            <ac:spMk id="42" creationId="{2116EA69-1812-036C-1EF8-F497CD49C562}"/>
          </ac:spMkLst>
        </pc:spChg>
        <pc:spChg chg="add mod">
          <ac:chgData name="Nadirah Syahnas Sudarto" userId="4f01f0a0-3d37-43e0-bb39-ad4c26e2e0a0" providerId="ADAL" clId="{1EA27080-4CC1-4D78-AAE0-99F3201A482B}" dt="2024-06-06T03:41:11.294" v="11047" actId="114"/>
          <ac:spMkLst>
            <pc:docMk/>
            <pc:sldMk cId="4033844120" sldId="272"/>
            <ac:spMk id="43" creationId="{192B37B7-FF10-DA51-47D6-6E439EFBA6CE}"/>
          </ac:spMkLst>
        </pc:spChg>
        <pc:grpChg chg="del">
          <ac:chgData name="Nadirah Syahnas Sudarto" userId="4f01f0a0-3d37-43e0-bb39-ad4c26e2e0a0" providerId="ADAL" clId="{1EA27080-4CC1-4D78-AAE0-99F3201A482B}" dt="2024-06-04T14:26:00.720" v="2661" actId="165"/>
          <ac:grpSpMkLst>
            <pc:docMk/>
            <pc:sldMk cId="4033844120" sldId="272"/>
            <ac:grpSpMk id="26" creationId="{8FD6BB09-B77A-E37D-4A6D-947E44A08BA1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Nadirah Syahnas Sudarto" userId="4f01f0a0-3d37-43e0-bb39-ad4c26e2e0a0" providerId="ADAL" clId="{1EA27080-4CC1-4D78-AAE0-99F3201A482B}" dt="2024-06-05T09:39:01.928" v="9147"/>
              <pc2:cmMkLst xmlns:pc2="http://schemas.microsoft.com/office/powerpoint/2019/9/main/command">
                <pc:docMk/>
                <pc:sldMk cId="4033844120" sldId="272"/>
                <pc2:cmMk id="{88AD342A-C0D6-4636-885B-C58F0B453C24}"/>
              </pc2:cmMkLst>
            </pc226:cmChg>
            <pc226:cmChg xmlns:pc226="http://schemas.microsoft.com/office/powerpoint/2022/06/main/command" chg="add mod">
              <pc226:chgData name="Nadirah Syahnas Sudarto" userId="4f01f0a0-3d37-43e0-bb39-ad4c26e2e0a0" providerId="ADAL" clId="{1EA27080-4CC1-4D78-AAE0-99F3201A482B}" dt="2024-06-06T03:27:02.979" v="10629" actId="20577"/>
              <pc2:cmMkLst xmlns:pc2="http://schemas.microsoft.com/office/powerpoint/2019/9/main/command">
                <pc:docMk/>
                <pc:sldMk cId="4033844120" sldId="272"/>
                <pc2:cmMk id="{ACB88F52-A9A0-4978-AF61-FAC8BD5EBA2A}"/>
              </pc2:cmMkLst>
              <pc226:cmRplyChg chg="add">
                <pc226:chgData name="Nadirah Syahnas Sudarto" userId="4f01f0a0-3d37-43e0-bb39-ad4c26e2e0a0" providerId="ADAL" clId="{1EA27080-4CC1-4D78-AAE0-99F3201A482B}" dt="2024-06-06T01:37:53.583" v="10334"/>
                <pc2:cmRplyMkLst xmlns:pc2="http://schemas.microsoft.com/office/powerpoint/2019/9/main/command">
                  <pc:docMk/>
                  <pc:sldMk cId="4033844120" sldId="272"/>
                  <pc2:cmMk id="{ACB88F52-A9A0-4978-AF61-FAC8BD5EBA2A}"/>
                  <pc2:cmRplyMk id="{F2AF430F-9189-485D-A79C-761355457382}"/>
                </pc2:cmRplyMkLst>
              </pc226:cmRplyChg>
              <pc226:cmRplyChg chg="add">
                <pc226:chgData name="Nadirah Syahnas Sudarto" userId="4f01f0a0-3d37-43e0-bb39-ad4c26e2e0a0" providerId="ADAL" clId="{1EA27080-4CC1-4D78-AAE0-99F3201A482B}" dt="2024-06-06T01:37:41.140" v="10333"/>
                <pc2:cmRplyMkLst xmlns:pc2="http://schemas.microsoft.com/office/powerpoint/2019/9/main/command">
                  <pc:docMk/>
                  <pc:sldMk cId="4033844120" sldId="272"/>
                  <pc2:cmMk id="{ACB88F52-A9A0-4978-AF61-FAC8BD5EBA2A}"/>
                  <pc2:cmRplyMk id="{A2A61A57-581D-4C7A-B07D-1AD401A600C0}"/>
                </pc2:cmRplyMkLst>
              </pc226:cmRplyChg>
            </pc226:cmChg>
            <pc226:cmChg xmlns:pc226="http://schemas.microsoft.com/office/powerpoint/2022/06/main/command" chg="add mod">
              <pc226:chgData name="Nadirah Syahnas Sudarto" userId="4f01f0a0-3d37-43e0-bb39-ad4c26e2e0a0" providerId="ADAL" clId="{1EA27080-4CC1-4D78-AAE0-99F3201A482B}" dt="2024-06-06T03:26:49.892" v="10628" actId="20577"/>
              <pc2:cmMkLst xmlns:pc2="http://schemas.microsoft.com/office/powerpoint/2019/9/main/command">
                <pc:docMk/>
                <pc:sldMk cId="4033844120" sldId="272"/>
                <pc2:cmMk id="{68BE8A54-65F4-438A-BD6B-81B6F2BA9EDE}"/>
              </pc2:cmMkLst>
            </pc226:cmChg>
          </p:ext>
        </pc:extLst>
      </pc:sldChg>
      <pc:sldChg chg="modCm">
        <pc:chgData name="Nadirah Syahnas Sudarto" userId="4f01f0a0-3d37-43e0-bb39-ad4c26e2e0a0" providerId="ADAL" clId="{1EA27080-4CC1-4D78-AAE0-99F3201A482B}" dt="2024-06-06T02:51:30.819" v="10348" actId="2056"/>
        <pc:sldMkLst>
          <pc:docMk/>
          <pc:sldMk cId="3540664289" sldId="27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Nadirah Syahnas Sudarto" userId="4f01f0a0-3d37-43e0-bb39-ad4c26e2e0a0" providerId="ADAL" clId="{1EA27080-4CC1-4D78-AAE0-99F3201A482B}" dt="2024-06-06T02:51:30.819" v="10348" actId="2056"/>
              <pc2:cmMkLst xmlns:pc2="http://schemas.microsoft.com/office/powerpoint/2019/9/main/command">
                <pc:docMk/>
                <pc:sldMk cId="3540664289" sldId="273"/>
                <pc2:cmMk id="{3039CD7F-7679-4B57-9C16-BD57DD0FEAF0}"/>
              </pc2:cmMkLst>
            </pc226:cmChg>
          </p:ext>
        </pc:extLst>
      </pc:sldChg>
      <pc:sldChg chg="add del">
        <pc:chgData name="Nadirah Syahnas Sudarto" userId="4f01f0a0-3d37-43e0-bb39-ad4c26e2e0a0" providerId="ADAL" clId="{1EA27080-4CC1-4D78-AAE0-99F3201A482B}" dt="2024-06-04T14:17:06.218" v="2067" actId="47"/>
        <pc:sldMkLst>
          <pc:docMk/>
          <pc:sldMk cId="4257634115" sldId="273"/>
        </pc:sldMkLst>
      </pc:sldChg>
      <pc:sldChg chg="new del">
        <pc:chgData name="Nadirah Syahnas Sudarto" userId="4f01f0a0-3d37-43e0-bb39-ad4c26e2e0a0" providerId="ADAL" clId="{1EA27080-4CC1-4D78-AAE0-99F3201A482B}" dt="2024-06-05T07:50:52.541" v="5902" actId="680"/>
        <pc:sldMkLst>
          <pc:docMk/>
          <pc:sldMk cId="1799285882" sldId="279"/>
        </pc:sldMkLst>
      </pc:sldChg>
    </pc:docChg>
  </pc:docChgLst>
  <pc:docChgLst>
    <pc:chgData name="Lalu Garin Alham" userId="S::lalu_g_alham@linkaja.id::7d2689f5-0597-477f-95ae-c4024ca63831" providerId="AD" clId="Web-{D3B62208-4164-155D-B3AD-C7809D67F8EC}"/>
    <pc:docChg chg="delSld modSld">
      <pc:chgData name="Lalu Garin Alham" userId="S::lalu_g_alham@linkaja.id::7d2689f5-0597-477f-95ae-c4024ca63831" providerId="AD" clId="Web-{D3B62208-4164-155D-B3AD-C7809D67F8EC}" dt="2024-06-06T03:51:06.932" v="771" actId="1076"/>
      <pc:docMkLst>
        <pc:docMk/>
      </pc:docMkLst>
      <pc:sldChg chg="modSp">
        <pc:chgData name="Lalu Garin Alham" userId="S::lalu_g_alham@linkaja.id::7d2689f5-0597-477f-95ae-c4024ca63831" providerId="AD" clId="Web-{D3B62208-4164-155D-B3AD-C7809D67F8EC}" dt="2024-06-06T03:02:02.507" v="181" actId="20577"/>
        <pc:sldMkLst>
          <pc:docMk/>
          <pc:sldMk cId="609518531" sldId="257"/>
        </pc:sldMkLst>
        <pc:spChg chg="mod">
          <ac:chgData name="Lalu Garin Alham" userId="S::lalu_g_alham@linkaja.id::7d2689f5-0597-477f-95ae-c4024ca63831" providerId="AD" clId="Web-{D3B62208-4164-155D-B3AD-C7809D67F8EC}" dt="2024-06-06T03:02:02.507" v="181" actId="20577"/>
          <ac:spMkLst>
            <pc:docMk/>
            <pc:sldMk cId="609518531" sldId="257"/>
            <ac:spMk id="3" creationId="{BCB15C4C-F15E-726F-9985-ACCA959A152E}"/>
          </ac:spMkLst>
        </pc:spChg>
      </pc:sldChg>
      <pc:sldChg chg="modSp">
        <pc:chgData name="Lalu Garin Alham" userId="S::lalu_g_alham@linkaja.id::7d2689f5-0597-477f-95ae-c4024ca63831" providerId="AD" clId="Web-{D3B62208-4164-155D-B3AD-C7809D67F8EC}" dt="2024-06-06T03:05:49.326" v="198" actId="1076"/>
        <pc:sldMkLst>
          <pc:docMk/>
          <pc:sldMk cId="229015473" sldId="258"/>
        </pc:sldMkLst>
        <pc:spChg chg="mod">
          <ac:chgData name="Lalu Garin Alham" userId="S::lalu_g_alham@linkaja.id::7d2689f5-0597-477f-95ae-c4024ca63831" providerId="AD" clId="Web-{D3B62208-4164-155D-B3AD-C7809D67F8EC}" dt="2024-06-06T02:37:41.926" v="5" actId="1076"/>
          <ac:spMkLst>
            <pc:docMk/>
            <pc:sldMk cId="229015473" sldId="258"/>
            <ac:spMk id="7" creationId="{772929A2-EA9E-76AA-0020-6BA353126201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2:37:41.958" v="6" actId="1076"/>
          <ac:spMkLst>
            <pc:docMk/>
            <pc:sldMk cId="229015473" sldId="258"/>
            <ac:spMk id="12" creationId="{62B267FD-91EC-6372-F4CA-71F452AAB56C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05:49.326" v="198" actId="1076"/>
          <ac:spMkLst>
            <pc:docMk/>
            <pc:sldMk cId="229015473" sldId="258"/>
            <ac:spMk id="20" creationId="{FC0B9755-C033-4F5D-903F-3F4DB46DF181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2:37:42.036" v="9" actId="1076"/>
          <ac:spMkLst>
            <pc:docMk/>
            <pc:sldMk cId="229015473" sldId="258"/>
            <ac:spMk id="41" creationId="{EF6DC3B6-51C6-21A2-8AE8-24263CD7149B}"/>
          </ac:spMkLst>
        </pc:spChg>
        <pc:picChg chg="mod">
          <ac:chgData name="Lalu Garin Alham" userId="S::lalu_g_alham@linkaja.id::7d2689f5-0597-477f-95ae-c4024ca63831" providerId="AD" clId="Web-{D3B62208-4164-155D-B3AD-C7809D67F8EC}" dt="2024-06-06T02:37:41.973" v="7" actId="1076"/>
          <ac:picMkLst>
            <pc:docMk/>
            <pc:sldMk cId="229015473" sldId="258"/>
            <ac:picMk id="15" creationId="{0F62B19A-8092-BAD4-734D-E388FC816DEB}"/>
          </ac:picMkLst>
        </pc:picChg>
        <pc:picChg chg="mod">
          <ac:chgData name="Lalu Garin Alham" userId="S::lalu_g_alham@linkaja.id::7d2689f5-0597-477f-95ae-c4024ca63831" providerId="AD" clId="Web-{D3B62208-4164-155D-B3AD-C7809D67F8EC}" dt="2024-06-06T02:37:45.255" v="10" actId="1076"/>
          <ac:picMkLst>
            <pc:docMk/>
            <pc:sldMk cId="229015473" sldId="258"/>
            <ac:picMk id="40" creationId="{588409C4-BE51-AD1A-6A81-6A46A14BEDB3}"/>
          </ac:picMkLst>
        </pc:picChg>
      </pc:sldChg>
      <pc:sldChg chg="modSp">
        <pc:chgData name="Lalu Garin Alham" userId="S::lalu_g_alham@linkaja.id::7d2689f5-0597-477f-95ae-c4024ca63831" providerId="AD" clId="Web-{D3B62208-4164-155D-B3AD-C7809D67F8EC}" dt="2024-06-06T03:42:57.356" v="730" actId="20577"/>
        <pc:sldMkLst>
          <pc:docMk/>
          <pc:sldMk cId="2386717904" sldId="262"/>
        </pc:sldMkLst>
        <pc:spChg chg="mod">
          <ac:chgData name="Lalu Garin Alham" userId="S::lalu_g_alham@linkaja.id::7d2689f5-0597-477f-95ae-c4024ca63831" providerId="AD" clId="Web-{D3B62208-4164-155D-B3AD-C7809D67F8EC}" dt="2024-06-06T02:55:57.777" v="132" actId="20577"/>
          <ac:spMkLst>
            <pc:docMk/>
            <pc:sldMk cId="2386717904" sldId="262"/>
            <ac:spMk id="2" creationId="{C9A123FE-51D3-0C34-AF42-C8DCA57459FC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42:57.356" v="730" actId="20577"/>
          <ac:spMkLst>
            <pc:docMk/>
            <pc:sldMk cId="2386717904" sldId="262"/>
            <ac:spMk id="6" creationId="{A6B0DA2D-1AC6-885C-567B-3FF7CA5F85F8}"/>
          </ac:spMkLst>
        </pc:spChg>
        <pc:graphicFrameChg chg="mod modGraphic">
          <ac:chgData name="Lalu Garin Alham" userId="S::lalu_g_alham@linkaja.id::7d2689f5-0597-477f-95ae-c4024ca63831" providerId="AD" clId="Web-{D3B62208-4164-155D-B3AD-C7809D67F8EC}" dt="2024-06-06T02:57:39.093" v="152"/>
          <ac:graphicFrameMkLst>
            <pc:docMk/>
            <pc:sldMk cId="2386717904" sldId="262"/>
            <ac:graphicFrameMk id="5" creationId="{8D51BFC3-6E04-440D-DFEB-8FEBAF715DA3}"/>
          </ac:graphicFrameMkLst>
        </pc:graphicFrameChg>
      </pc:sldChg>
      <pc:sldChg chg="modSp">
        <pc:chgData name="Lalu Garin Alham" userId="S::lalu_g_alham@linkaja.id::7d2689f5-0597-477f-95ae-c4024ca63831" providerId="AD" clId="Web-{D3B62208-4164-155D-B3AD-C7809D67F8EC}" dt="2024-06-06T03:46:27.362" v="739" actId="20577"/>
        <pc:sldMkLst>
          <pc:docMk/>
          <pc:sldMk cId="1793868252" sldId="263"/>
        </pc:sldMkLst>
        <pc:spChg chg="mod">
          <ac:chgData name="Lalu Garin Alham" userId="S::lalu_g_alham@linkaja.id::7d2689f5-0597-477f-95ae-c4024ca63831" providerId="AD" clId="Web-{D3B62208-4164-155D-B3AD-C7809D67F8EC}" dt="2024-06-06T03:46:27.362" v="739" actId="20577"/>
          <ac:spMkLst>
            <pc:docMk/>
            <pc:sldMk cId="1793868252" sldId="263"/>
            <ac:spMk id="2" creationId="{C9A123FE-51D3-0C34-AF42-C8DCA57459FC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25:11.795" v="325" actId="20577"/>
          <ac:spMkLst>
            <pc:docMk/>
            <pc:sldMk cId="1793868252" sldId="263"/>
            <ac:spMk id="3" creationId="{38056143-2303-1603-BF03-62BC3F94F301}"/>
          </ac:spMkLst>
        </pc:spChg>
        <pc:picChg chg="mod">
          <ac:chgData name="Lalu Garin Alham" userId="S::lalu_g_alham@linkaja.id::7d2689f5-0597-477f-95ae-c4024ca63831" providerId="AD" clId="Web-{D3B62208-4164-155D-B3AD-C7809D67F8EC}" dt="2024-06-06T03:03:09.587" v="197" actId="14100"/>
          <ac:picMkLst>
            <pc:docMk/>
            <pc:sldMk cId="1793868252" sldId="263"/>
            <ac:picMk id="6" creationId="{C9A2F940-C957-2987-D948-D1EFFA243907}"/>
          </ac:picMkLst>
        </pc:picChg>
      </pc:sldChg>
      <pc:sldChg chg="addSp delSp modSp">
        <pc:chgData name="Lalu Garin Alham" userId="S::lalu_g_alham@linkaja.id::7d2689f5-0597-477f-95ae-c4024ca63831" providerId="AD" clId="Web-{D3B62208-4164-155D-B3AD-C7809D67F8EC}" dt="2024-06-06T03:45:04.672" v="736" actId="20577"/>
        <pc:sldMkLst>
          <pc:docMk/>
          <pc:sldMk cId="1068160355" sldId="265"/>
        </pc:sldMkLst>
        <pc:spChg chg="mod">
          <ac:chgData name="Lalu Garin Alham" userId="S::lalu_g_alham@linkaja.id::7d2689f5-0597-477f-95ae-c4024ca63831" providerId="AD" clId="Web-{D3B62208-4164-155D-B3AD-C7809D67F8EC}" dt="2024-06-06T03:45:04.672" v="736" actId="20577"/>
          <ac:spMkLst>
            <pc:docMk/>
            <pc:sldMk cId="1068160355" sldId="265"/>
            <ac:spMk id="2" creationId="{C9A123FE-51D3-0C34-AF42-C8DCA57459FC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2:50:02.937" v="119" actId="20577"/>
          <ac:spMkLst>
            <pc:docMk/>
            <pc:sldMk cId="1068160355" sldId="265"/>
            <ac:spMk id="3" creationId="{38056143-2303-1603-BF03-62BC3F94F301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2:53:00.943" v="131" actId="14100"/>
          <ac:spMkLst>
            <pc:docMk/>
            <pc:sldMk cId="1068160355" sldId="265"/>
            <ac:spMk id="26" creationId="{61B68816-F1B0-6C1B-29FD-C8D73106EEA5}"/>
          </ac:spMkLst>
        </pc:spChg>
        <pc:picChg chg="add mod">
          <ac:chgData name="Lalu Garin Alham" userId="S::lalu_g_alham@linkaja.id::7d2689f5-0597-477f-95ae-c4024ca63831" providerId="AD" clId="Web-{D3B62208-4164-155D-B3AD-C7809D67F8EC}" dt="2024-06-06T02:49:42.170" v="103" actId="1076"/>
          <ac:picMkLst>
            <pc:docMk/>
            <pc:sldMk cId="1068160355" sldId="265"/>
            <ac:picMk id="15" creationId="{3CD73F49-814B-B02F-9CCE-2A971D97D29E}"/>
          </ac:picMkLst>
        </pc:picChg>
        <pc:picChg chg="mod">
          <ac:chgData name="Lalu Garin Alham" userId="S::lalu_g_alham@linkaja.id::7d2689f5-0597-477f-95ae-c4024ca63831" providerId="AD" clId="Web-{D3B62208-4164-155D-B3AD-C7809D67F8EC}" dt="2024-06-06T02:49:48.311" v="105" actId="1076"/>
          <ac:picMkLst>
            <pc:docMk/>
            <pc:sldMk cId="1068160355" sldId="265"/>
            <ac:picMk id="22" creationId="{36BD900D-F563-E7FB-623F-E3BBA4D26E99}"/>
          </ac:picMkLst>
        </pc:picChg>
        <pc:cxnChg chg="add del mod">
          <ac:chgData name="Lalu Garin Alham" userId="S::lalu_g_alham@linkaja.id::7d2689f5-0597-477f-95ae-c4024ca63831" providerId="AD" clId="Web-{D3B62208-4164-155D-B3AD-C7809D67F8EC}" dt="2024-06-06T02:42:57.672" v="51"/>
          <ac:cxnSpMkLst>
            <pc:docMk/>
            <pc:sldMk cId="1068160355" sldId="265"/>
            <ac:cxnSpMk id="4" creationId="{16C00954-E390-79EE-880D-9A7CE7173D67}"/>
          </ac:cxnSpMkLst>
        </pc:cxnChg>
        <pc:cxnChg chg="add del mod">
          <ac:chgData name="Lalu Garin Alham" userId="S::lalu_g_alham@linkaja.id::7d2689f5-0597-477f-95ae-c4024ca63831" providerId="AD" clId="Web-{D3B62208-4164-155D-B3AD-C7809D67F8EC}" dt="2024-06-06T02:43:00.266" v="52"/>
          <ac:cxnSpMkLst>
            <pc:docMk/>
            <pc:sldMk cId="1068160355" sldId="265"/>
            <ac:cxnSpMk id="9" creationId="{24F6C700-D9DC-1220-83DD-C19E959DE57E}"/>
          </ac:cxnSpMkLst>
        </pc:cxnChg>
        <pc:cxnChg chg="add del">
          <ac:chgData name="Lalu Garin Alham" userId="S::lalu_g_alham@linkaja.id::7d2689f5-0597-477f-95ae-c4024ca63831" providerId="AD" clId="Web-{D3B62208-4164-155D-B3AD-C7809D67F8EC}" dt="2024-06-06T02:42:55.797" v="50"/>
          <ac:cxnSpMkLst>
            <pc:docMk/>
            <pc:sldMk cId="1068160355" sldId="265"/>
            <ac:cxnSpMk id="13" creationId="{B4F2E3A9-E5A0-DD8B-8D09-2BF58871D2CF}"/>
          </ac:cxnSpMkLst>
        </pc:cxnChg>
      </pc:sldChg>
      <pc:sldChg chg="modSp delCm">
        <pc:chgData name="Lalu Garin Alham" userId="S::lalu_g_alham@linkaja.id::7d2689f5-0597-477f-95ae-c4024ca63831" providerId="AD" clId="Web-{D3B62208-4164-155D-B3AD-C7809D67F8EC}" dt="2024-06-06T03:50:16.993" v="763"/>
        <pc:sldMkLst>
          <pc:docMk/>
          <pc:sldMk cId="3819875982" sldId="266"/>
        </pc:sldMkLst>
        <pc:spChg chg="mod">
          <ac:chgData name="Lalu Garin Alham" userId="S::lalu_g_alham@linkaja.id::7d2689f5-0597-477f-95ae-c4024ca63831" providerId="AD" clId="Web-{D3B62208-4164-155D-B3AD-C7809D67F8EC}" dt="2024-06-06T03:19:12.598" v="243" actId="1076"/>
          <ac:spMkLst>
            <pc:docMk/>
            <pc:sldMk cId="3819875982" sldId="266"/>
            <ac:spMk id="2" creationId="{C9A123FE-51D3-0C34-AF42-C8DCA57459FC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19:43.114" v="244" actId="14100"/>
          <ac:spMkLst>
            <pc:docMk/>
            <pc:sldMk cId="3819875982" sldId="266"/>
            <ac:spMk id="37" creationId="{42D7D07D-5537-0642-88B5-FEB778674A3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Lalu Garin Alham" userId="S::lalu_g_alham@linkaja.id::7d2689f5-0597-477f-95ae-c4024ca63831" providerId="AD" clId="Web-{D3B62208-4164-155D-B3AD-C7809D67F8EC}" dt="2024-06-06T03:50:16.993" v="763"/>
              <pc2:cmMkLst xmlns:pc2="http://schemas.microsoft.com/office/powerpoint/2019/9/main/command">
                <pc:docMk/>
                <pc:sldMk cId="3819875982" sldId="266"/>
                <pc2:cmMk id="{66DAFB21-F232-48D5-8A24-24F99C011F46}"/>
              </pc2:cmMkLst>
            </pc226:cmChg>
            <pc226:cmChg xmlns:pc226="http://schemas.microsoft.com/office/powerpoint/2022/06/main/command" chg="del">
              <pc226:chgData name="Lalu Garin Alham" userId="S::lalu_g_alham@linkaja.id::7d2689f5-0597-477f-95ae-c4024ca63831" providerId="AD" clId="Web-{D3B62208-4164-155D-B3AD-C7809D67F8EC}" dt="2024-06-06T03:50:13.743" v="762"/>
              <pc2:cmMkLst xmlns:pc2="http://schemas.microsoft.com/office/powerpoint/2019/9/main/command">
                <pc:docMk/>
                <pc:sldMk cId="3819875982" sldId="266"/>
                <pc2:cmMk id="{AC9243EC-D389-41BB-9E4E-FFDA871122DD}"/>
              </pc2:cmMkLst>
            </pc226:cmChg>
          </p:ext>
        </pc:extLst>
      </pc:sldChg>
      <pc:sldChg chg="modSp delCm modCm">
        <pc:chgData name="Lalu Garin Alham" userId="S::lalu_g_alham@linkaja.id::7d2689f5-0597-477f-95ae-c4024ca63831" providerId="AD" clId="Web-{D3B62208-4164-155D-B3AD-C7809D67F8EC}" dt="2024-06-06T03:50:08.680" v="761"/>
        <pc:sldMkLst>
          <pc:docMk/>
          <pc:sldMk cId="3747794083" sldId="271"/>
        </pc:sldMkLst>
        <pc:spChg chg="mod">
          <ac:chgData name="Lalu Garin Alham" userId="S::lalu_g_alham@linkaja.id::7d2689f5-0597-477f-95ae-c4024ca63831" providerId="AD" clId="Web-{D3B62208-4164-155D-B3AD-C7809D67F8EC}" dt="2024-06-06T03:17:41.658" v="225" actId="20577"/>
          <ac:spMkLst>
            <pc:docMk/>
            <pc:sldMk cId="3747794083" sldId="271"/>
            <ac:spMk id="36" creationId="{8253165C-2BD4-816C-A0B5-DCB8B60F6FA5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18:20.971" v="239" actId="20577"/>
          <ac:spMkLst>
            <pc:docMk/>
            <pc:sldMk cId="3747794083" sldId="271"/>
            <ac:spMk id="39" creationId="{E899F94A-A382-2F96-06C7-E7F6579DEB63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16:16.030" v="223" actId="20577"/>
          <ac:spMkLst>
            <pc:docMk/>
            <pc:sldMk cId="3747794083" sldId="271"/>
            <ac:spMk id="54" creationId="{085A5392-C174-7A09-6100-9B898452C6DD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21:02.757" v="247" actId="1076"/>
          <ac:spMkLst>
            <pc:docMk/>
            <pc:sldMk cId="3747794083" sldId="271"/>
            <ac:spMk id="63" creationId="{8A00B940-4508-5417-7390-68585B8A9C1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Lalu Garin Alham" userId="S::lalu_g_alham@linkaja.id::7d2689f5-0597-477f-95ae-c4024ca63831" providerId="AD" clId="Web-{D3B62208-4164-155D-B3AD-C7809D67F8EC}" dt="2024-06-06T03:50:08.680" v="761"/>
              <pc2:cmMkLst xmlns:pc2="http://schemas.microsoft.com/office/powerpoint/2019/9/main/command">
                <pc:docMk/>
                <pc:sldMk cId="3747794083" sldId="271"/>
                <pc2:cmMk id="{1B44980E-8F5F-445F-AB43-6CDA42F268C0}"/>
              </pc2:cmMkLst>
            </pc226:cmChg>
          </p:ext>
        </pc:extLst>
      </pc:sldChg>
      <pc:sldChg chg="modSp delCm">
        <pc:chgData name="Lalu Garin Alham" userId="S::lalu_g_alham@linkaja.id::7d2689f5-0597-477f-95ae-c4024ca63831" providerId="AD" clId="Web-{D3B62208-4164-155D-B3AD-C7809D67F8EC}" dt="2024-06-06T03:50:26.603" v="765"/>
        <pc:sldMkLst>
          <pc:docMk/>
          <pc:sldMk cId="4033844120" sldId="272"/>
        </pc:sldMkLst>
        <pc:spChg chg="mod">
          <ac:chgData name="Lalu Garin Alham" userId="S::lalu_g_alham@linkaja.id::7d2689f5-0597-477f-95ae-c4024ca63831" providerId="AD" clId="Web-{D3B62208-4164-155D-B3AD-C7809D67F8EC}" dt="2024-06-06T03:20:36.866" v="246" actId="14100"/>
          <ac:spMkLst>
            <pc:docMk/>
            <pc:sldMk cId="4033844120" sldId="272"/>
            <ac:spMk id="16" creationId="{E4213A02-D765-941C-CC4B-234EB0C49840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20:33.865" v="245" actId="14100"/>
          <ac:spMkLst>
            <pc:docMk/>
            <pc:sldMk cId="4033844120" sldId="272"/>
            <ac:spMk id="17" creationId="{20E2AC95-44AE-99F5-C5DF-B29FEB9513D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Lalu Garin Alham" userId="S::lalu_g_alham@linkaja.id::7d2689f5-0597-477f-95ae-c4024ca63831" providerId="AD" clId="Web-{D3B62208-4164-155D-B3AD-C7809D67F8EC}" dt="2024-06-06T03:50:26.603" v="765"/>
              <pc2:cmMkLst xmlns:pc2="http://schemas.microsoft.com/office/powerpoint/2019/9/main/command">
                <pc:docMk/>
                <pc:sldMk cId="4033844120" sldId="272"/>
                <pc2:cmMk id="{ACB88F52-A9A0-4978-AF61-FAC8BD5EBA2A}"/>
              </pc2:cmMkLst>
            </pc226:cmChg>
            <pc226:cmChg xmlns:pc226="http://schemas.microsoft.com/office/powerpoint/2022/06/main/command" chg="del">
              <pc226:chgData name="Lalu Garin Alham" userId="S::lalu_g_alham@linkaja.id::7d2689f5-0597-477f-95ae-c4024ca63831" providerId="AD" clId="Web-{D3B62208-4164-155D-B3AD-C7809D67F8EC}" dt="2024-06-06T03:50:23.415" v="764"/>
              <pc2:cmMkLst xmlns:pc2="http://schemas.microsoft.com/office/powerpoint/2019/9/main/command">
                <pc:docMk/>
                <pc:sldMk cId="4033844120" sldId="272"/>
                <pc2:cmMk id="{68BE8A54-65F4-438A-BD6B-81B6F2BA9EDE}"/>
              </pc2:cmMkLst>
            </pc226:cmChg>
          </p:ext>
        </pc:extLst>
      </pc:sldChg>
      <pc:sldChg chg="modSp delCm">
        <pc:chgData name="Lalu Garin Alham" userId="S::lalu_g_alham@linkaja.id::7d2689f5-0597-477f-95ae-c4024ca63831" providerId="AD" clId="Web-{D3B62208-4164-155D-B3AD-C7809D67F8EC}" dt="2024-06-06T03:50:48.306" v="769"/>
        <pc:sldMkLst>
          <pc:docMk/>
          <pc:sldMk cId="3540664289" sldId="273"/>
        </pc:sldMkLst>
        <pc:spChg chg="mod">
          <ac:chgData name="Lalu Garin Alham" userId="S::lalu_g_alham@linkaja.id::7d2689f5-0597-477f-95ae-c4024ca63831" providerId="AD" clId="Web-{D3B62208-4164-155D-B3AD-C7809D67F8EC}" dt="2024-06-06T02:58:58.518" v="155" actId="20577"/>
          <ac:spMkLst>
            <pc:docMk/>
            <pc:sldMk cId="3540664289" sldId="273"/>
            <ac:spMk id="11" creationId="{FB16D2C8-3CDA-7DDE-A1E2-0EC0D619732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Lalu Garin Alham" userId="S::lalu_g_alham@linkaja.id::7d2689f5-0597-477f-95ae-c4024ca63831" providerId="AD" clId="Web-{D3B62208-4164-155D-B3AD-C7809D67F8EC}" dt="2024-06-06T03:50:45.572" v="768"/>
              <pc2:cmMkLst xmlns:pc2="http://schemas.microsoft.com/office/powerpoint/2019/9/main/command">
                <pc:docMk/>
                <pc:sldMk cId="3540664289" sldId="273"/>
                <pc2:cmMk id="{3039CD7F-7679-4B57-9C16-BD57DD0FEAF0}"/>
              </pc2:cmMkLst>
            </pc226:cmChg>
            <pc226:cmChg xmlns:pc226="http://schemas.microsoft.com/office/powerpoint/2022/06/main/command" chg="del">
              <pc226:chgData name="Lalu Garin Alham" userId="S::lalu_g_alham@linkaja.id::7d2689f5-0597-477f-95ae-c4024ca63831" providerId="AD" clId="Web-{D3B62208-4164-155D-B3AD-C7809D67F8EC}" dt="2024-06-06T03:50:48.306" v="769"/>
              <pc2:cmMkLst xmlns:pc2="http://schemas.microsoft.com/office/powerpoint/2019/9/main/command">
                <pc:docMk/>
                <pc:sldMk cId="3540664289" sldId="273"/>
                <pc2:cmMk id="{7D12D7F4-7696-422A-8393-48D80267F77A}"/>
              </pc2:cmMkLst>
            </pc226:cmChg>
          </p:ext>
        </pc:extLst>
      </pc:sldChg>
      <pc:sldChg chg="modSp">
        <pc:chgData name="Lalu Garin Alham" userId="S::lalu_g_alham@linkaja.id::7d2689f5-0597-477f-95ae-c4024ca63831" providerId="AD" clId="Web-{D3B62208-4164-155D-B3AD-C7809D67F8EC}" dt="2024-06-06T03:46:44.472" v="741" actId="20577"/>
        <pc:sldMkLst>
          <pc:docMk/>
          <pc:sldMk cId="3887188892" sldId="275"/>
        </pc:sldMkLst>
        <pc:spChg chg="mod">
          <ac:chgData name="Lalu Garin Alham" userId="S::lalu_g_alham@linkaja.id::7d2689f5-0597-477f-95ae-c4024ca63831" providerId="AD" clId="Web-{D3B62208-4164-155D-B3AD-C7809D67F8EC}" dt="2024-06-06T03:46:44.472" v="741" actId="20577"/>
          <ac:spMkLst>
            <pc:docMk/>
            <pc:sldMk cId="3887188892" sldId="275"/>
            <ac:spMk id="2" creationId="{C9A123FE-51D3-0C34-AF42-C8DCA57459FC}"/>
          </ac:spMkLst>
        </pc:spChg>
      </pc:sldChg>
      <pc:sldChg chg="modSp delCm">
        <pc:chgData name="Lalu Garin Alham" userId="S::lalu_g_alham@linkaja.id::7d2689f5-0597-477f-95ae-c4024ca63831" providerId="AD" clId="Web-{D3B62208-4164-155D-B3AD-C7809D67F8EC}" dt="2024-06-06T03:50:40.369" v="767"/>
        <pc:sldMkLst>
          <pc:docMk/>
          <pc:sldMk cId="1351003104" sldId="277"/>
        </pc:sldMkLst>
        <pc:spChg chg="mod">
          <ac:chgData name="Lalu Garin Alham" userId="S::lalu_g_alham@linkaja.id::7d2689f5-0597-477f-95ae-c4024ca63831" providerId="AD" clId="Web-{D3B62208-4164-155D-B3AD-C7809D67F8EC}" dt="2024-06-06T03:42:04.604" v="724" actId="1076"/>
          <ac:spMkLst>
            <pc:docMk/>
            <pc:sldMk cId="1351003104" sldId="277"/>
            <ac:spMk id="25" creationId="{884EC3D2-6239-F7B5-F703-2F236087C6DA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2:38:57.585" v="12" actId="20577"/>
          <ac:spMkLst>
            <pc:docMk/>
            <pc:sldMk cId="1351003104" sldId="277"/>
            <ac:spMk id="568" creationId="{54277956-6089-01EB-34AC-478933840055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49:27.679" v="756" actId="1076"/>
          <ac:spMkLst>
            <pc:docMk/>
            <pc:sldMk cId="1351003104" sldId="277"/>
            <ac:spMk id="948" creationId="{11B9FF76-FB19-7B35-B770-7225ABB05F24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49:27.742" v="757" actId="1076"/>
          <ac:spMkLst>
            <pc:docMk/>
            <pc:sldMk cId="1351003104" sldId="277"/>
            <ac:spMk id="949" creationId="{D2265A78-CC5E-AC5E-A2BE-52140D92A8F5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49:27.789" v="758" actId="1076"/>
          <ac:spMkLst>
            <pc:docMk/>
            <pc:sldMk cId="1351003104" sldId="277"/>
            <ac:spMk id="950" creationId="{85AAF0D4-61D9-A900-0645-0F083FBAF100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49:27.835" v="759" actId="1076"/>
          <ac:spMkLst>
            <pc:docMk/>
            <pc:sldMk cId="1351003104" sldId="277"/>
            <ac:spMk id="951" creationId="{6057473C-53BE-37D8-9DC6-C053F9FFBC68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43:45.857" v="731"/>
          <ac:spMkLst>
            <pc:docMk/>
            <pc:sldMk cId="1351003104" sldId="277"/>
            <ac:spMk id="1447" creationId="{70F1896A-D7BC-9748-4DDD-BC964D54C8F5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43:51.685" v="732"/>
          <ac:spMkLst>
            <pc:docMk/>
            <pc:sldMk cId="1351003104" sldId="277"/>
            <ac:spMk id="1448" creationId="{11B0777B-E7DD-DC75-6FE4-AE1C569701D8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43:57.842" v="733"/>
          <ac:spMkLst>
            <pc:docMk/>
            <pc:sldMk cId="1351003104" sldId="277"/>
            <ac:spMk id="1449" creationId="{2BD42238-FFA3-D12B-1E58-A9D694D20F6F}"/>
          </ac:spMkLst>
        </pc:spChg>
        <pc:grpChg chg="mod">
          <ac:chgData name="Lalu Garin Alham" userId="S::lalu_g_alham@linkaja.id::7d2689f5-0597-477f-95ae-c4024ca63831" providerId="AD" clId="Web-{D3B62208-4164-155D-B3AD-C7809D67F8EC}" dt="2024-06-06T03:48:52.819" v="743" actId="1076"/>
          <ac:grpSpMkLst>
            <pc:docMk/>
            <pc:sldMk cId="1351003104" sldId="277"/>
            <ac:grpSpMk id="77" creationId="{0A2E561A-720A-6C5F-8CB7-007C5FD774D3}"/>
          </ac:grpSpMkLst>
        </pc:grpChg>
        <pc:picChg chg="mod">
          <ac:chgData name="Lalu Garin Alham" userId="S::lalu_g_alham@linkaja.id::7d2689f5-0597-477f-95ae-c4024ca63831" providerId="AD" clId="Web-{D3B62208-4164-155D-B3AD-C7809D67F8EC}" dt="2024-06-06T03:49:27.585" v="754" actId="1076"/>
          <ac:picMkLst>
            <pc:docMk/>
            <pc:sldMk cId="1351003104" sldId="277"/>
            <ac:picMk id="65" creationId="{A024AA5D-7E03-CD4C-77D1-81C17C69065A}"/>
          </ac:picMkLst>
        </pc:picChg>
        <pc:picChg chg="mod">
          <ac:chgData name="Lalu Garin Alham" userId="S::lalu_g_alham@linkaja.id::7d2689f5-0597-477f-95ae-c4024ca63831" providerId="AD" clId="Web-{D3B62208-4164-155D-B3AD-C7809D67F8EC}" dt="2024-06-06T03:49:27.492" v="752" actId="1076"/>
          <ac:picMkLst>
            <pc:docMk/>
            <pc:sldMk cId="1351003104" sldId="277"/>
            <ac:picMk id="66" creationId="{2B0AA09C-3E9F-78C2-4073-48C81B87EF17}"/>
          </ac:picMkLst>
        </pc:picChg>
        <pc:picChg chg="mod">
          <ac:chgData name="Lalu Garin Alham" userId="S::lalu_g_alham@linkaja.id::7d2689f5-0597-477f-95ae-c4024ca63831" providerId="AD" clId="Web-{D3B62208-4164-155D-B3AD-C7809D67F8EC}" dt="2024-06-06T03:49:27.632" v="755" actId="1076"/>
          <ac:picMkLst>
            <pc:docMk/>
            <pc:sldMk cId="1351003104" sldId="277"/>
            <ac:picMk id="67" creationId="{6A199F7A-F1F0-A093-8A3D-070D395CD1A1}"/>
          </ac:picMkLst>
        </pc:picChg>
        <pc:picChg chg="mod modCrop">
          <ac:chgData name="Lalu Garin Alham" userId="S::lalu_g_alham@linkaja.id::7d2689f5-0597-477f-95ae-c4024ca63831" providerId="AD" clId="Web-{D3B62208-4164-155D-B3AD-C7809D67F8EC}" dt="2024-06-06T03:49:27.539" v="753" actId="1076"/>
          <ac:picMkLst>
            <pc:docMk/>
            <pc:sldMk cId="1351003104" sldId="277"/>
            <ac:picMk id="68" creationId="{B1A60A15-4D5A-E3F8-A17E-AFD8DC7EB0B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Lalu Garin Alham" userId="S::lalu_g_alham@linkaja.id::7d2689f5-0597-477f-95ae-c4024ca63831" providerId="AD" clId="Web-{D3B62208-4164-155D-B3AD-C7809D67F8EC}" dt="2024-06-06T03:50:40.369" v="767"/>
              <pc2:cmMkLst xmlns:pc2="http://schemas.microsoft.com/office/powerpoint/2019/9/main/command">
                <pc:docMk/>
                <pc:sldMk cId="1351003104" sldId="277"/>
                <pc2:cmMk id="{55F97755-B31D-4D3F-A3FB-36D7F9A3D9FF}"/>
              </pc2:cmMkLst>
            </pc226:cmChg>
          </p:ext>
        </pc:extLst>
      </pc:sldChg>
      <pc:sldChg chg="modSp">
        <pc:chgData name="Lalu Garin Alham" userId="S::lalu_g_alham@linkaja.id::7d2689f5-0597-477f-95ae-c4024ca63831" providerId="AD" clId="Web-{D3B62208-4164-155D-B3AD-C7809D67F8EC}" dt="2024-06-06T03:51:06.932" v="771" actId="1076"/>
        <pc:sldMkLst>
          <pc:docMk/>
          <pc:sldMk cId="1108565016" sldId="278"/>
        </pc:sldMkLst>
        <pc:spChg chg="mod">
          <ac:chgData name="Lalu Garin Alham" userId="S::lalu_g_alham@linkaja.id::7d2689f5-0597-477f-95ae-c4024ca63831" providerId="AD" clId="Web-{D3B62208-4164-155D-B3AD-C7809D67F8EC}" dt="2024-06-06T03:02:19.695" v="183" actId="20577"/>
          <ac:spMkLst>
            <pc:docMk/>
            <pc:sldMk cId="1108565016" sldId="278"/>
            <ac:spMk id="28" creationId="{A4628042-7A3F-783D-BA2C-8A020FCE0BF1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51:06.932" v="771" actId="1076"/>
          <ac:spMkLst>
            <pc:docMk/>
            <pc:sldMk cId="1108565016" sldId="278"/>
            <ac:spMk id="29" creationId="{F116FD41-22B0-5DD3-EAFF-03B219A9587D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02:33.961" v="196" actId="20577"/>
          <ac:spMkLst>
            <pc:docMk/>
            <pc:sldMk cId="1108565016" sldId="278"/>
            <ac:spMk id="44" creationId="{F70DDC59-E640-2155-DC94-A7B954AB1BCE}"/>
          </ac:spMkLst>
        </pc:spChg>
      </pc:sldChg>
      <pc:sldChg chg="modSp">
        <pc:chgData name="Lalu Garin Alham" userId="S::lalu_g_alham@linkaja.id::7d2689f5-0597-477f-95ae-c4024ca63831" providerId="AD" clId="Web-{D3B62208-4164-155D-B3AD-C7809D67F8EC}" dt="2024-06-06T03:40:45.852" v="720" actId="20577"/>
        <pc:sldMkLst>
          <pc:docMk/>
          <pc:sldMk cId="2095190993" sldId="279"/>
        </pc:sldMkLst>
        <pc:spChg chg="mod">
          <ac:chgData name="Lalu Garin Alham" userId="S::lalu_g_alham@linkaja.id::7d2689f5-0597-477f-95ae-c4024ca63831" providerId="AD" clId="Web-{D3B62208-4164-155D-B3AD-C7809D67F8EC}" dt="2024-06-06T03:40:45.852" v="720" actId="20577"/>
          <ac:spMkLst>
            <pc:docMk/>
            <pc:sldMk cId="2095190993" sldId="279"/>
            <ac:spMk id="2" creationId="{565E075C-728A-EBD1-832F-15DEC9E6157C}"/>
          </ac:spMkLst>
        </pc:spChg>
        <pc:spChg chg="mod">
          <ac:chgData name="Lalu Garin Alham" userId="S::lalu_g_alham@linkaja.id::7d2689f5-0597-477f-95ae-c4024ca63831" providerId="AD" clId="Web-{D3B62208-4164-155D-B3AD-C7809D67F8EC}" dt="2024-06-06T03:40:32.133" v="718" actId="1076"/>
          <ac:spMkLst>
            <pc:docMk/>
            <pc:sldMk cId="2095190993" sldId="279"/>
            <ac:spMk id="3" creationId="{11F95657-795B-369B-FC50-74BBE14F6146}"/>
          </ac:spMkLst>
        </pc:spChg>
      </pc:sldChg>
      <pc:sldChg chg="modSp">
        <pc:chgData name="Lalu Garin Alham" userId="S::lalu_g_alham@linkaja.id::7d2689f5-0597-477f-95ae-c4024ca63831" providerId="AD" clId="Web-{D3B62208-4164-155D-B3AD-C7809D67F8EC}" dt="2024-06-06T03:32:07.260" v="528" actId="20577"/>
        <pc:sldMkLst>
          <pc:docMk/>
          <pc:sldMk cId="793411059" sldId="282"/>
        </pc:sldMkLst>
        <pc:spChg chg="mod">
          <ac:chgData name="Lalu Garin Alham" userId="S::lalu_g_alham@linkaja.id::7d2689f5-0597-477f-95ae-c4024ca63831" providerId="AD" clId="Web-{D3B62208-4164-155D-B3AD-C7809D67F8EC}" dt="2024-06-06T03:32:07.260" v="528" actId="20577"/>
          <ac:spMkLst>
            <pc:docMk/>
            <pc:sldMk cId="793411059" sldId="282"/>
            <ac:spMk id="3" creationId="{11F95657-795B-369B-FC50-74BBE14F6146}"/>
          </ac:spMkLst>
        </pc:spChg>
      </pc:sldChg>
      <pc:sldChg chg="delCm">
        <pc:chgData name="Lalu Garin Alham" userId="S::lalu_g_alham@linkaja.id::7d2689f5-0597-477f-95ae-c4024ca63831" providerId="AD" clId="Web-{D3B62208-4164-155D-B3AD-C7809D67F8EC}" dt="2024-06-06T03:50:33.040" v="766"/>
        <pc:sldMkLst>
          <pc:docMk/>
          <pc:sldMk cId="2341121106" sldId="2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Lalu Garin Alham" userId="S::lalu_g_alham@linkaja.id::7d2689f5-0597-477f-95ae-c4024ca63831" providerId="AD" clId="Web-{D3B62208-4164-155D-B3AD-C7809D67F8EC}" dt="2024-06-06T03:50:33.040" v="766"/>
              <pc2:cmMkLst xmlns:pc2="http://schemas.microsoft.com/office/powerpoint/2019/9/main/command">
                <pc:docMk/>
                <pc:sldMk cId="2341121106" sldId="283"/>
                <pc2:cmMk id="{5CC63178-3549-4F73-8F8D-54A4DC69D32A}"/>
              </pc2:cmMkLst>
            </pc226:cmChg>
          </p:ext>
        </pc:extLst>
      </pc:sldChg>
      <pc:sldChg chg="del">
        <pc:chgData name="Lalu Garin Alham" userId="S::lalu_g_alham@linkaja.id::7d2689f5-0597-477f-95ae-c4024ca63831" providerId="AD" clId="Web-{D3B62208-4164-155D-B3AD-C7809D67F8EC}" dt="2024-06-06T03:40:54.790" v="721"/>
        <pc:sldMkLst>
          <pc:docMk/>
          <pc:sldMk cId="1718012754" sldId="285"/>
        </pc:sldMkLst>
      </pc:sldChg>
    </pc:docChg>
  </pc:docChgLst>
  <pc:docChgLst>
    <pc:chgData name="Kristy Natasha Yohanes" userId="S::kristy_yohanes@linkaja.id::7b506675-a64c-42bf-a399-49c16f2f0ba6" providerId="AD" clId="Web-{A1616A38-5948-3008-4F8A-737BE2A55BF9}"/>
    <pc:docChg chg="modSld">
      <pc:chgData name="Kristy Natasha Yohanes" userId="S::kristy_yohanes@linkaja.id::7b506675-a64c-42bf-a399-49c16f2f0ba6" providerId="AD" clId="Web-{A1616A38-5948-3008-4F8A-737BE2A55BF9}" dt="2024-06-05T16:23:42.166" v="19"/>
      <pc:docMkLst>
        <pc:docMk/>
      </pc:docMkLst>
      <pc:sldChg chg="addSp delSp modSp">
        <pc:chgData name="Kristy Natasha Yohanes" userId="S::kristy_yohanes@linkaja.id::7b506675-a64c-42bf-a399-49c16f2f0ba6" providerId="AD" clId="Web-{A1616A38-5948-3008-4F8A-737BE2A55BF9}" dt="2024-06-05T16:23:42.166" v="19"/>
        <pc:sldMkLst>
          <pc:docMk/>
          <pc:sldMk cId="2341121106" sldId="283"/>
        </pc:sldMkLst>
        <pc:spChg chg="add del mod">
          <ac:chgData name="Kristy Natasha Yohanes" userId="S::kristy_yohanes@linkaja.id::7b506675-a64c-42bf-a399-49c16f2f0ba6" providerId="AD" clId="Web-{A1616A38-5948-3008-4F8A-737BE2A55BF9}" dt="2024-06-05T16:22:37.600" v="8"/>
          <ac:spMkLst>
            <pc:docMk/>
            <pc:sldMk cId="2341121106" sldId="283"/>
            <ac:spMk id="3" creationId="{597B19DC-C548-8EF0-D1FB-F90C9CB02ECD}"/>
          </ac:spMkLst>
        </pc:spChg>
        <pc:spChg chg="add del mod ord">
          <ac:chgData name="Kristy Natasha Yohanes" userId="S::kristy_yohanes@linkaja.id::7b506675-a64c-42bf-a399-49c16f2f0ba6" providerId="AD" clId="Web-{A1616A38-5948-3008-4F8A-737BE2A55BF9}" dt="2024-06-05T16:23:42.166" v="19"/>
          <ac:spMkLst>
            <pc:docMk/>
            <pc:sldMk cId="2341121106" sldId="283"/>
            <ac:spMk id="4" creationId="{49A98129-4E78-AB79-40F7-4EF40D889329}"/>
          </ac:spMkLst>
        </pc:spChg>
      </pc:sldChg>
    </pc:docChg>
  </pc:docChgLst>
  <pc:docChgLst>
    <pc:chgData name="Kristy Natasha Yohanes" userId="S::kristy_yohanes@linkaja.id::7b506675-a64c-42bf-a399-49c16f2f0ba6" providerId="AD" clId="Web-{7AC4BCA6-635F-68E6-E132-CF6895A68E7A}"/>
    <pc:docChg chg="addSld delSld modSld sldOrd">
      <pc:chgData name="Kristy Natasha Yohanes" userId="S::kristy_yohanes@linkaja.id::7b506675-a64c-42bf-a399-49c16f2f0ba6" providerId="AD" clId="Web-{7AC4BCA6-635F-68E6-E132-CF6895A68E7A}" dt="2024-06-05T12:37:43.483" v="577" actId="20577"/>
      <pc:docMkLst>
        <pc:docMk/>
      </pc:docMkLst>
      <pc:sldChg chg="modSp">
        <pc:chgData name="Kristy Natasha Yohanes" userId="S::kristy_yohanes@linkaja.id::7b506675-a64c-42bf-a399-49c16f2f0ba6" providerId="AD" clId="Web-{7AC4BCA6-635F-68E6-E132-CF6895A68E7A}" dt="2024-06-05T12:36:08.215" v="558" actId="1076"/>
        <pc:sldMkLst>
          <pc:docMk/>
          <pc:sldMk cId="1793868252" sldId="263"/>
        </pc:sldMkLst>
        <pc:spChg chg="mod">
          <ac:chgData name="Kristy Natasha Yohanes" userId="S::kristy_yohanes@linkaja.id::7b506675-a64c-42bf-a399-49c16f2f0ba6" providerId="AD" clId="Web-{7AC4BCA6-635F-68E6-E132-CF6895A68E7A}" dt="2024-06-05T12:36:08.137" v="553" actId="1076"/>
          <ac:spMkLst>
            <pc:docMk/>
            <pc:sldMk cId="1793868252" sldId="263"/>
            <ac:spMk id="2" creationId="{C9A123FE-51D3-0C34-AF42-C8DCA57459FC}"/>
          </ac:spMkLst>
        </pc:spChg>
        <pc:spChg chg="mod">
          <ac:chgData name="Kristy Natasha Yohanes" userId="S::kristy_yohanes@linkaja.id::7b506675-a64c-42bf-a399-49c16f2f0ba6" providerId="AD" clId="Web-{7AC4BCA6-635F-68E6-E132-CF6895A68E7A}" dt="2024-06-05T12:36:08.153" v="554" actId="1076"/>
          <ac:spMkLst>
            <pc:docMk/>
            <pc:sldMk cId="1793868252" sldId="263"/>
            <ac:spMk id="3" creationId="{38056143-2303-1603-BF03-62BC3F94F301}"/>
          </ac:spMkLst>
        </pc:spChg>
        <pc:spChg chg="mod">
          <ac:chgData name="Kristy Natasha Yohanes" userId="S::kristy_yohanes@linkaja.id::7b506675-a64c-42bf-a399-49c16f2f0ba6" providerId="AD" clId="Web-{7AC4BCA6-635F-68E6-E132-CF6895A68E7A}" dt="2024-06-05T12:36:08.200" v="557" actId="1076"/>
          <ac:spMkLst>
            <pc:docMk/>
            <pc:sldMk cId="1793868252" sldId="263"/>
            <ac:spMk id="13" creationId="{C9074D11-2FC4-8F2D-EAE9-4EA14C48604F}"/>
          </ac:spMkLst>
        </pc:spChg>
        <pc:grpChg chg="mod">
          <ac:chgData name="Kristy Natasha Yohanes" userId="S::kristy_yohanes@linkaja.id::7b506675-a64c-42bf-a399-49c16f2f0ba6" providerId="AD" clId="Web-{7AC4BCA6-635F-68E6-E132-CF6895A68E7A}" dt="2024-06-05T12:35:59.699" v="552" actId="1076"/>
          <ac:grpSpMkLst>
            <pc:docMk/>
            <pc:sldMk cId="1793868252" sldId="263"/>
            <ac:grpSpMk id="11" creationId="{8EA86E08-F4A3-7C7C-DFC2-FCF36A72C970}"/>
          </ac:grpSpMkLst>
        </pc:grpChg>
        <pc:picChg chg="mod">
          <ac:chgData name="Kristy Natasha Yohanes" userId="S::kristy_yohanes@linkaja.id::7b506675-a64c-42bf-a399-49c16f2f0ba6" providerId="AD" clId="Web-{7AC4BCA6-635F-68E6-E132-CF6895A68E7A}" dt="2024-06-05T12:36:08.215" v="558" actId="1076"/>
          <ac:picMkLst>
            <pc:docMk/>
            <pc:sldMk cId="1793868252" sldId="263"/>
            <ac:picMk id="4" creationId="{DB0A4029-4811-19C0-1912-F19007F7B03F}"/>
          </ac:picMkLst>
        </pc:picChg>
        <pc:picChg chg="mod">
          <ac:chgData name="Kristy Natasha Yohanes" userId="S::kristy_yohanes@linkaja.id::7b506675-a64c-42bf-a399-49c16f2f0ba6" providerId="AD" clId="Web-{7AC4BCA6-635F-68E6-E132-CF6895A68E7A}" dt="2024-06-05T12:36:08.184" v="555" actId="1076"/>
          <ac:picMkLst>
            <pc:docMk/>
            <pc:sldMk cId="1793868252" sldId="263"/>
            <ac:picMk id="6" creationId="{C9A2F940-C957-2987-D948-D1EFFA243907}"/>
          </ac:picMkLst>
        </pc:picChg>
        <pc:picChg chg="mod">
          <ac:chgData name="Kristy Natasha Yohanes" userId="S::kristy_yohanes@linkaja.id::7b506675-a64c-42bf-a399-49c16f2f0ba6" providerId="AD" clId="Web-{7AC4BCA6-635F-68E6-E132-CF6895A68E7A}" dt="2024-06-05T12:36:08.200" v="556" actId="1076"/>
          <ac:picMkLst>
            <pc:docMk/>
            <pc:sldMk cId="1793868252" sldId="263"/>
            <ac:picMk id="7" creationId="{9B0E3DFE-05FE-DBE9-3D3D-6B05F990F9C7}"/>
          </ac:picMkLst>
        </pc:picChg>
      </pc:sldChg>
      <pc:sldChg chg="addSp modSp">
        <pc:chgData name="Kristy Natasha Yohanes" userId="S::kristy_yohanes@linkaja.id::7b506675-a64c-42bf-a399-49c16f2f0ba6" providerId="AD" clId="Web-{7AC4BCA6-635F-68E6-E132-CF6895A68E7A}" dt="2024-06-05T12:32:30.819" v="515" actId="1076"/>
        <pc:sldMkLst>
          <pc:docMk/>
          <pc:sldMk cId="3540664289" sldId="273"/>
        </pc:sldMkLst>
        <pc:spChg chg="add mod">
          <ac:chgData name="Kristy Natasha Yohanes" userId="S::kristy_yohanes@linkaja.id::7b506675-a64c-42bf-a399-49c16f2f0ba6" providerId="AD" clId="Web-{7AC4BCA6-635F-68E6-E132-CF6895A68E7A}" dt="2024-06-05T12:32:30.819" v="515" actId="1076"/>
          <ac:spMkLst>
            <pc:docMk/>
            <pc:sldMk cId="3540664289" sldId="273"/>
            <ac:spMk id="13" creationId="{DA4B09D8-8767-861E-BD57-DC88FA957E23}"/>
          </ac:spMkLst>
        </pc:spChg>
      </pc:sldChg>
      <pc:sldChg chg="addSp delSp modSp">
        <pc:chgData name="Kristy Natasha Yohanes" userId="S::kristy_yohanes@linkaja.id::7b506675-a64c-42bf-a399-49c16f2f0ba6" providerId="AD" clId="Web-{7AC4BCA6-635F-68E6-E132-CF6895A68E7A}" dt="2024-06-05T12:30:45.863" v="476" actId="1076"/>
        <pc:sldMkLst>
          <pc:docMk/>
          <pc:sldMk cId="3887188892" sldId="275"/>
        </pc:sldMkLst>
        <pc:spChg chg="mod">
          <ac:chgData name="Kristy Natasha Yohanes" userId="S::kristy_yohanes@linkaja.id::7b506675-a64c-42bf-a399-49c16f2f0ba6" providerId="AD" clId="Web-{7AC4BCA6-635F-68E6-E132-CF6895A68E7A}" dt="2024-06-05T12:29:12.314" v="436" actId="20577"/>
          <ac:spMkLst>
            <pc:docMk/>
            <pc:sldMk cId="3887188892" sldId="275"/>
            <ac:spMk id="3" creationId="{38056143-2303-1603-BF03-62BC3F94F301}"/>
          </ac:spMkLst>
        </pc:spChg>
        <pc:spChg chg="mod">
          <ac:chgData name="Kristy Natasha Yohanes" userId="S::kristy_yohanes@linkaja.id::7b506675-a64c-42bf-a399-49c16f2f0ba6" providerId="AD" clId="Web-{7AC4BCA6-635F-68E6-E132-CF6895A68E7A}" dt="2024-06-05T12:25:01.713" v="352" actId="20577"/>
          <ac:spMkLst>
            <pc:docMk/>
            <pc:sldMk cId="3887188892" sldId="275"/>
            <ac:spMk id="4" creationId="{9A772FD2-0888-0036-08EF-DA99968F044D}"/>
          </ac:spMkLst>
        </pc:spChg>
        <pc:spChg chg="mod">
          <ac:chgData name="Kristy Natasha Yohanes" userId="S::kristy_yohanes@linkaja.id::7b506675-a64c-42bf-a399-49c16f2f0ba6" providerId="AD" clId="Web-{7AC4BCA6-635F-68E6-E132-CF6895A68E7A}" dt="2024-06-05T12:25:10.463" v="354" actId="1076"/>
          <ac:spMkLst>
            <pc:docMk/>
            <pc:sldMk cId="3887188892" sldId="275"/>
            <ac:spMk id="5" creationId="{EF1DBAE7-D048-0518-3DFF-42B825BD5C0E}"/>
          </ac:spMkLst>
        </pc:spChg>
        <pc:spChg chg="add del mod">
          <ac:chgData name="Kristy Natasha Yohanes" userId="S::kristy_yohanes@linkaja.id::7b506675-a64c-42bf-a399-49c16f2f0ba6" providerId="AD" clId="Web-{7AC4BCA6-635F-68E6-E132-CF6895A68E7A}" dt="2024-06-05T12:13:03.941" v="266"/>
          <ac:spMkLst>
            <pc:docMk/>
            <pc:sldMk cId="3887188892" sldId="275"/>
            <ac:spMk id="13" creationId="{B5DAF92C-F974-89CF-9999-1D71E5606774}"/>
          </ac:spMkLst>
        </pc:spChg>
        <pc:spChg chg="add del mod">
          <ac:chgData name="Kristy Natasha Yohanes" userId="S::kristy_yohanes@linkaja.id::7b506675-a64c-42bf-a399-49c16f2f0ba6" providerId="AD" clId="Web-{7AC4BCA6-635F-68E6-E132-CF6895A68E7A}" dt="2024-06-05T12:18:13.277" v="268"/>
          <ac:spMkLst>
            <pc:docMk/>
            <pc:sldMk cId="3887188892" sldId="275"/>
            <ac:spMk id="15" creationId="{848026ED-43EC-183D-988D-619F7CAF014F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0:45.863" v="476" actId="1076"/>
          <ac:spMkLst>
            <pc:docMk/>
            <pc:sldMk cId="3887188892" sldId="275"/>
            <ac:spMk id="18" creationId="{13374B2C-E650-C78A-BEB4-0BD299251355}"/>
          </ac:spMkLst>
        </pc:spChg>
        <pc:graphicFrameChg chg="add del mod modGraphic">
          <ac:chgData name="Kristy Natasha Yohanes" userId="S::kristy_yohanes@linkaja.id::7b506675-a64c-42bf-a399-49c16f2f0ba6" providerId="AD" clId="Web-{7AC4BCA6-635F-68E6-E132-CF6895A68E7A}" dt="2024-06-05T12:10:42.047" v="243"/>
          <ac:graphicFrameMkLst>
            <pc:docMk/>
            <pc:sldMk cId="3887188892" sldId="275"/>
            <ac:graphicFrameMk id="7" creationId="{AA975DCC-6041-A11D-5230-BE86079FB6E1}"/>
          </ac:graphicFrameMkLst>
        </pc:graphicFrameChg>
        <pc:picChg chg="add del mod">
          <ac:chgData name="Kristy Natasha Yohanes" userId="S::kristy_yohanes@linkaja.id::7b506675-a64c-42bf-a399-49c16f2f0ba6" providerId="AD" clId="Web-{7AC4BCA6-635F-68E6-E132-CF6895A68E7A}" dt="2024-06-05T12:12:02.018" v="253"/>
          <ac:picMkLst>
            <pc:docMk/>
            <pc:sldMk cId="3887188892" sldId="275"/>
            <ac:picMk id="8" creationId="{AD6DAF98-28CE-B4AA-F707-367C81466B7B}"/>
          </ac:picMkLst>
        </pc:picChg>
        <pc:picChg chg="add mod">
          <ac:chgData name="Kristy Natasha Yohanes" userId="S::kristy_yohanes@linkaja.id::7b506675-a64c-42bf-a399-49c16f2f0ba6" providerId="AD" clId="Web-{7AC4BCA6-635F-68E6-E132-CF6895A68E7A}" dt="2024-06-05T12:27:59.593" v="399" actId="14100"/>
          <ac:picMkLst>
            <pc:docMk/>
            <pc:sldMk cId="3887188892" sldId="275"/>
            <ac:picMk id="17" creationId="{56B852A4-1E4B-8C2D-E8E4-FCDC6F882006}"/>
          </ac:picMkLst>
        </pc:picChg>
      </pc:sldChg>
      <pc:sldChg chg="addSp delSp modSp ord">
        <pc:chgData name="Kristy Natasha Yohanes" userId="S::kristy_yohanes@linkaja.id::7b506675-a64c-42bf-a399-49c16f2f0ba6" providerId="AD" clId="Web-{7AC4BCA6-635F-68E6-E132-CF6895A68E7A}" dt="2024-06-05T12:37:03.451" v="573"/>
        <pc:sldMkLst>
          <pc:docMk/>
          <pc:sldMk cId="3075410293" sldId="276"/>
        </pc:sldMkLst>
        <pc:spChg chg="add mod">
          <ac:chgData name="Kristy Natasha Yohanes" userId="S::kristy_yohanes@linkaja.id::7b506675-a64c-42bf-a399-49c16f2f0ba6" providerId="AD" clId="Web-{7AC4BCA6-635F-68E6-E132-CF6895A68E7A}" dt="2024-06-05T12:36:58.451" v="572" actId="1076"/>
          <ac:spMkLst>
            <pc:docMk/>
            <pc:sldMk cId="3075410293" sldId="276"/>
            <ac:spMk id="8" creationId="{37CF1769-455D-7F42-AD47-C267A6BDBDD6}"/>
          </ac:spMkLst>
        </pc:spChg>
        <pc:grpChg chg="del">
          <ac:chgData name="Kristy Natasha Yohanes" userId="S::kristy_yohanes@linkaja.id::7b506675-a64c-42bf-a399-49c16f2f0ba6" providerId="AD" clId="Web-{7AC4BCA6-635F-68E6-E132-CF6895A68E7A}" dt="2024-06-05T12:37:03.451" v="573"/>
          <ac:grpSpMkLst>
            <pc:docMk/>
            <pc:sldMk cId="3075410293" sldId="276"/>
            <ac:grpSpMk id="12" creationId="{2C0391A9-633C-D396-E9B1-92D70253B6C3}"/>
          </ac:grpSpMkLst>
        </pc:grpChg>
        <pc:picChg chg="mod ord">
          <ac:chgData name="Kristy Natasha Yohanes" userId="S::kristy_yohanes@linkaja.id::7b506675-a64c-42bf-a399-49c16f2f0ba6" providerId="AD" clId="Web-{7AC4BCA6-635F-68E6-E132-CF6895A68E7A}" dt="2024-06-05T12:32:46.600" v="516" actId="14100"/>
          <ac:picMkLst>
            <pc:docMk/>
            <pc:sldMk cId="3075410293" sldId="276"/>
            <ac:picMk id="6" creationId="{C37866B8-2D5B-EE10-10B0-729C51BF13D2}"/>
          </ac:picMkLst>
        </pc:picChg>
        <pc:picChg chg="mod">
          <ac:chgData name="Kristy Natasha Yohanes" userId="S::kristy_yohanes@linkaja.id::7b506675-a64c-42bf-a399-49c16f2f0ba6" providerId="AD" clId="Web-{7AC4BCA6-635F-68E6-E132-CF6895A68E7A}" dt="2024-06-05T12:20:37.281" v="274" actId="1076"/>
          <ac:picMkLst>
            <pc:docMk/>
            <pc:sldMk cId="3075410293" sldId="276"/>
            <ac:picMk id="7" creationId="{1529761D-51AC-6700-8FD0-AE916BE1BD00}"/>
          </ac:picMkLst>
        </pc:picChg>
      </pc:sldChg>
      <pc:sldChg chg="modSp">
        <pc:chgData name="Kristy Natasha Yohanes" userId="S::kristy_yohanes@linkaja.id::7b506675-a64c-42bf-a399-49c16f2f0ba6" providerId="AD" clId="Web-{7AC4BCA6-635F-68E6-E132-CF6895A68E7A}" dt="2024-06-05T12:37:43.483" v="577" actId="20577"/>
        <pc:sldMkLst>
          <pc:docMk/>
          <pc:sldMk cId="793411059" sldId="282"/>
        </pc:sldMkLst>
        <pc:spChg chg="mod">
          <ac:chgData name="Kristy Natasha Yohanes" userId="S::kristy_yohanes@linkaja.id::7b506675-a64c-42bf-a399-49c16f2f0ba6" providerId="AD" clId="Web-{7AC4BCA6-635F-68E6-E132-CF6895A68E7A}" dt="2024-06-05T12:37:43.483" v="577" actId="20577"/>
          <ac:spMkLst>
            <pc:docMk/>
            <pc:sldMk cId="793411059" sldId="282"/>
            <ac:spMk id="3" creationId="{11F95657-795B-369B-FC50-74BBE14F6146}"/>
          </ac:spMkLst>
        </pc:spChg>
      </pc:sldChg>
      <pc:sldChg chg="addSp delSp modSp ord">
        <pc:chgData name="Kristy Natasha Yohanes" userId="S::kristy_yohanes@linkaja.id::7b506675-a64c-42bf-a399-49c16f2f0ba6" providerId="AD" clId="Web-{7AC4BCA6-635F-68E6-E132-CF6895A68E7A}" dt="2024-06-05T12:33:23.070" v="551" actId="1076"/>
        <pc:sldMkLst>
          <pc:docMk/>
          <pc:sldMk cId="2341121106" sldId="283"/>
        </pc:sldMkLst>
        <pc:spChg chg="mod">
          <ac:chgData name="Kristy Natasha Yohanes" userId="S::kristy_yohanes@linkaja.id::7b506675-a64c-42bf-a399-49c16f2f0ba6" providerId="AD" clId="Web-{7AC4BCA6-635F-68E6-E132-CF6895A68E7A}" dt="2024-06-05T12:04:32.006" v="37" actId="14100"/>
          <ac:spMkLst>
            <pc:docMk/>
            <pc:sldMk cId="2341121106" sldId="283"/>
            <ac:spMk id="2" creationId="{C9A123FE-51D3-0C34-AF42-C8DCA57459FC}"/>
          </ac:spMkLst>
        </pc:spChg>
        <pc:spChg chg="del">
          <ac:chgData name="Kristy Natasha Yohanes" userId="S::kristy_yohanes@linkaja.id::7b506675-a64c-42bf-a399-49c16f2f0ba6" providerId="AD" clId="Web-{7AC4BCA6-635F-68E6-E132-CF6895A68E7A}" dt="2024-06-05T11:51:37.829" v="0"/>
          <ac:spMkLst>
            <pc:docMk/>
            <pc:sldMk cId="2341121106" sldId="283"/>
            <ac:spMk id="3" creationId="{38056143-2303-1603-BF03-62BC3F94F301}"/>
          </ac:spMkLst>
        </pc:spChg>
        <pc:spChg chg="add del mod">
          <ac:chgData name="Kristy Natasha Yohanes" userId="S::kristy_yohanes@linkaja.id::7b506675-a64c-42bf-a399-49c16f2f0ba6" providerId="AD" clId="Web-{7AC4BCA6-635F-68E6-E132-CF6895A68E7A}" dt="2024-06-05T11:53:32.613" v="2"/>
          <ac:spMkLst>
            <pc:docMk/>
            <pc:sldMk cId="2341121106" sldId="283"/>
            <ac:spMk id="5" creationId="{411CA3BE-6176-66BB-3B4C-BA054681E260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13.945" v="550"/>
          <ac:spMkLst>
            <pc:docMk/>
            <pc:sldMk cId="2341121106" sldId="283"/>
            <ac:spMk id="13" creationId="{00626F2A-C9D7-4E6D-E72B-52A2E0064E67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13.945" v="549"/>
          <ac:spMkLst>
            <pc:docMk/>
            <pc:sldMk cId="2341121106" sldId="283"/>
            <ac:spMk id="14" creationId="{2E9305BC-3301-737C-C8BD-C7C079D7442C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13.945" v="548"/>
          <ac:spMkLst>
            <pc:docMk/>
            <pc:sldMk cId="2341121106" sldId="283"/>
            <ac:spMk id="15" creationId="{4EA26A13-C277-F033-84A7-7E9B088E9FBA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13.945" v="547"/>
          <ac:spMkLst>
            <pc:docMk/>
            <pc:sldMk cId="2341121106" sldId="283"/>
            <ac:spMk id="16" creationId="{7A7AB535-E974-720E-091E-258F0F990D92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13.945" v="539"/>
          <ac:spMkLst>
            <pc:docMk/>
            <pc:sldMk cId="2341121106" sldId="283"/>
            <ac:spMk id="20" creationId="{DEA45509-398D-4230-DB81-25F6009BC172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13.945" v="538"/>
          <ac:spMkLst>
            <pc:docMk/>
            <pc:sldMk cId="2341121106" sldId="283"/>
            <ac:spMk id="21" creationId="{AFA416B6-2814-A244-2EDC-D9E647EA75AD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13.945" v="537"/>
          <ac:spMkLst>
            <pc:docMk/>
            <pc:sldMk cId="2341121106" sldId="283"/>
            <ac:spMk id="22" creationId="{B61E01F5-B580-F345-0904-4B9C0D29D065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13.945" v="536"/>
          <ac:spMkLst>
            <pc:docMk/>
            <pc:sldMk cId="2341121106" sldId="283"/>
            <ac:spMk id="23" creationId="{7E9D9179-E801-BE65-6385-BD08D0F68B3C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13.945" v="535"/>
          <ac:spMkLst>
            <pc:docMk/>
            <pc:sldMk cId="2341121106" sldId="283"/>
            <ac:spMk id="24" creationId="{A633600C-4736-2FA7-A1B6-1276FAC46FBF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13.945" v="534"/>
          <ac:spMkLst>
            <pc:docMk/>
            <pc:sldMk cId="2341121106" sldId="283"/>
            <ac:spMk id="25" creationId="{7AE0553C-4030-E203-0371-09CE695D5248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13.945" v="541"/>
          <ac:spMkLst>
            <pc:docMk/>
            <pc:sldMk cId="2341121106" sldId="283"/>
            <ac:spMk id="26" creationId="{961F65A0-5F80-88EC-CE75-1B6D85060360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13.945" v="540"/>
          <ac:spMkLst>
            <pc:docMk/>
            <pc:sldMk cId="2341121106" sldId="283"/>
            <ac:spMk id="27" creationId="{E09A699B-A10F-C906-6857-7CCC5CEBD462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13.945" v="545"/>
          <ac:spMkLst>
            <pc:docMk/>
            <pc:sldMk cId="2341121106" sldId="283"/>
            <ac:spMk id="28" creationId="{10D6551A-EC7A-A627-A610-578229CB033C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13.945" v="544"/>
          <ac:spMkLst>
            <pc:docMk/>
            <pc:sldMk cId="2341121106" sldId="283"/>
            <ac:spMk id="29" creationId="{452C7033-046B-1279-D64E-8624EE942D1E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13.945" v="543"/>
          <ac:spMkLst>
            <pc:docMk/>
            <pc:sldMk cId="2341121106" sldId="283"/>
            <ac:spMk id="30" creationId="{9DEAC223-C858-D5DE-19EC-BF15C9AD78C7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13.945" v="542"/>
          <ac:spMkLst>
            <pc:docMk/>
            <pc:sldMk cId="2341121106" sldId="283"/>
            <ac:spMk id="31" creationId="{2EB33AAF-2F18-1BFD-5672-B3D059F6063C}"/>
          </ac:spMkLst>
        </pc:spChg>
        <pc:spChg chg="add mod ord">
          <ac:chgData name="Kristy Natasha Yohanes" userId="S::kristy_yohanes@linkaja.id::7b506675-a64c-42bf-a399-49c16f2f0ba6" providerId="AD" clId="Web-{7AC4BCA6-635F-68E6-E132-CF6895A68E7A}" dt="2024-06-05T12:05:44.492" v="78"/>
          <ac:spMkLst>
            <pc:docMk/>
            <pc:sldMk cId="2341121106" sldId="283"/>
            <ac:spMk id="33" creationId="{14BC80C8-2296-FFCF-7F7A-1174C6AF19C1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3:23.070" v="551" actId="1076"/>
          <ac:spMkLst>
            <pc:docMk/>
            <pc:sldMk cId="2341121106" sldId="283"/>
            <ac:spMk id="34" creationId="{C0FF27E0-87D6-02BB-ACB1-918537470512}"/>
          </ac:spMkLst>
        </pc:spChg>
        <pc:spChg chg="add mod">
          <ac:chgData name="Kristy Natasha Yohanes" userId="S::kristy_yohanes@linkaja.id::7b506675-a64c-42bf-a399-49c16f2f0ba6" providerId="AD" clId="Web-{7AC4BCA6-635F-68E6-E132-CF6895A68E7A}" dt="2024-06-05T12:31:25.036" v="505" actId="20577"/>
          <ac:spMkLst>
            <pc:docMk/>
            <pc:sldMk cId="2341121106" sldId="283"/>
            <ac:spMk id="35" creationId="{A49722AB-5F26-6A74-7406-5DA832F9BC69}"/>
          </ac:spMkLst>
        </pc:spChg>
        <pc:grpChg chg="add mod">
          <ac:chgData name="Kristy Natasha Yohanes" userId="S::kristy_yohanes@linkaja.id::7b506675-a64c-42bf-a399-49c16f2f0ba6" providerId="AD" clId="Web-{7AC4BCA6-635F-68E6-E132-CF6895A68E7A}" dt="2024-06-05T12:03:40.739" v="17" actId="1076"/>
          <ac:grpSpMkLst>
            <pc:docMk/>
            <pc:sldMk cId="2341121106" sldId="283"/>
            <ac:grpSpMk id="8" creationId="{3AEFC684-84A5-35BF-D525-C0978A1B77E5}"/>
          </ac:grpSpMkLst>
        </pc:grpChg>
        <pc:grpChg chg="mod">
          <ac:chgData name="Kristy Natasha Yohanes" userId="S::kristy_yohanes@linkaja.id::7b506675-a64c-42bf-a399-49c16f2f0ba6" providerId="AD" clId="Web-{7AC4BCA6-635F-68E6-E132-CF6895A68E7A}" dt="2024-06-05T11:53:45.660" v="5" actId="1076"/>
          <ac:grpSpMkLst>
            <pc:docMk/>
            <pc:sldMk cId="2341121106" sldId="283"/>
            <ac:grpSpMk id="12" creationId="{2C0391A9-633C-D396-E9B1-92D70253B6C3}"/>
          </ac:grpSpMkLst>
        </pc:grpChg>
        <pc:grpChg chg="add">
          <ac:chgData name="Kristy Natasha Yohanes" userId="S::kristy_yohanes@linkaja.id::7b506675-a64c-42bf-a399-49c16f2f0ba6" providerId="AD" clId="Web-{7AC4BCA6-635F-68E6-E132-CF6895A68E7A}" dt="2024-06-05T12:03:34.488" v="16"/>
          <ac:grpSpMkLst>
            <pc:docMk/>
            <pc:sldMk cId="2341121106" sldId="283"/>
            <ac:grpSpMk id="18" creationId="{33F0DA6A-F073-0CAD-E708-80C8BE07EF4A}"/>
          </ac:grpSpMkLst>
        </pc:grpChg>
        <pc:grpChg chg="add">
          <ac:chgData name="Kristy Natasha Yohanes" userId="S::kristy_yohanes@linkaja.id::7b506675-a64c-42bf-a399-49c16f2f0ba6" providerId="AD" clId="Web-{7AC4BCA6-635F-68E6-E132-CF6895A68E7A}" dt="2024-06-05T12:03:34.488" v="16"/>
          <ac:grpSpMkLst>
            <pc:docMk/>
            <pc:sldMk cId="2341121106" sldId="283"/>
            <ac:grpSpMk id="19" creationId="{554580E1-6C84-9BC0-F1FB-BC0201A9CF97}"/>
          </ac:grpSpMkLst>
        </pc:grpChg>
        <pc:picChg chg="add del mod">
          <ac:chgData name="Kristy Natasha Yohanes" userId="S::kristy_yohanes@linkaja.id::7b506675-a64c-42bf-a399-49c16f2f0ba6" providerId="AD" clId="Web-{7AC4BCA6-635F-68E6-E132-CF6895A68E7A}" dt="2024-06-05T11:58:30.777" v="7"/>
          <ac:picMkLst>
            <pc:docMk/>
            <pc:sldMk cId="2341121106" sldId="283"/>
            <ac:picMk id="6" creationId="{1133F783-0203-33A1-EC32-84DBE94E1B23}"/>
          </ac:picMkLst>
        </pc:picChg>
        <pc:picChg chg="add del mod">
          <ac:chgData name="Kristy Natasha Yohanes" userId="S::kristy_yohanes@linkaja.id::7b506675-a64c-42bf-a399-49c16f2f0ba6" providerId="AD" clId="Web-{7AC4BCA6-635F-68E6-E132-CF6895A68E7A}" dt="2024-06-05T11:59:54.717" v="10"/>
          <ac:picMkLst>
            <pc:docMk/>
            <pc:sldMk cId="2341121106" sldId="283"/>
            <ac:picMk id="7" creationId="{6FBF2EAD-0F34-1E02-F7DC-24D98113E3B9}"/>
          </ac:picMkLst>
        </pc:picChg>
        <pc:picChg chg="add mod">
          <ac:chgData name="Kristy Natasha Yohanes" userId="S::kristy_yohanes@linkaja.id::7b506675-a64c-42bf-a399-49c16f2f0ba6" providerId="AD" clId="Web-{7AC4BCA6-635F-68E6-E132-CF6895A68E7A}" dt="2024-06-05T12:33:13.945" v="546"/>
          <ac:picMkLst>
            <pc:docMk/>
            <pc:sldMk cId="2341121106" sldId="283"/>
            <ac:picMk id="17" creationId="{3A93FBE4-1859-17AB-8A0B-FAC933F552B3}"/>
          </ac:picMkLst>
        </pc:picChg>
      </pc:sldChg>
      <pc:sldChg chg="new del ord">
        <pc:chgData name="Kristy Natasha Yohanes" userId="S::kristy_yohanes@linkaja.id::7b506675-a64c-42bf-a399-49c16f2f0ba6" providerId="AD" clId="Web-{7AC4BCA6-635F-68E6-E132-CF6895A68E7A}" dt="2024-06-05T12:05:58.695" v="80"/>
        <pc:sldMkLst>
          <pc:docMk/>
          <pc:sldMk cId="2112472244" sldId="284"/>
        </pc:sldMkLst>
      </pc:sldChg>
      <pc:sldChg chg="new ord">
        <pc:chgData name="Kristy Natasha Yohanes" userId="S::kristy_yohanes@linkaja.id::7b506675-a64c-42bf-a399-49c16f2f0ba6" providerId="AD" clId="Web-{7AC4BCA6-635F-68E6-E132-CF6895A68E7A}" dt="2024-06-05T12:00:25.171" v="13"/>
        <pc:sldMkLst>
          <pc:docMk/>
          <pc:sldMk cId="1718012754" sldId="285"/>
        </pc:sldMkLst>
      </pc:sldChg>
      <pc:sldChg chg="new del">
        <pc:chgData name="Kristy Natasha Yohanes" userId="S::kristy_yohanes@linkaja.id::7b506675-a64c-42bf-a399-49c16f2f0ba6" providerId="AD" clId="Web-{7AC4BCA6-635F-68E6-E132-CF6895A68E7A}" dt="2024-06-05T12:05:58.695" v="81"/>
        <pc:sldMkLst>
          <pc:docMk/>
          <pc:sldMk cId="86678401" sldId="286"/>
        </pc:sldMkLst>
      </pc:sldChg>
    </pc:docChg>
  </pc:docChgLst>
  <pc:docChgLst>
    <pc:chgData name="Lalu Garin Alham" userId="S::lalu_g_alham@linkaja.id::7d2689f5-0597-477f-95ae-c4024ca63831" providerId="AD" clId="Web-{7DE78EE3-3E63-8535-6B5F-B514319152CA}"/>
    <pc:docChg chg="mod addSld modSld">
      <pc:chgData name="Lalu Garin Alham" userId="S::lalu_g_alham@linkaja.id::7d2689f5-0597-477f-95ae-c4024ca63831" providerId="AD" clId="Web-{7DE78EE3-3E63-8535-6B5F-B514319152CA}" dt="2024-06-05T02:05:26.915" v="1283" actId="20577"/>
      <pc:docMkLst>
        <pc:docMk/>
      </pc:docMkLst>
      <pc:sldChg chg="modSp">
        <pc:chgData name="Lalu Garin Alham" userId="S::lalu_g_alham@linkaja.id::7d2689f5-0597-477f-95ae-c4024ca63831" providerId="AD" clId="Web-{7DE78EE3-3E63-8535-6B5F-B514319152CA}" dt="2024-06-05T01:37:49.894" v="1154" actId="20577"/>
        <pc:sldMkLst>
          <pc:docMk/>
          <pc:sldMk cId="609518531" sldId="257"/>
        </pc:sldMkLst>
        <pc:spChg chg="mod">
          <ac:chgData name="Lalu Garin Alham" userId="S::lalu_g_alham@linkaja.id::7d2689f5-0597-477f-95ae-c4024ca63831" providerId="AD" clId="Web-{7DE78EE3-3E63-8535-6B5F-B514319152CA}" dt="2024-06-05T01:37:49.894" v="1154" actId="20577"/>
          <ac:spMkLst>
            <pc:docMk/>
            <pc:sldMk cId="609518531" sldId="257"/>
            <ac:spMk id="2" creationId="{CC517002-1466-7436-CAC4-934EBA0ECA97}"/>
          </ac:spMkLst>
        </pc:spChg>
        <pc:spChg chg="mod">
          <ac:chgData name="Lalu Garin Alham" userId="S::lalu_g_alham@linkaja.id::7d2689f5-0597-477f-95ae-c4024ca63831" providerId="AD" clId="Web-{7DE78EE3-3E63-8535-6B5F-B514319152CA}" dt="2024-06-05T00:51:18.367" v="620"/>
          <ac:spMkLst>
            <pc:docMk/>
            <pc:sldMk cId="609518531" sldId="257"/>
            <ac:spMk id="3" creationId="{BCB15C4C-F15E-726F-9985-ACCA959A152E}"/>
          </ac:spMkLst>
        </pc:spChg>
      </pc:sldChg>
      <pc:sldChg chg="addSp modSp mod setBg">
        <pc:chgData name="Lalu Garin Alham" userId="S::lalu_g_alham@linkaja.id::7d2689f5-0597-477f-95ae-c4024ca63831" providerId="AD" clId="Web-{7DE78EE3-3E63-8535-6B5F-B514319152CA}" dt="2024-06-05T01:45:27.830" v="1194" actId="20577"/>
        <pc:sldMkLst>
          <pc:docMk/>
          <pc:sldMk cId="1959346408" sldId="259"/>
        </pc:sldMkLst>
        <pc:spChg chg="mod">
          <ac:chgData name="Lalu Garin Alham" userId="S::lalu_g_alham@linkaja.id::7d2689f5-0597-477f-95ae-c4024ca63831" providerId="AD" clId="Web-{7DE78EE3-3E63-8535-6B5F-B514319152CA}" dt="2024-06-05T01:32:37.196" v="1115"/>
          <ac:spMkLst>
            <pc:docMk/>
            <pc:sldMk cId="1959346408" sldId="259"/>
            <ac:spMk id="2" creationId="{CC517002-1466-7436-CAC4-934EBA0ECA97}"/>
          </ac:spMkLst>
        </pc:spChg>
        <pc:spChg chg="mod">
          <ac:chgData name="Lalu Garin Alham" userId="S::lalu_g_alham@linkaja.id::7d2689f5-0597-477f-95ae-c4024ca63831" providerId="AD" clId="Web-{7DE78EE3-3E63-8535-6B5F-B514319152CA}" dt="2024-06-05T01:45:00.673" v="1177" actId="20577"/>
          <ac:spMkLst>
            <pc:docMk/>
            <pc:sldMk cId="1959346408" sldId="259"/>
            <ac:spMk id="3" creationId="{BCB15C4C-F15E-726F-9985-ACCA959A152E}"/>
          </ac:spMkLst>
        </pc:spChg>
        <pc:spChg chg="add mod">
          <ac:chgData name="Lalu Garin Alham" userId="S::lalu_g_alham@linkaja.id::7d2689f5-0597-477f-95ae-c4024ca63831" providerId="AD" clId="Web-{7DE78EE3-3E63-8535-6B5F-B514319152CA}" dt="2024-06-05T01:45:27.830" v="1194" actId="20577"/>
          <ac:spMkLst>
            <pc:docMk/>
            <pc:sldMk cId="1959346408" sldId="259"/>
            <ac:spMk id="6" creationId="{E7FC339A-9BD7-CF7F-13E5-7F805786E4CA}"/>
          </ac:spMkLst>
        </pc:spChg>
        <pc:spChg chg="add mod">
          <ac:chgData name="Lalu Garin Alham" userId="S::lalu_g_alham@linkaja.id::7d2689f5-0597-477f-95ae-c4024ca63831" providerId="AD" clId="Web-{7DE78EE3-3E63-8535-6B5F-B514319152CA}" dt="2024-06-05T01:37:29.940" v="1152" actId="1076"/>
          <ac:spMkLst>
            <pc:docMk/>
            <pc:sldMk cId="1959346408" sldId="259"/>
            <ac:spMk id="8" creationId="{7F61D692-4210-4774-DEC6-B289E6CD9E62}"/>
          </ac:spMkLst>
        </pc:spChg>
        <pc:spChg chg="add">
          <ac:chgData name="Lalu Garin Alham" userId="S::lalu_g_alham@linkaja.id::7d2689f5-0597-477f-95ae-c4024ca63831" providerId="AD" clId="Web-{7DE78EE3-3E63-8535-6B5F-B514319152CA}" dt="2024-06-05T01:32:37.196" v="1115"/>
          <ac:spMkLst>
            <pc:docMk/>
            <pc:sldMk cId="1959346408" sldId="259"/>
            <ac:spMk id="9" creationId="{8D1AA55E-40D5-461B-A5A8-4AE8AAB71B08}"/>
          </ac:spMkLst>
        </pc:spChg>
        <pc:spChg chg="add">
          <ac:chgData name="Lalu Garin Alham" userId="S::lalu_g_alham@linkaja.id::7d2689f5-0597-477f-95ae-c4024ca63831" providerId="AD" clId="Web-{7DE78EE3-3E63-8535-6B5F-B514319152CA}" dt="2024-06-05T01:32:37.196" v="1115"/>
          <ac:spMkLst>
            <pc:docMk/>
            <pc:sldMk cId="1959346408" sldId="259"/>
            <ac:spMk id="13" creationId="{6CB927A4-E432-4310-9CD5-E89FF5063179}"/>
          </ac:spMkLst>
        </pc:spChg>
        <pc:spChg chg="add">
          <ac:chgData name="Lalu Garin Alham" userId="S::lalu_g_alham@linkaja.id::7d2689f5-0597-477f-95ae-c4024ca63831" providerId="AD" clId="Web-{7DE78EE3-3E63-8535-6B5F-B514319152CA}" dt="2024-06-05T01:32:37.196" v="1115"/>
          <ac:spMkLst>
            <pc:docMk/>
            <pc:sldMk cId="1959346408" sldId="259"/>
            <ac:spMk id="15" creationId="{E3020543-B24B-4EC4-8FFC-8DD88EEA91A8}"/>
          </ac:spMkLst>
        </pc:spChg>
        <pc:picChg chg="add mod">
          <ac:chgData name="Lalu Garin Alham" userId="S::lalu_g_alham@linkaja.id::7d2689f5-0597-477f-95ae-c4024ca63831" providerId="AD" clId="Web-{7DE78EE3-3E63-8535-6B5F-B514319152CA}" dt="2024-06-05T01:32:49.337" v="1117" actId="14100"/>
          <ac:picMkLst>
            <pc:docMk/>
            <pc:sldMk cId="1959346408" sldId="259"/>
            <ac:picMk id="4" creationId="{D59F7108-318E-48A2-E832-30B6159DBCF4}"/>
          </ac:picMkLst>
        </pc:picChg>
        <pc:cxnChg chg="add">
          <ac:chgData name="Lalu Garin Alham" userId="S::lalu_g_alham@linkaja.id::7d2689f5-0597-477f-95ae-c4024ca63831" providerId="AD" clId="Web-{7DE78EE3-3E63-8535-6B5F-B514319152CA}" dt="2024-06-05T01:32:37.196" v="1115"/>
          <ac:cxnSpMkLst>
            <pc:docMk/>
            <pc:sldMk cId="1959346408" sldId="259"/>
            <ac:cxnSpMk id="11" creationId="{7EB498BD-8089-4626-91EA-4978EBEF535E}"/>
          </ac:cxnSpMkLst>
        </pc:cxnChg>
      </pc:sldChg>
      <pc:sldChg chg="addSp delSp modSp">
        <pc:chgData name="Lalu Garin Alham" userId="S::lalu_g_alham@linkaja.id::7d2689f5-0597-477f-95ae-c4024ca63831" providerId="AD" clId="Web-{7DE78EE3-3E63-8535-6B5F-B514319152CA}" dt="2024-06-05T01:15:43.070" v="1106"/>
        <pc:sldMkLst>
          <pc:docMk/>
          <pc:sldMk cId="2386717904" sldId="262"/>
        </pc:sldMkLst>
        <pc:spChg chg="mod">
          <ac:chgData name="Lalu Garin Alham" userId="S::lalu_g_alham@linkaja.id::7d2689f5-0597-477f-95ae-c4024ca63831" providerId="AD" clId="Web-{7DE78EE3-3E63-8535-6B5F-B514319152CA}" dt="2024-06-05T01:11:48.266" v="1055" actId="1076"/>
          <ac:spMkLst>
            <pc:docMk/>
            <pc:sldMk cId="2386717904" sldId="262"/>
            <ac:spMk id="2" creationId="{C9A123FE-51D3-0C34-AF42-C8DCA57459FC}"/>
          </ac:spMkLst>
        </pc:spChg>
        <pc:spChg chg="del mod">
          <ac:chgData name="Lalu Garin Alham" userId="S::lalu_g_alham@linkaja.id::7d2689f5-0597-477f-95ae-c4024ca63831" providerId="AD" clId="Web-{7DE78EE3-3E63-8535-6B5F-B514319152CA}" dt="2024-06-05T00:53:32.121" v="625"/>
          <ac:spMkLst>
            <pc:docMk/>
            <pc:sldMk cId="2386717904" sldId="262"/>
            <ac:spMk id="3" creationId="{38056143-2303-1603-BF03-62BC3F94F301}"/>
          </ac:spMkLst>
        </pc:spChg>
        <pc:spChg chg="add mod">
          <ac:chgData name="Lalu Garin Alham" userId="S::lalu_g_alham@linkaja.id::7d2689f5-0597-477f-95ae-c4024ca63831" providerId="AD" clId="Web-{7DE78EE3-3E63-8535-6B5F-B514319152CA}" dt="2024-06-05T01:11:01.545" v="1030" actId="20577"/>
          <ac:spMkLst>
            <pc:docMk/>
            <pc:sldMk cId="2386717904" sldId="262"/>
            <ac:spMk id="6" creationId="{A6B0DA2D-1AC6-885C-567B-3FF7CA5F85F8}"/>
          </ac:spMkLst>
        </pc:spChg>
        <pc:graphicFrameChg chg="add mod ord modGraphic">
          <ac:chgData name="Lalu Garin Alham" userId="S::lalu_g_alham@linkaja.id::7d2689f5-0597-477f-95ae-c4024ca63831" providerId="AD" clId="Web-{7DE78EE3-3E63-8535-6B5F-B514319152CA}" dt="2024-06-05T01:15:43.070" v="1106"/>
          <ac:graphicFrameMkLst>
            <pc:docMk/>
            <pc:sldMk cId="2386717904" sldId="262"/>
            <ac:graphicFrameMk id="5" creationId="{8D51BFC3-6E04-440D-DFEB-8FEBAF715DA3}"/>
          </ac:graphicFrameMkLst>
        </pc:graphicFrameChg>
      </pc:sldChg>
      <pc:sldChg chg="modSp">
        <pc:chgData name="Lalu Garin Alham" userId="S::lalu_g_alham@linkaja.id::7d2689f5-0597-477f-95ae-c4024ca63831" providerId="AD" clId="Web-{7DE78EE3-3E63-8535-6B5F-B514319152CA}" dt="2024-06-05T00:52:21.619" v="623" actId="20577"/>
        <pc:sldMkLst>
          <pc:docMk/>
          <pc:sldMk cId="1068160355" sldId="265"/>
        </pc:sldMkLst>
        <pc:spChg chg="mod">
          <ac:chgData name="Lalu Garin Alham" userId="S::lalu_g_alham@linkaja.id::7d2689f5-0597-477f-95ae-c4024ca63831" providerId="AD" clId="Web-{7DE78EE3-3E63-8535-6B5F-B514319152CA}" dt="2024-06-05T00:52:21.619" v="623" actId="20577"/>
          <ac:spMkLst>
            <pc:docMk/>
            <pc:sldMk cId="1068160355" sldId="265"/>
            <ac:spMk id="2" creationId="{C9A123FE-51D3-0C34-AF42-C8DCA57459FC}"/>
          </ac:spMkLst>
        </pc:spChg>
        <pc:spChg chg="mod">
          <ac:chgData name="Lalu Garin Alham" userId="S::lalu_g_alham@linkaja.id::7d2689f5-0597-477f-95ae-c4024ca63831" providerId="AD" clId="Web-{7DE78EE3-3E63-8535-6B5F-B514319152CA}" dt="2024-06-05T00:50:39.694" v="618" actId="20577"/>
          <ac:spMkLst>
            <pc:docMk/>
            <pc:sldMk cId="1068160355" sldId="265"/>
            <ac:spMk id="3" creationId="{38056143-2303-1603-BF03-62BC3F94F301}"/>
          </ac:spMkLst>
        </pc:spChg>
      </pc:sldChg>
      <pc:sldChg chg="modSp">
        <pc:chgData name="Lalu Garin Alham" userId="S::lalu_g_alham@linkaja.id::7d2689f5-0597-477f-95ae-c4024ca63831" providerId="AD" clId="Web-{7DE78EE3-3E63-8535-6B5F-B514319152CA}" dt="2024-06-05T00:39:51.923" v="127" actId="20577"/>
        <pc:sldMkLst>
          <pc:docMk/>
          <pc:sldMk cId="946105964" sldId="267"/>
        </pc:sldMkLst>
        <pc:spChg chg="mod">
          <ac:chgData name="Lalu Garin Alham" userId="S::lalu_g_alham@linkaja.id::7d2689f5-0597-477f-95ae-c4024ca63831" providerId="AD" clId="Web-{7DE78EE3-3E63-8535-6B5F-B514319152CA}" dt="2024-06-05T00:39:51.923" v="127" actId="20577"/>
          <ac:spMkLst>
            <pc:docMk/>
            <pc:sldMk cId="946105964" sldId="267"/>
            <ac:spMk id="2" creationId="{C9A123FE-51D3-0C34-AF42-C8DCA57459FC}"/>
          </ac:spMkLst>
        </pc:spChg>
        <pc:spChg chg="mod">
          <ac:chgData name="Lalu Garin Alham" userId="S::lalu_g_alham@linkaja.id::7d2689f5-0597-477f-95ae-c4024ca63831" providerId="AD" clId="Web-{7DE78EE3-3E63-8535-6B5F-B514319152CA}" dt="2024-06-05T00:39:36.110" v="122" actId="20577"/>
          <ac:spMkLst>
            <pc:docMk/>
            <pc:sldMk cId="946105964" sldId="267"/>
            <ac:spMk id="3" creationId="{0E2AE8CF-A5B4-9442-988F-DFCF7E3D6F89}"/>
          </ac:spMkLst>
        </pc:spChg>
      </pc:sldChg>
      <pc:sldChg chg="modSp addCm">
        <pc:chgData name="Lalu Garin Alham" userId="S::lalu_g_alham@linkaja.id::7d2689f5-0597-477f-95ae-c4024ca63831" providerId="AD" clId="Web-{7DE78EE3-3E63-8535-6B5F-B514319152CA}" dt="2024-06-05T02:05:26.915" v="1283" actId="20577"/>
        <pc:sldMkLst>
          <pc:docMk/>
          <pc:sldMk cId="3747794083" sldId="271"/>
        </pc:sldMkLst>
        <pc:spChg chg="mod">
          <ac:chgData name="Lalu Garin Alham" userId="S::lalu_g_alham@linkaja.id::7d2689f5-0597-477f-95ae-c4024ca63831" providerId="AD" clId="Web-{7DE78EE3-3E63-8535-6B5F-B514319152CA}" dt="2024-06-05T00:48:36.799" v="589" actId="14100"/>
          <ac:spMkLst>
            <pc:docMk/>
            <pc:sldMk cId="3747794083" sldId="271"/>
            <ac:spMk id="2" creationId="{C9A123FE-51D3-0C34-AF42-C8DCA57459FC}"/>
          </ac:spMkLst>
        </pc:spChg>
        <pc:spChg chg="mod">
          <ac:chgData name="Lalu Garin Alham" userId="S::lalu_g_alham@linkaja.id::7d2689f5-0597-477f-95ae-c4024ca63831" providerId="AD" clId="Web-{7DE78EE3-3E63-8535-6B5F-B514319152CA}" dt="2024-06-05T00:44:30.119" v="383" actId="1076"/>
          <ac:spMkLst>
            <pc:docMk/>
            <pc:sldMk cId="3747794083" sldId="271"/>
            <ac:spMk id="17" creationId="{20E2AC95-44AE-99F5-C5DF-B29FEB9513D3}"/>
          </ac:spMkLst>
        </pc:spChg>
        <pc:spChg chg="mod">
          <ac:chgData name="Lalu Garin Alham" userId="S::lalu_g_alham@linkaja.id::7d2689f5-0597-477f-95ae-c4024ca63831" providerId="AD" clId="Web-{7DE78EE3-3E63-8535-6B5F-B514319152CA}" dt="2024-06-05T00:43:44.743" v="364" actId="20577"/>
          <ac:spMkLst>
            <pc:docMk/>
            <pc:sldMk cId="3747794083" sldId="271"/>
            <ac:spMk id="18" creationId="{20FBD704-467B-807A-6B15-C854863142FC}"/>
          </ac:spMkLst>
        </pc:spChg>
        <pc:spChg chg="mod">
          <ac:chgData name="Lalu Garin Alham" userId="S::lalu_g_alham@linkaja.id::7d2689f5-0597-477f-95ae-c4024ca63831" providerId="AD" clId="Web-{7DE78EE3-3E63-8535-6B5F-B514319152CA}" dt="2024-06-05T00:47:51.173" v="565" actId="20577"/>
          <ac:spMkLst>
            <pc:docMk/>
            <pc:sldMk cId="3747794083" sldId="271"/>
            <ac:spMk id="20" creationId="{A25CD023-94DD-D1B3-7EB6-ECED19C5F556}"/>
          </ac:spMkLst>
        </pc:spChg>
        <pc:spChg chg="mod">
          <ac:chgData name="Lalu Garin Alham" userId="S::lalu_g_alham@linkaja.id::7d2689f5-0597-477f-95ae-c4024ca63831" providerId="AD" clId="Web-{7DE78EE3-3E63-8535-6B5F-B514319152CA}" dt="2024-06-05T00:46:28.733" v="516" actId="20577"/>
          <ac:spMkLst>
            <pc:docMk/>
            <pc:sldMk cId="3747794083" sldId="271"/>
            <ac:spMk id="21" creationId="{129050CB-592F-4457-30B1-7BE16FF4519F}"/>
          </ac:spMkLst>
        </pc:spChg>
        <pc:spChg chg="mod">
          <ac:chgData name="Lalu Garin Alham" userId="S::lalu_g_alham@linkaja.id::7d2689f5-0597-477f-95ae-c4024ca63831" providerId="AD" clId="Web-{7DE78EE3-3E63-8535-6B5F-B514319152CA}" dt="2024-06-05T02:05:26.915" v="1283" actId="20577"/>
          <ac:spMkLst>
            <pc:docMk/>
            <pc:sldMk cId="3747794083" sldId="271"/>
            <ac:spMk id="22" creationId="{A2BF2CC5-56F0-F17A-BB5D-82286160E3A9}"/>
          </ac:spMkLst>
        </pc:spChg>
        <pc:spChg chg="mod">
          <ac:chgData name="Lalu Garin Alham" userId="S::lalu_g_alham@linkaja.id::7d2689f5-0597-477f-95ae-c4024ca63831" providerId="AD" clId="Web-{7DE78EE3-3E63-8535-6B5F-B514319152CA}" dt="2024-06-05T00:47:16.609" v="549" actId="20577"/>
          <ac:spMkLst>
            <pc:docMk/>
            <pc:sldMk cId="3747794083" sldId="271"/>
            <ac:spMk id="25" creationId="{EF7E41CA-E0DC-B19A-4F8E-D41C102EAEA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Lalu Garin Alham" userId="S::lalu_g_alham@linkaja.id::7d2689f5-0597-477f-95ae-c4024ca63831" providerId="AD" clId="Web-{7DE78EE3-3E63-8535-6B5F-B514319152CA}" dt="2024-06-05T00:49:04.706" v="590"/>
              <pc2:cmMkLst xmlns:pc2="http://schemas.microsoft.com/office/powerpoint/2019/9/main/command">
                <pc:docMk/>
                <pc:sldMk cId="3747794083" sldId="271"/>
                <pc2:cmMk id="{1B44980E-8F5F-445F-AB43-6CDA42F268C0}"/>
              </pc2:cmMkLst>
            </pc226:cmChg>
          </p:ext>
        </pc:extLst>
      </pc:sldChg>
      <pc:sldChg chg="modSp">
        <pc:chgData name="Lalu Garin Alham" userId="S::lalu_g_alham@linkaja.id::7d2689f5-0597-477f-95ae-c4024ca63831" providerId="AD" clId="Web-{7DE78EE3-3E63-8535-6B5F-B514319152CA}" dt="2024-06-05T00:52:00.181" v="621" actId="1076"/>
        <pc:sldMkLst>
          <pc:docMk/>
          <pc:sldMk cId="3540664289" sldId="273"/>
        </pc:sldMkLst>
        <pc:picChg chg="mod">
          <ac:chgData name="Lalu Garin Alham" userId="S::lalu_g_alham@linkaja.id::7d2689f5-0597-477f-95ae-c4024ca63831" providerId="AD" clId="Web-{7DE78EE3-3E63-8535-6B5F-B514319152CA}" dt="2024-06-05T00:52:00.181" v="621" actId="1076"/>
          <ac:picMkLst>
            <pc:docMk/>
            <pc:sldMk cId="3540664289" sldId="273"/>
            <ac:picMk id="2" creationId="{1660C73B-B06E-6819-04EF-962A04834D09}"/>
          </ac:picMkLst>
        </pc:picChg>
      </pc:sldChg>
      <pc:sldChg chg="modSp">
        <pc:chgData name="Lalu Garin Alham" userId="S::lalu_g_alham@linkaja.id::7d2689f5-0597-477f-95ae-c4024ca63831" providerId="AD" clId="Web-{7DE78EE3-3E63-8535-6B5F-B514319152CA}" dt="2024-06-05T00:40:03.095" v="135" actId="20577"/>
        <pc:sldMkLst>
          <pc:docMk/>
          <pc:sldMk cId="230607699" sldId="274"/>
        </pc:sldMkLst>
        <pc:spChg chg="mod">
          <ac:chgData name="Lalu Garin Alham" userId="S::lalu_g_alham@linkaja.id::7d2689f5-0597-477f-95ae-c4024ca63831" providerId="AD" clId="Web-{7DE78EE3-3E63-8535-6B5F-B514319152CA}" dt="2024-06-05T00:40:03.095" v="135" actId="20577"/>
          <ac:spMkLst>
            <pc:docMk/>
            <pc:sldMk cId="230607699" sldId="274"/>
            <ac:spMk id="2" creationId="{C9A123FE-51D3-0C34-AF42-C8DCA57459FC}"/>
          </ac:spMkLst>
        </pc:spChg>
      </pc:sldChg>
      <pc:sldChg chg="addSp delSp modSp add replId addCm">
        <pc:chgData name="Lalu Garin Alham" userId="S::lalu_g_alham@linkaja.id::7d2689f5-0597-477f-95ae-c4024ca63831" providerId="AD" clId="Web-{7DE78EE3-3E63-8535-6B5F-B514319152CA}" dt="2024-06-05T01:47:02.192" v="1273" actId="20577"/>
        <pc:sldMkLst>
          <pc:docMk/>
          <pc:sldMk cId="1351003104" sldId="277"/>
        </pc:sldMkLst>
        <pc:spChg chg="mod">
          <ac:chgData name="Lalu Garin Alham" userId="S::lalu_g_alham@linkaja.id::7d2689f5-0597-477f-95ae-c4024ca63831" providerId="AD" clId="Web-{7DE78EE3-3E63-8535-6B5F-B514319152CA}" dt="2024-06-05T01:12:04.063" v="1071" actId="20577"/>
          <ac:spMkLst>
            <pc:docMk/>
            <pc:sldMk cId="1351003104" sldId="277"/>
            <ac:spMk id="2" creationId="{C9A123FE-51D3-0C34-AF42-C8DCA57459FC}"/>
          </ac:spMkLst>
        </pc:spChg>
        <pc:spChg chg="add del mod">
          <ac:chgData name="Lalu Garin Alham" userId="S::lalu_g_alham@linkaja.id::7d2689f5-0597-477f-95ae-c4024ca63831" providerId="AD" clId="Web-{7DE78EE3-3E63-8535-6B5F-B514319152CA}" dt="2024-06-05T01:12:12.329" v="1073"/>
          <ac:spMkLst>
            <pc:docMk/>
            <pc:sldMk cId="1351003104" sldId="277"/>
            <ac:spMk id="4" creationId="{B44FA931-5C15-662F-C8CB-7E7828A496EF}"/>
          </ac:spMkLst>
        </pc:spChg>
        <pc:spChg chg="del">
          <ac:chgData name="Lalu Garin Alham" userId="S::lalu_g_alham@linkaja.id::7d2689f5-0597-477f-95ae-c4024ca63831" providerId="AD" clId="Web-{7DE78EE3-3E63-8535-6B5F-B514319152CA}" dt="2024-06-05T01:12:15.470" v="1074"/>
          <ac:spMkLst>
            <pc:docMk/>
            <pc:sldMk cId="1351003104" sldId="277"/>
            <ac:spMk id="6" creationId="{A6B0DA2D-1AC6-885C-567B-3FF7CA5F85F8}"/>
          </ac:spMkLst>
        </pc:spChg>
        <pc:spChg chg="add mod">
          <ac:chgData name="Lalu Garin Alham" userId="S::lalu_g_alham@linkaja.id::7d2689f5-0597-477f-95ae-c4024ca63831" providerId="AD" clId="Web-{7DE78EE3-3E63-8535-6B5F-B514319152CA}" dt="2024-06-05T01:46:45.129" v="1250" actId="1076"/>
          <ac:spMkLst>
            <pc:docMk/>
            <pc:sldMk cId="1351003104" sldId="277"/>
            <ac:spMk id="8" creationId="{28E9916E-C353-2688-563C-7306AA110340}"/>
          </ac:spMkLst>
        </pc:spChg>
        <pc:spChg chg="add mod">
          <ac:chgData name="Lalu Garin Alham" userId="S::lalu_g_alham@linkaja.id::7d2689f5-0597-477f-95ae-c4024ca63831" providerId="AD" clId="Web-{7DE78EE3-3E63-8535-6B5F-B514319152CA}" dt="2024-06-05T01:47:02.192" v="1273" actId="20577"/>
          <ac:spMkLst>
            <pc:docMk/>
            <pc:sldMk cId="1351003104" sldId="277"/>
            <ac:spMk id="9" creationId="{A1575FFB-7858-49F0-6CF8-B70E854D67F8}"/>
          </ac:spMkLst>
        </pc:spChg>
        <pc:graphicFrameChg chg="del">
          <ac:chgData name="Lalu Garin Alham" userId="S::lalu_g_alham@linkaja.id::7d2689f5-0597-477f-95ae-c4024ca63831" providerId="AD" clId="Web-{7DE78EE3-3E63-8535-6B5F-B514319152CA}" dt="2024-06-05T01:12:08.063" v="1072"/>
          <ac:graphicFrameMkLst>
            <pc:docMk/>
            <pc:sldMk cId="1351003104" sldId="277"/>
            <ac:graphicFrameMk id="5" creationId="{8D51BFC3-6E04-440D-DFEB-8FEBAF715DA3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Lalu Garin Alham" userId="S::lalu_g_alham@linkaja.id::7d2689f5-0597-477f-95ae-c4024ca63831" providerId="AD" clId="Web-{7DE78EE3-3E63-8535-6B5F-B514319152CA}" dt="2024-06-05T01:46:07.800" v="1196"/>
              <pc2:cmMkLst xmlns:pc2="http://schemas.microsoft.com/office/powerpoint/2019/9/main/command">
                <pc:docMk/>
                <pc:sldMk cId="1351003104" sldId="277"/>
                <pc2:cmMk id="{55F97755-B31D-4D3F-A3FB-36D7F9A3D9FF}"/>
              </pc2:cmMkLst>
            </pc226:cmChg>
          </p:ext>
        </pc:extLst>
      </pc:sldChg>
    </pc:docChg>
  </pc:docChgLst>
  <pc:docChgLst>
    <pc:chgData name="Lalu Garin Alham" userId="S::lalu_g_alham@linkaja.id::7d2689f5-0597-477f-95ae-c4024ca63831" providerId="AD" clId="Web-{AF2DC317-0EA4-CEC5-FA50-729C631F8254}"/>
    <pc:docChg chg="modSld">
      <pc:chgData name="Lalu Garin Alham" userId="S::lalu_g_alham@linkaja.id::7d2689f5-0597-477f-95ae-c4024ca63831" providerId="AD" clId="Web-{AF2DC317-0EA4-CEC5-FA50-729C631F8254}" dt="2024-06-04T15:36:19.356" v="233" actId="20577"/>
      <pc:docMkLst>
        <pc:docMk/>
      </pc:docMkLst>
      <pc:sldChg chg="modSp">
        <pc:chgData name="Lalu Garin Alham" userId="S::lalu_g_alham@linkaja.id::7d2689f5-0597-477f-95ae-c4024ca63831" providerId="AD" clId="Web-{AF2DC317-0EA4-CEC5-FA50-729C631F8254}" dt="2024-06-04T15:36:19.356" v="233" actId="20577"/>
        <pc:sldMkLst>
          <pc:docMk/>
          <pc:sldMk cId="609518531" sldId="257"/>
        </pc:sldMkLst>
        <pc:spChg chg="mod">
          <ac:chgData name="Lalu Garin Alham" userId="S::lalu_g_alham@linkaja.id::7d2689f5-0597-477f-95ae-c4024ca63831" providerId="AD" clId="Web-{AF2DC317-0EA4-CEC5-FA50-729C631F8254}" dt="2024-06-04T15:36:19.356" v="233" actId="20577"/>
          <ac:spMkLst>
            <pc:docMk/>
            <pc:sldMk cId="609518531" sldId="257"/>
            <ac:spMk id="3" creationId="{BCB15C4C-F15E-726F-9985-ACCA959A152E}"/>
          </ac:spMkLst>
        </pc:spChg>
      </pc:sldChg>
      <pc:sldChg chg="addSp modSp">
        <pc:chgData name="Lalu Garin Alham" userId="S::lalu_g_alham@linkaja.id::7d2689f5-0597-477f-95ae-c4024ca63831" providerId="AD" clId="Web-{AF2DC317-0EA4-CEC5-FA50-729C631F8254}" dt="2024-06-04T15:31:22.783" v="41" actId="1076"/>
        <pc:sldMkLst>
          <pc:docMk/>
          <pc:sldMk cId="4183385095" sldId="268"/>
        </pc:sldMkLst>
        <pc:spChg chg="add mod">
          <ac:chgData name="Lalu Garin Alham" userId="S::lalu_g_alham@linkaja.id::7d2689f5-0597-477f-95ae-c4024ca63831" providerId="AD" clId="Web-{AF2DC317-0EA4-CEC5-FA50-729C631F8254}" dt="2024-06-04T15:31:22.783" v="41" actId="1076"/>
          <ac:spMkLst>
            <pc:docMk/>
            <pc:sldMk cId="4183385095" sldId="268"/>
            <ac:spMk id="3" creationId="{62E5110A-6361-BD66-B13E-6ACDF959C985}"/>
          </ac:spMkLst>
        </pc:spChg>
        <pc:spChg chg="add mod">
          <ac:chgData name="Lalu Garin Alham" userId="S::lalu_g_alham@linkaja.id::7d2689f5-0597-477f-95ae-c4024ca63831" providerId="AD" clId="Web-{AF2DC317-0EA4-CEC5-FA50-729C631F8254}" dt="2024-06-04T15:30:52.766" v="37" actId="14100"/>
          <ac:spMkLst>
            <pc:docMk/>
            <pc:sldMk cId="4183385095" sldId="268"/>
            <ac:spMk id="4" creationId="{A0ED7B3B-4B54-DA01-03BA-77A5DDD0D2F1}"/>
          </ac:spMkLst>
        </pc:spChg>
        <pc:spChg chg="add mod">
          <ac:chgData name="Lalu Garin Alham" userId="S::lalu_g_alham@linkaja.id::7d2689f5-0597-477f-95ae-c4024ca63831" providerId="AD" clId="Web-{AF2DC317-0EA4-CEC5-FA50-729C631F8254}" dt="2024-06-04T15:31:17.189" v="40" actId="1076"/>
          <ac:spMkLst>
            <pc:docMk/>
            <pc:sldMk cId="4183385095" sldId="268"/>
            <ac:spMk id="6" creationId="{82AC2A7A-4592-4FA0-23F4-7CE2C9D3B0D5}"/>
          </ac:spMkLst>
        </pc:spChg>
      </pc:sldChg>
      <pc:sldChg chg="delSp modSp">
        <pc:chgData name="Lalu Garin Alham" userId="S::lalu_g_alham@linkaja.id::7d2689f5-0597-477f-95ae-c4024ca63831" providerId="AD" clId="Web-{AF2DC317-0EA4-CEC5-FA50-729C631F8254}" dt="2024-06-04T15:33:14.005" v="109" actId="20577"/>
        <pc:sldMkLst>
          <pc:docMk/>
          <pc:sldMk cId="3747794083" sldId="271"/>
        </pc:sldMkLst>
        <pc:spChg chg="mod">
          <ac:chgData name="Lalu Garin Alham" userId="S::lalu_g_alham@linkaja.id::7d2689f5-0597-477f-95ae-c4024ca63831" providerId="AD" clId="Web-{AF2DC317-0EA4-CEC5-FA50-729C631F8254}" dt="2024-06-04T15:33:14.005" v="109" actId="20577"/>
          <ac:spMkLst>
            <pc:docMk/>
            <pc:sldMk cId="3747794083" sldId="271"/>
            <ac:spMk id="20" creationId="{A25CD023-94DD-D1B3-7EB6-ECED19C5F556}"/>
          </ac:spMkLst>
        </pc:spChg>
        <pc:spChg chg="del">
          <ac:chgData name="Lalu Garin Alham" userId="S::lalu_g_alham@linkaja.id::7d2689f5-0597-477f-95ae-c4024ca63831" providerId="AD" clId="Web-{AF2DC317-0EA4-CEC5-FA50-729C631F8254}" dt="2024-06-04T15:27:39.291" v="0"/>
          <ac:spMkLst>
            <pc:docMk/>
            <pc:sldMk cId="3747794083" sldId="271"/>
            <ac:spMk id="23" creationId="{0BE35274-6DAF-692D-A9C4-C4430FE392EC}"/>
          </ac:spMkLst>
        </pc:spChg>
        <pc:spChg chg="mod">
          <ac:chgData name="Lalu Garin Alham" userId="S::lalu_g_alham@linkaja.id::7d2689f5-0597-477f-95ae-c4024ca63831" providerId="AD" clId="Web-{AF2DC317-0EA4-CEC5-FA50-729C631F8254}" dt="2024-06-04T15:32:24.222" v="45" actId="1076"/>
          <ac:spMkLst>
            <pc:docMk/>
            <pc:sldMk cId="3747794083" sldId="271"/>
            <ac:spMk id="24" creationId="{3E5A6854-9BD3-EEB0-C9BB-A3B332198AC3}"/>
          </ac:spMkLst>
        </pc:spChg>
        <pc:spChg chg="mod">
          <ac:chgData name="Lalu Garin Alham" userId="S::lalu_g_alham@linkaja.id::7d2689f5-0597-477f-95ae-c4024ca63831" providerId="AD" clId="Web-{AF2DC317-0EA4-CEC5-FA50-729C631F8254}" dt="2024-06-04T15:27:55.495" v="3" actId="1076"/>
          <ac:spMkLst>
            <pc:docMk/>
            <pc:sldMk cId="3747794083" sldId="271"/>
            <ac:spMk id="25" creationId="{EF7E41CA-E0DC-B19A-4F8E-D41C102EAEA6}"/>
          </ac:spMkLst>
        </pc:spChg>
      </pc:sldChg>
    </pc:docChg>
  </pc:docChgLst>
  <pc:docChgLst>
    <pc:chgData name="Nadirah Syahnas Sudarto" userId="S::nadirah_sudarto@linkaja.id::4f01f0a0-3d37-43e0-bb39-ad4c26e2e0a0" providerId="AD" clId="Web-{BA9C7A8C-B919-5FE6-DDF4-7314525C1431}"/>
    <pc:docChg chg="modSld">
      <pc:chgData name="Nadirah Syahnas Sudarto" userId="S::nadirah_sudarto@linkaja.id::4f01f0a0-3d37-43e0-bb39-ad4c26e2e0a0" providerId="AD" clId="Web-{BA9C7A8C-B919-5FE6-DDF4-7314525C1431}" dt="2024-06-04T12:52:52.406" v="2"/>
      <pc:docMkLst>
        <pc:docMk/>
      </pc:docMkLst>
      <pc:sldChg chg="addSp modSp">
        <pc:chgData name="Nadirah Syahnas Sudarto" userId="S::nadirah_sudarto@linkaja.id::4f01f0a0-3d37-43e0-bb39-ad4c26e2e0a0" providerId="AD" clId="Web-{BA9C7A8C-B919-5FE6-DDF4-7314525C1431}" dt="2024-06-04T12:52:52.406" v="2"/>
        <pc:sldMkLst>
          <pc:docMk/>
          <pc:sldMk cId="2894519471" sldId="264"/>
        </pc:sldMkLst>
        <pc:spChg chg="add mod">
          <ac:chgData name="Nadirah Syahnas Sudarto" userId="S::nadirah_sudarto@linkaja.id::4f01f0a0-3d37-43e0-bb39-ad4c26e2e0a0" providerId="AD" clId="Web-{BA9C7A8C-B919-5FE6-DDF4-7314525C1431}" dt="2024-06-04T12:52:52.406" v="2"/>
          <ac:spMkLst>
            <pc:docMk/>
            <pc:sldMk cId="2894519471" sldId="264"/>
            <ac:spMk id="2" creationId="{D8214A17-ABB6-D78A-27B7-AFE992751D44}"/>
          </ac:spMkLst>
        </pc:spChg>
      </pc:sldChg>
    </pc:docChg>
  </pc:docChgLst>
</pc:chgInfo>
</file>

<file path=ppt/comments/modernComment_102_DA67F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161E2F3-DB0C-4719-BDA9-9DCFF56E09FA}" authorId="{55E8A83E-C10D-E2B9-AA74-DE9E938A6996}" status="resolved" created="2024-06-05T06:03:36.626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9015473" sldId="258"/>
      <ac:spMk id="2" creationId="{CC517002-1466-7436-CAC4-934EBA0ECA97}"/>
    </ac:deMkLst>
    <p188:txBody>
      <a:bodyPr/>
      <a:lstStyle/>
      <a:p>
        <a:r>
          <a:rPr lang="id-ID"/>
          <a:t>Resume singkat. Keahlian dan pengalaman yang re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1E2E5-E6DF-4948-AC52-0305D31A1188}" type="doc">
      <dgm:prSet loTypeId="urn:microsoft.com/office/officeart/2005/8/layout/arrow5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796283F-9A64-4BEA-8A51-2B6B1B2ADDD4}">
      <dgm:prSet phldrT="[Text]"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Historical Fraud Data</a:t>
          </a:r>
          <a:endParaRPr lang="en-US"/>
        </a:p>
      </dgm:t>
    </dgm:pt>
    <dgm:pt modelId="{E50F18AC-7167-431E-B112-91A2D9E1F87F}" type="parTrans" cxnId="{669DED8F-5555-4185-90C3-6989D111C030}">
      <dgm:prSet/>
      <dgm:spPr/>
      <dgm:t>
        <a:bodyPr/>
        <a:lstStyle/>
        <a:p>
          <a:endParaRPr lang="en-US"/>
        </a:p>
      </dgm:t>
    </dgm:pt>
    <dgm:pt modelId="{4B7A5C39-A1B1-4D7F-B3CB-44FD591A9252}" type="sibTrans" cxnId="{669DED8F-5555-4185-90C3-6989D111C030}">
      <dgm:prSet/>
      <dgm:spPr/>
      <dgm:t>
        <a:bodyPr/>
        <a:lstStyle/>
        <a:p>
          <a:endParaRPr lang="en-US"/>
        </a:p>
      </dgm:t>
    </dgm:pt>
    <dgm:pt modelId="{35B4DA91-A271-411D-80BF-D8C2E6E72287}">
      <dgm:prSet phldrT="[Text]"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Historical Non-Fraud Data</a:t>
          </a:r>
          <a:endParaRPr lang="en-US"/>
        </a:p>
      </dgm:t>
    </dgm:pt>
    <dgm:pt modelId="{FCB6CB07-097A-4DF3-8106-2879274D3811}" type="parTrans" cxnId="{8DC372EC-6E5F-457F-9D14-20D751FB4920}">
      <dgm:prSet/>
      <dgm:spPr/>
      <dgm:t>
        <a:bodyPr/>
        <a:lstStyle/>
        <a:p>
          <a:endParaRPr lang="en-US"/>
        </a:p>
      </dgm:t>
    </dgm:pt>
    <dgm:pt modelId="{97BF43D6-2F8E-4549-8588-62A9B6F43CEA}" type="sibTrans" cxnId="{8DC372EC-6E5F-457F-9D14-20D751FB4920}">
      <dgm:prSet/>
      <dgm:spPr/>
      <dgm:t>
        <a:bodyPr/>
        <a:lstStyle/>
        <a:p>
          <a:endParaRPr lang="en-US"/>
        </a:p>
      </dgm:t>
    </dgm:pt>
    <dgm:pt modelId="{E6F8BD0C-9882-4394-B28F-CD368D5DEA92}" type="pres">
      <dgm:prSet presAssocID="{1321E2E5-E6DF-4948-AC52-0305D31A1188}" presName="diagram" presStyleCnt="0">
        <dgm:presLayoutVars>
          <dgm:dir/>
          <dgm:resizeHandles val="exact"/>
        </dgm:presLayoutVars>
      </dgm:prSet>
      <dgm:spPr/>
    </dgm:pt>
    <dgm:pt modelId="{86B9CCDB-65FE-464B-872D-715A86054042}" type="pres">
      <dgm:prSet presAssocID="{A796283F-9A64-4BEA-8A51-2B6B1B2ADDD4}" presName="arrow" presStyleLbl="node1" presStyleIdx="0" presStyleCnt="2">
        <dgm:presLayoutVars>
          <dgm:bulletEnabled val="1"/>
        </dgm:presLayoutVars>
      </dgm:prSet>
      <dgm:spPr/>
    </dgm:pt>
    <dgm:pt modelId="{1BECE905-4029-4EA2-9916-20E259FFCB68}" type="pres">
      <dgm:prSet presAssocID="{35B4DA91-A271-411D-80BF-D8C2E6E72287}" presName="arrow" presStyleLbl="node1" presStyleIdx="1" presStyleCnt="2">
        <dgm:presLayoutVars>
          <dgm:bulletEnabled val="1"/>
        </dgm:presLayoutVars>
      </dgm:prSet>
      <dgm:spPr/>
    </dgm:pt>
  </dgm:ptLst>
  <dgm:cxnLst>
    <dgm:cxn modelId="{AC4ACA26-F6B8-4221-82EA-8C4D0B75930B}" type="presOf" srcId="{A796283F-9A64-4BEA-8A51-2B6B1B2ADDD4}" destId="{86B9CCDB-65FE-464B-872D-715A86054042}" srcOrd="0" destOrd="0" presId="urn:microsoft.com/office/officeart/2005/8/layout/arrow5"/>
    <dgm:cxn modelId="{7042F750-0D48-448A-902B-45C0AF6FFCB8}" type="presOf" srcId="{1321E2E5-E6DF-4948-AC52-0305D31A1188}" destId="{E6F8BD0C-9882-4394-B28F-CD368D5DEA92}" srcOrd="0" destOrd="0" presId="urn:microsoft.com/office/officeart/2005/8/layout/arrow5"/>
    <dgm:cxn modelId="{333C518B-E356-4499-B333-1231AD555DBC}" type="presOf" srcId="{35B4DA91-A271-411D-80BF-D8C2E6E72287}" destId="{1BECE905-4029-4EA2-9916-20E259FFCB68}" srcOrd="0" destOrd="0" presId="urn:microsoft.com/office/officeart/2005/8/layout/arrow5"/>
    <dgm:cxn modelId="{669DED8F-5555-4185-90C3-6989D111C030}" srcId="{1321E2E5-E6DF-4948-AC52-0305D31A1188}" destId="{A796283F-9A64-4BEA-8A51-2B6B1B2ADDD4}" srcOrd="0" destOrd="0" parTransId="{E50F18AC-7167-431E-B112-91A2D9E1F87F}" sibTransId="{4B7A5C39-A1B1-4D7F-B3CB-44FD591A9252}"/>
    <dgm:cxn modelId="{8DC372EC-6E5F-457F-9D14-20D751FB4920}" srcId="{1321E2E5-E6DF-4948-AC52-0305D31A1188}" destId="{35B4DA91-A271-411D-80BF-D8C2E6E72287}" srcOrd="1" destOrd="0" parTransId="{FCB6CB07-097A-4DF3-8106-2879274D3811}" sibTransId="{97BF43D6-2F8E-4549-8588-62A9B6F43CEA}"/>
    <dgm:cxn modelId="{9443D9E8-3165-435E-A964-5EE8BFF962AE}" type="presParOf" srcId="{E6F8BD0C-9882-4394-B28F-CD368D5DEA92}" destId="{86B9CCDB-65FE-464B-872D-715A86054042}" srcOrd="0" destOrd="0" presId="urn:microsoft.com/office/officeart/2005/8/layout/arrow5"/>
    <dgm:cxn modelId="{A246B125-3DD1-4F06-A538-862C20EEA0EC}" type="presParOf" srcId="{E6F8BD0C-9882-4394-B28F-CD368D5DEA92}" destId="{1BECE905-4029-4EA2-9916-20E259FFCB68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07BE01-3A24-4EF7-88AF-B8A915D86561}" type="doc">
      <dgm:prSet loTypeId="urn:microsoft.com/office/officeart/2005/8/layout/process2" loCatId="process" qsTypeId="urn:microsoft.com/office/officeart/2005/8/quickstyle/simple1" qsCatId="simple" csTypeId="urn:microsoft.com/office/officeart/2005/8/colors/accent1_3" csCatId="accent1" phldr="1"/>
      <dgm:spPr/>
    </dgm:pt>
    <dgm:pt modelId="{26941052-9DAA-4B6F-9A12-CC83CA050639}">
      <dgm:prSet phldrT="[Text]"/>
      <dgm:spPr/>
      <dgm:t>
        <a:bodyPr/>
        <a:lstStyle/>
        <a:p>
          <a:pPr rtl="0"/>
          <a:r>
            <a:rPr lang="en-US"/>
            <a:t>Akurasi</a:t>
          </a:r>
          <a:br>
            <a:rPr lang="en-US">
              <a:latin typeface="Aptos Display" panose="020F0302020204030204"/>
            </a:rPr>
          </a:br>
          <a:br>
            <a:rPr lang="en-US">
              <a:latin typeface="Aptos Display" panose="020F0302020204030204"/>
            </a:rPr>
          </a:br>
          <a:endParaRPr lang="en-US">
            <a:latin typeface="Aptos Display" panose="020F0302020204030204"/>
          </a:endParaRPr>
        </a:p>
      </dgm:t>
    </dgm:pt>
    <dgm:pt modelId="{8D252B83-88A8-425F-A4BC-F5148430A154}" type="parTrans" cxnId="{12E25D8C-AEC5-4A8A-A241-EB60968960A8}">
      <dgm:prSet/>
      <dgm:spPr/>
    </dgm:pt>
    <dgm:pt modelId="{5A1F4F1E-721E-496D-996A-6D3BDD77CEF6}" type="sibTrans" cxnId="{12E25D8C-AEC5-4A8A-A241-EB60968960A8}">
      <dgm:prSet/>
      <dgm:spPr/>
      <dgm:t>
        <a:bodyPr/>
        <a:lstStyle/>
        <a:p>
          <a:endParaRPr lang="en-US"/>
        </a:p>
      </dgm:t>
    </dgm:pt>
    <dgm:pt modelId="{190C12FE-352A-4E47-A3F8-5FF533EE3009}">
      <dgm:prSet phldrT="[Text]"/>
      <dgm:spPr/>
      <dgm:t>
        <a:bodyPr/>
        <a:lstStyle/>
        <a:p>
          <a:pPr rtl="0"/>
          <a:r>
            <a:rPr lang="en-US"/>
            <a:t>Konsistensi</a:t>
          </a:r>
          <a:br>
            <a:rPr lang="en-US">
              <a:solidFill>
                <a:srgbClr val="010000"/>
              </a:solidFill>
              <a:latin typeface="Aptos Display" panose="020F0302020204030204"/>
            </a:rPr>
          </a:br>
          <a:br>
            <a:rPr lang="en-US">
              <a:latin typeface="Aptos Display" panose="020F0302020204030204"/>
            </a:rPr>
          </a:br>
          <a:endParaRPr lang="en-US"/>
        </a:p>
      </dgm:t>
    </dgm:pt>
    <dgm:pt modelId="{D48AA786-5280-436A-A231-275CB39879F4}" type="parTrans" cxnId="{3CC42EBB-2F1F-46FD-A1E1-EC454EC3927A}">
      <dgm:prSet/>
      <dgm:spPr/>
    </dgm:pt>
    <dgm:pt modelId="{1C6AD006-96B1-49DC-A795-A5991D480211}" type="sibTrans" cxnId="{3CC42EBB-2F1F-46FD-A1E1-EC454EC3927A}">
      <dgm:prSet/>
      <dgm:spPr/>
      <dgm:t>
        <a:bodyPr/>
        <a:lstStyle/>
        <a:p>
          <a:endParaRPr lang="en-US"/>
        </a:p>
        <a:p>
          <a:endParaRPr lang="en-US"/>
        </a:p>
        <a:p>
          <a:endParaRPr lang="id-ID"/>
        </a:p>
      </dgm:t>
    </dgm:pt>
    <dgm:pt modelId="{4CCB060E-E694-4B9F-AFD7-616EC3D2626E}">
      <dgm:prSet phldr="0"/>
      <dgm:spPr/>
      <dgm:t>
        <a:bodyPr/>
        <a:lstStyle/>
        <a:p>
          <a:pPr rtl="0"/>
          <a:r>
            <a:rPr lang="en-US"/>
            <a:t>Keandalan</a:t>
          </a:r>
          <a:br>
            <a:rPr lang="en-US">
              <a:latin typeface="Aptos Display" panose="020F0302020204030204"/>
            </a:rPr>
          </a:br>
          <a:br>
            <a:rPr lang="en-US">
              <a:latin typeface="Aptos Display" panose="020F0302020204030204"/>
            </a:rPr>
          </a:br>
          <a:endParaRPr lang="en-US">
            <a:latin typeface="Aptos Display" panose="020F0302020204030204"/>
          </a:endParaRPr>
        </a:p>
      </dgm:t>
    </dgm:pt>
    <dgm:pt modelId="{ED531D3B-3FDA-4645-9883-144ED0926EEC}" type="parTrans" cxnId="{23634179-01F5-46FF-A3E2-31BB21A0B429}">
      <dgm:prSet/>
      <dgm:spPr/>
    </dgm:pt>
    <dgm:pt modelId="{EC200B34-9608-4C73-AE56-6533C1C9E81B}" type="sibTrans" cxnId="{23634179-01F5-46FF-A3E2-31BB21A0B429}">
      <dgm:prSet/>
      <dgm:spPr/>
    </dgm:pt>
    <dgm:pt modelId="{7EF5155F-C7C8-4784-9349-355CB1563A56}">
      <dgm:prSet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Kelengkapan</a:t>
          </a:r>
          <a:br>
            <a:rPr lang="en-US">
              <a:solidFill>
                <a:srgbClr val="010000"/>
              </a:solidFill>
              <a:latin typeface="Aptos Display" panose="020F0302020204030204"/>
            </a:rPr>
          </a:br>
          <a:br>
            <a:rPr lang="en-US">
              <a:latin typeface="Aptos Display" panose="020F0302020204030204"/>
            </a:rPr>
          </a:br>
          <a:endParaRPr lang="en-US"/>
        </a:p>
      </dgm:t>
    </dgm:pt>
    <dgm:pt modelId="{E66DF8DC-E869-4DA6-BB1D-CFBE54E2EC1B}" type="parTrans" cxnId="{7983E1D3-BE50-4D57-92E9-03CA8DD33904}">
      <dgm:prSet/>
      <dgm:spPr/>
    </dgm:pt>
    <dgm:pt modelId="{C3A0D9C2-A2E4-44B7-BAAB-C81BB3FC00FB}" type="sibTrans" cxnId="{7983E1D3-BE50-4D57-92E9-03CA8DD33904}">
      <dgm:prSet/>
      <dgm:spPr/>
      <dgm:t>
        <a:bodyPr/>
        <a:lstStyle/>
        <a:p>
          <a:endParaRPr lang="en-US"/>
        </a:p>
      </dgm:t>
    </dgm:pt>
    <dgm:pt modelId="{7878C009-AEAB-4B93-9763-E332A89107A0}" type="pres">
      <dgm:prSet presAssocID="{3707BE01-3A24-4EF7-88AF-B8A915D86561}" presName="linearFlow" presStyleCnt="0">
        <dgm:presLayoutVars>
          <dgm:resizeHandles val="exact"/>
        </dgm:presLayoutVars>
      </dgm:prSet>
      <dgm:spPr/>
    </dgm:pt>
    <dgm:pt modelId="{83A66A15-C9DF-4781-B569-FE7C0DDE2227}" type="pres">
      <dgm:prSet presAssocID="{26941052-9DAA-4B6F-9A12-CC83CA050639}" presName="node" presStyleLbl="node1" presStyleIdx="0" presStyleCnt="4">
        <dgm:presLayoutVars>
          <dgm:bulletEnabled val="1"/>
        </dgm:presLayoutVars>
      </dgm:prSet>
      <dgm:spPr/>
    </dgm:pt>
    <dgm:pt modelId="{C7275383-6936-4C7B-ACE9-FD0A93DA25FB}" type="pres">
      <dgm:prSet presAssocID="{5A1F4F1E-721E-496D-996A-6D3BDD77CEF6}" presName="sibTrans" presStyleLbl="sibTrans2D1" presStyleIdx="0" presStyleCnt="3"/>
      <dgm:spPr/>
    </dgm:pt>
    <dgm:pt modelId="{8A0A58BF-356D-48D8-B7AE-25CBF40E1761}" type="pres">
      <dgm:prSet presAssocID="{5A1F4F1E-721E-496D-996A-6D3BDD77CEF6}" presName="connectorText" presStyleLbl="sibTrans2D1" presStyleIdx="0" presStyleCnt="3"/>
      <dgm:spPr/>
    </dgm:pt>
    <dgm:pt modelId="{91BAD724-0788-4EFC-8053-E9964E0959D9}" type="pres">
      <dgm:prSet presAssocID="{7EF5155F-C7C8-4784-9349-355CB1563A56}" presName="node" presStyleLbl="node1" presStyleIdx="1" presStyleCnt="4">
        <dgm:presLayoutVars>
          <dgm:bulletEnabled val="1"/>
        </dgm:presLayoutVars>
      </dgm:prSet>
      <dgm:spPr/>
    </dgm:pt>
    <dgm:pt modelId="{E2B1102E-E9B2-4CFB-81A4-3C9E12DD9D17}" type="pres">
      <dgm:prSet presAssocID="{C3A0D9C2-A2E4-44B7-BAAB-C81BB3FC00FB}" presName="sibTrans" presStyleLbl="sibTrans2D1" presStyleIdx="1" presStyleCnt="3"/>
      <dgm:spPr/>
    </dgm:pt>
    <dgm:pt modelId="{CC4EE3C1-93A7-4562-9772-5123A85DB9A7}" type="pres">
      <dgm:prSet presAssocID="{C3A0D9C2-A2E4-44B7-BAAB-C81BB3FC00FB}" presName="connectorText" presStyleLbl="sibTrans2D1" presStyleIdx="1" presStyleCnt="3"/>
      <dgm:spPr/>
    </dgm:pt>
    <dgm:pt modelId="{413F5FE2-50C0-45B0-B05E-F07E87344197}" type="pres">
      <dgm:prSet presAssocID="{190C12FE-352A-4E47-A3F8-5FF533EE3009}" presName="node" presStyleLbl="node1" presStyleIdx="2" presStyleCnt="4">
        <dgm:presLayoutVars>
          <dgm:bulletEnabled val="1"/>
        </dgm:presLayoutVars>
      </dgm:prSet>
      <dgm:spPr/>
    </dgm:pt>
    <dgm:pt modelId="{D6C0406E-B44D-431C-A171-DC89EC78289B}" type="pres">
      <dgm:prSet presAssocID="{1C6AD006-96B1-49DC-A795-A5991D480211}" presName="sibTrans" presStyleLbl="sibTrans2D1" presStyleIdx="2" presStyleCnt="3"/>
      <dgm:spPr/>
    </dgm:pt>
    <dgm:pt modelId="{EF4558AC-10F6-4F82-9580-D202E1AE73E7}" type="pres">
      <dgm:prSet presAssocID="{1C6AD006-96B1-49DC-A795-A5991D480211}" presName="connectorText" presStyleLbl="sibTrans2D1" presStyleIdx="2" presStyleCnt="3"/>
      <dgm:spPr/>
    </dgm:pt>
    <dgm:pt modelId="{E909AF64-44FA-45AF-A550-F91840FD3939}" type="pres">
      <dgm:prSet presAssocID="{4CCB060E-E694-4B9F-AFD7-616EC3D2626E}" presName="node" presStyleLbl="node1" presStyleIdx="3" presStyleCnt="4">
        <dgm:presLayoutVars>
          <dgm:bulletEnabled val="1"/>
        </dgm:presLayoutVars>
      </dgm:prSet>
      <dgm:spPr/>
    </dgm:pt>
  </dgm:ptLst>
  <dgm:cxnLst>
    <dgm:cxn modelId="{355E9415-1653-4C47-B86C-7EB66E9D3558}" type="presOf" srcId="{C3A0D9C2-A2E4-44B7-BAAB-C81BB3FC00FB}" destId="{CC4EE3C1-93A7-4562-9772-5123A85DB9A7}" srcOrd="1" destOrd="0" presId="urn:microsoft.com/office/officeart/2005/8/layout/process2"/>
    <dgm:cxn modelId="{6AF5D115-888A-4A37-A895-752EEAB38001}" type="presOf" srcId="{190C12FE-352A-4E47-A3F8-5FF533EE3009}" destId="{413F5FE2-50C0-45B0-B05E-F07E87344197}" srcOrd="0" destOrd="0" presId="urn:microsoft.com/office/officeart/2005/8/layout/process2"/>
    <dgm:cxn modelId="{2AD84930-0AF1-4681-94A8-C81BD5AC554E}" type="presOf" srcId="{5A1F4F1E-721E-496D-996A-6D3BDD77CEF6}" destId="{C7275383-6936-4C7B-ACE9-FD0A93DA25FB}" srcOrd="0" destOrd="0" presId="urn:microsoft.com/office/officeart/2005/8/layout/process2"/>
    <dgm:cxn modelId="{75ECB771-8152-49ED-B84C-144A633BA035}" type="presOf" srcId="{26941052-9DAA-4B6F-9A12-CC83CA050639}" destId="{83A66A15-C9DF-4781-B569-FE7C0DDE2227}" srcOrd="0" destOrd="0" presId="urn:microsoft.com/office/officeart/2005/8/layout/process2"/>
    <dgm:cxn modelId="{16C77D72-3CA7-491E-9435-CB3DF4C7B978}" type="presOf" srcId="{C3A0D9C2-A2E4-44B7-BAAB-C81BB3FC00FB}" destId="{E2B1102E-E9B2-4CFB-81A4-3C9E12DD9D17}" srcOrd="0" destOrd="0" presId="urn:microsoft.com/office/officeart/2005/8/layout/process2"/>
    <dgm:cxn modelId="{23634179-01F5-46FF-A3E2-31BB21A0B429}" srcId="{3707BE01-3A24-4EF7-88AF-B8A915D86561}" destId="{4CCB060E-E694-4B9F-AFD7-616EC3D2626E}" srcOrd="3" destOrd="0" parTransId="{ED531D3B-3FDA-4645-9883-144ED0926EEC}" sibTransId="{EC200B34-9608-4C73-AE56-6533C1C9E81B}"/>
    <dgm:cxn modelId="{12E25D8C-AEC5-4A8A-A241-EB60968960A8}" srcId="{3707BE01-3A24-4EF7-88AF-B8A915D86561}" destId="{26941052-9DAA-4B6F-9A12-CC83CA050639}" srcOrd="0" destOrd="0" parTransId="{8D252B83-88A8-425F-A4BC-F5148430A154}" sibTransId="{5A1F4F1E-721E-496D-996A-6D3BDD77CEF6}"/>
    <dgm:cxn modelId="{9F634D95-08D0-42B6-8B89-762C98C95EF7}" type="presOf" srcId="{3707BE01-3A24-4EF7-88AF-B8A915D86561}" destId="{7878C009-AEAB-4B93-9763-E332A89107A0}" srcOrd="0" destOrd="0" presId="urn:microsoft.com/office/officeart/2005/8/layout/process2"/>
    <dgm:cxn modelId="{D38288B8-F269-4C33-908E-1A5DA7C41F33}" type="presOf" srcId="{4CCB060E-E694-4B9F-AFD7-616EC3D2626E}" destId="{E909AF64-44FA-45AF-A550-F91840FD3939}" srcOrd="0" destOrd="0" presId="urn:microsoft.com/office/officeart/2005/8/layout/process2"/>
    <dgm:cxn modelId="{3CC42EBB-2F1F-46FD-A1E1-EC454EC3927A}" srcId="{3707BE01-3A24-4EF7-88AF-B8A915D86561}" destId="{190C12FE-352A-4E47-A3F8-5FF533EE3009}" srcOrd="2" destOrd="0" parTransId="{D48AA786-5280-436A-A231-275CB39879F4}" sibTransId="{1C6AD006-96B1-49DC-A795-A5991D480211}"/>
    <dgm:cxn modelId="{9660EDC8-7693-44FC-B3FE-4716DFB26782}" type="presOf" srcId="{1C6AD006-96B1-49DC-A795-A5991D480211}" destId="{EF4558AC-10F6-4F82-9580-D202E1AE73E7}" srcOrd="1" destOrd="0" presId="urn:microsoft.com/office/officeart/2005/8/layout/process2"/>
    <dgm:cxn modelId="{7983E1D3-BE50-4D57-92E9-03CA8DD33904}" srcId="{3707BE01-3A24-4EF7-88AF-B8A915D86561}" destId="{7EF5155F-C7C8-4784-9349-355CB1563A56}" srcOrd="1" destOrd="0" parTransId="{E66DF8DC-E869-4DA6-BB1D-CFBE54E2EC1B}" sibTransId="{C3A0D9C2-A2E4-44B7-BAAB-C81BB3FC00FB}"/>
    <dgm:cxn modelId="{2F6EFED6-133A-43B9-B1A9-5E9AF3899A00}" type="presOf" srcId="{7EF5155F-C7C8-4784-9349-355CB1563A56}" destId="{91BAD724-0788-4EFC-8053-E9964E0959D9}" srcOrd="0" destOrd="0" presId="urn:microsoft.com/office/officeart/2005/8/layout/process2"/>
    <dgm:cxn modelId="{FCFB20E8-8B6A-4BA2-968B-E51A9F552997}" type="presOf" srcId="{5A1F4F1E-721E-496D-996A-6D3BDD77CEF6}" destId="{8A0A58BF-356D-48D8-B7AE-25CBF40E1761}" srcOrd="1" destOrd="0" presId="urn:microsoft.com/office/officeart/2005/8/layout/process2"/>
    <dgm:cxn modelId="{B65218EB-C461-4172-82ED-5563E79266C6}" type="presOf" srcId="{1C6AD006-96B1-49DC-A795-A5991D480211}" destId="{D6C0406E-B44D-431C-A171-DC89EC78289B}" srcOrd="0" destOrd="0" presId="urn:microsoft.com/office/officeart/2005/8/layout/process2"/>
    <dgm:cxn modelId="{AF2D9BB0-FE54-4C65-B2BE-4000C3CC5D6B}" type="presParOf" srcId="{7878C009-AEAB-4B93-9763-E332A89107A0}" destId="{83A66A15-C9DF-4781-B569-FE7C0DDE2227}" srcOrd="0" destOrd="0" presId="urn:microsoft.com/office/officeart/2005/8/layout/process2"/>
    <dgm:cxn modelId="{2E170D60-9E18-41BF-912E-005198DC695C}" type="presParOf" srcId="{7878C009-AEAB-4B93-9763-E332A89107A0}" destId="{C7275383-6936-4C7B-ACE9-FD0A93DA25FB}" srcOrd="1" destOrd="0" presId="urn:microsoft.com/office/officeart/2005/8/layout/process2"/>
    <dgm:cxn modelId="{7E5C1CD8-B635-4D8D-98F2-AC869BCE598B}" type="presParOf" srcId="{C7275383-6936-4C7B-ACE9-FD0A93DA25FB}" destId="{8A0A58BF-356D-48D8-B7AE-25CBF40E1761}" srcOrd="0" destOrd="0" presId="urn:microsoft.com/office/officeart/2005/8/layout/process2"/>
    <dgm:cxn modelId="{CE41805D-D953-4F6C-816A-3BF9E1701BF3}" type="presParOf" srcId="{7878C009-AEAB-4B93-9763-E332A89107A0}" destId="{91BAD724-0788-4EFC-8053-E9964E0959D9}" srcOrd="2" destOrd="0" presId="urn:microsoft.com/office/officeart/2005/8/layout/process2"/>
    <dgm:cxn modelId="{B8B3792B-0634-4F57-B869-0EDE5AD8A618}" type="presParOf" srcId="{7878C009-AEAB-4B93-9763-E332A89107A0}" destId="{E2B1102E-E9B2-4CFB-81A4-3C9E12DD9D17}" srcOrd="3" destOrd="0" presId="urn:microsoft.com/office/officeart/2005/8/layout/process2"/>
    <dgm:cxn modelId="{3FE8B64D-ABB1-4149-94E9-880086EA299E}" type="presParOf" srcId="{E2B1102E-E9B2-4CFB-81A4-3C9E12DD9D17}" destId="{CC4EE3C1-93A7-4562-9772-5123A85DB9A7}" srcOrd="0" destOrd="0" presId="urn:microsoft.com/office/officeart/2005/8/layout/process2"/>
    <dgm:cxn modelId="{C3CED669-8064-4135-85FF-D74F686846BE}" type="presParOf" srcId="{7878C009-AEAB-4B93-9763-E332A89107A0}" destId="{413F5FE2-50C0-45B0-B05E-F07E87344197}" srcOrd="4" destOrd="0" presId="urn:microsoft.com/office/officeart/2005/8/layout/process2"/>
    <dgm:cxn modelId="{4628E1C7-AB76-4A24-BAA2-90AA9ED71E43}" type="presParOf" srcId="{7878C009-AEAB-4B93-9763-E332A89107A0}" destId="{D6C0406E-B44D-431C-A171-DC89EC78289B}" srcOrd="5" destOrd="0" presId="urn:microsoft.com/office/officeart/2005/8/layout/process2"/>
    <dgm:cxn modelId="{25ABF179-FF34-4C1E-B16A-CB70CCE9CD13}" type="presParOf" srcId="{D6C0406E-B44D-431C-A171-DC89EC78289B}" destId="{EF4558AC-10F6-4F82-9580-D202E1AE73E7}" srcOrd="0" destOrd="0" presId="urn:microsoft.com/office/officeart/2005/8/layout/process2"/>
    <dgm:cxn modelId="{5C4D5FF1-5B62-46BC-A4BB-2E0964D2DC13}" type="presParOf" srcId="{7878C009-AEAB-4B93-9763-E332A89107A0}" destId="{E909AF64-44FA-45AF-A550-F91840FD3939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9CCDB-65FE-464B-872D-715A86054042}">
      <dsp:nvSpPr>
        <dsp:cNvPr id="0" name=""/>
        <dsp:cNvSpPr/>
      </dsp:nvSpPr>
      <dsp:spPr>
        <a:xfrm rot="16200000">
          <a:off x="707" y="447"/>
          <a:ext cx="1150369" cy="1150369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ptos Display" panose="020F0302020204030204"/>
            </a:rPr>
            <a:t>Historical Fraud Data</a:t>
          </a:r>
          <a:endParaRPr lang="en-US" sz="1000" kern="1200"/>
        </a:p>
      </dsp:txBody>
      <dsp:txXfrm rot="5400000">
        <a:off x="708" y="288038"/>
        <a:ext cx="949054" cy="575185"/>
      </dsp:txXfrm>
    </dsp:sp>
    <dsp:sp modelId="{1BECE905-4029-4EA2-9916-20E259FFCB68}">
      <dsp:nvSpPr>
        <dsp:cNvPr id="0" name=""/>
        <dsp:cNvSpPr/>
      </dsp:nvSpPr>
      <dsp:spPr>
        <a:xfrm rot="5400000">
          <a:off x="2190706" y="447"/>
          <a:ext cx="1150369" cy="1150369"/>
        </a:xfrm>
        <a:prstGeom prst="downArrow">
          <a:avLst>
            <a:gd name="adj1" fmla="val 50000"/>
            <a:gd name="adj2" fmla="val 3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Aptos Display" panose="020F0302020204030204"/>
            </a:rPr>
            <a:t>Historical Non-Fraud Data</a:t>
          </a:r>
          <a:endParaRPr lang="en-US" sz="1000" kern="1200"/>
        </a:p>
      </dsp:txBody>
      <dsp:txXfrm rot="-5400000">
        <a:off x="2392022" y="288039"/>
        <a:ext cx="949054" cy="575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66A15-C9DF-4781-B569-FE7C0DDE2227}">
      <dsp:nvSpPr>
        <dsp:cNvPr id="0" name=""/>
        <dsp:cNvSpPr/>
      </dsp:nvSpPr>
      <dsp:spPr>
        <a:xfrm>
          <a:off x="1390903" y="2673"/>
          <a:ext cx="1790193" cy="99455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Akurasi</a:t>
          </a:r>
          <a:br>
            <a:rPr lang="en-US" sz="1800" kern="1200">
              <a:latin typeface="Aptos Display" panose="020F0302020204030204"/>
            </a:rPr>
          </a:br>
          <a:br>
            <a:rPr lang="en-US" sz="1800" kern="1200">
              <a:latin typeface="Aptos Display" panose="020F0302020204030204"/>
            </a:rPr>
          </a:br>
          <a:endParaRPr lang="en-US" sz="1800" kern="1200">
            <a:latin typeface="Aptos Display" panose="020F0302020204030204"/>
          </a:endParaRPr>
        </a:p>
      </dsp:txBody>
      <dsp:txXfrm>
        <a:off x="1420032" y="31802"/>
        <a:ext cx="1731935" cy="936293"/>
      </dsp:txXfrm>
    </dsp:sp>
    <dsp:sp modelId="{C7275383-6936-4C7B-ACE9-FD0A93DA25FB}">
      <dsp:nvSpPr>
        <dsp:cNvPr id="0" name=""/>
        <dsp:cNvSpPr/>
      </dsp:nvSpPr>
      <dsp:spPr>
        <a:xfrm rot="5400000">
          <a:off x="2099521" y="1022089"/>
          <a:ext cx="372956" cy="44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2151736" y="1059385"/>
        <a:ext cx="268528" cy="261069"/>
      </dsp:txXfrm>
    </dsp:sp>
    <dsp:sp modelId="{91BAD724-0788-4EFC-8053-E9964E0959D9}">
      <dsp:nvSpPr>
        <dsp:cNvPr id="0" name=""/>
        <dsp:cNvSpPr/>
      </dsp:nvSpPr>
      <dsp:spPr>
        <a:xfrm>
          <a:off x="1390903" y="1494501"/>
          <a:ext cx="1790193" cy="99455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Aptos Display" panose="020F0302020204030204"/>
            </a:rPr>
            <a:t>Kelengkapan</a:t>
          </a:r>
          <a:br>
            <a:rPr lang="en-US" sz="1800" kern="1200">
              <a:solidFill>
                <a:srgbClr val="010000"/>
              </a:solidFill>
              <a:latin typeface="Aptos Display" panose="020F0302020204030204"/>
            </a:rPr>
          </a:br>
          <a:br>
            <a:rPr lang="en-US" sz="1800" kern="1200">
              <a:latin typeface="Aptos Display" panose="020F0302020204030204"/>
            </a:rPr>
          </a:br>
          <a:endParaRPr lang="en-US" sz="1800" kern="1200"/>
        </a:p>
      </dsp:txBody>
      <dsp:txXfrm>
        <a:off x="1420032" y="1523630"/>
        <a:ext cx="1731935" cy="936293"/>
      </dsp:txXfrm>
    </dsp:sp>
    <dsp:sp modelId="{E2B1102E-E9B2-4CFB-81A4-3C9E12DD9D17}">
      <dsp:nvSpPr>
        <dsp:cNvPr id="0" name=""/>
        <dsp:cNvSpPr/>
      </dsp:nvSpPr>
      <dsp:spPr>
        <a:xfrm rot="5400000">
          <a:off x="2099521" y="2513917"/>
          <a:ext cx="372956" cy="44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72720"/>
            <a:satOff val="-28084"/>
            <a:lumOff val="183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2151736" y="2551213"/>
        <a:ext cx="268528" cy="261069"/>
      </dsp:txXfrm>
    </dsp:sp>
    <dsp:sp modelId="{413F5FE2-50C0-45B0-B05E-F07E87344197}">
      <dsp:nvSpPr>
        <dsp:cNvPr id="0" name=""/>
        <dsp:cNvSpPr/>
      </dsp:nvSpPr>
      <dsp:spPr>
        <a:xfrm>
          <a:off x="1390903" y="2986329"/>
          <a:ext cx="1790193" cy="99455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Konsistensi</a:t>
          </a:r>
          <a:br>
            <a:rPr lang="en-US" sz="1800" kern="1200">
              <a:solidFill>
                <a:srgbClr val="010000"/>
              </a:solidFill>
              <a:latin typeface="Aptos Display" panose="020F0302020204030204"/>
            </a:rPr>
          </a:br>
          <a:br>
            <a:rPr lang="en-US" sz="1800" kern="1200">
              <a:latin typeface="Aptos Display" panose="020F0302020204030204"/>
            </a:rPr>
          </a:br>
          <a:endParaRPr lang="en-US" sz="1800" kern="1200"/>
        </a:p>
      </dsp:txBody>
      <dsp:txXfrm>
        <a:off x="1420032" y="3015458"/>
        <a:ext cx="1731935" cy="936293"/>
      </dsp:txXfrm>
    </dsp:sp>
    <dsp:sp modelId="{D6C0406E-B44D-431C-A171-DC89EC78289B}">
      <dsp:nvSpPr>
        <dsp:cNvPr id="0" name=""/>
        <dsp:cNvSpPr/>
      </dsp:nvSpPr>
      <dsp:spPr>
        <a:xfrm rot="5400000">
          <a:off x="2099521" y="4005745"/>
          <a:ext cx="372956" cy="4475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45439"/>
            <a:satOff val="-56168"/>
            <a:lumOff val="366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 rot="-5400000">
        <a:off x="2151736" y="4043041"/>
        <a:ext cx="268528" cy="261069"/>
      </dsp:txXfrm>
    </dsp:sp>
    <dsp:sp modelId="{E909AF64-44FA-45AF-A550-F91840FD3939}">
      <dsp:nvSpPr>
        <dsp:cNvPr id="0" name=""/>
        <dsp:cNvSpPr/>
      </dsp:nvSpPr>
      <dsp:spPr>
        <a:xfrm>
          <a:off x="1390903" y="4478157"/>
          <a:ext cx="1790193" cy="99455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Keandalan</a:t>
          </a:r>
          <a:br>
            <a:rPr lang="en-US" sz="1800" kern="1200">
              <a:latin typeface="Aptos Display" panose="020F0302020204030204"/>
            </a:rPr>
          </a:br>
          <a:br>
            <a:rPr lang="en-US" sz="1800" kern="1200">
              <a:latin typeface="Aptos Display" panose="020F0302020204030204"/>
            </a:rPr>
          </a:br>
          <a:endParaRPr lang="en-US" sz="1800" kern="1200">
            <a:latin typeface="Aptos Display" panose="020F0302020204030204"/>
          </a:endParaRPr>
        </a:p>
      </dsp:txBody>
      <dsp:txXfrm>
        <a:off x="1420032" y="4507286"/>
        <a:ext cx="1731935" cy="936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1122F-F4B1-49F0-B7A6-88502639C7F3}" type="datetimeFigureOut">
              <a:rPr lang="id-ID" smtClean="0"/>
              <a:t>05/06/2024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39B22-C130-43B0-B3C3-8AF15B94990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23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7C90C-A79A-46B0-8BDA-93254818694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92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39B22-C130-43B0-B3C3-8AF15B949902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6862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39B22-C130-43B0-B3C3-8AF15B949902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8736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Value Proposition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d-ID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Deteksi, Pencegahan </a:t>
            </a:r>
            <a:r>
              <a:rPr lang="id-ID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Fraud</a:t>
            </a:r>
            <a:r>
              <a:rPr lang="id-ID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dan Pencegahan Kerugian untuk memenuhi Peraturan BI No. 23/6/PBI/2021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tentang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Penyedia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Jasa </a:t>
            </a: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Pembayaran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.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d-ID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Keamanan dan perlindungan pengguna 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untuk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memenuhi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id-ID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Peraturan BI No. 3 Tahun 2023 mengenai Perlindungan Konsumen).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d-ID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Implementasi teknis APU-PPT (UU No. 8 Tahun 2010 tentang Pencegahan dan Pemberantasan Tindak Pidana Pencucian Uang (UU TPPU)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Customer Segment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Industri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Keuangan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Non-Bank (IKNB)” [English: Non-Bank Financial Industries], payment services, payment infrastructures (</a:t>
            </a: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switchings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Payment Gateways), and others.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Channels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Direct sales 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Website 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Customer Relationship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Account Manager 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Asosiasi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: </a:t>
            </a: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Asosiasi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Sistem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Pembayaran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Indonesia (ASPI), </a:t>
            </a: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Asosiasi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E-Commerce Indonesia (</a:t>
            </a: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idEA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National Conferences, such as </a:t>
            </a: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konferensi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APU PPT yang </a:t>
            </a: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diadakan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Kominfo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Revenue Stream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tos" panose="020B0004020202020204" pitchFamily="34" charset="0"/>
              </a:rPr>
              <a:t>Subscription fee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Usage-based model, per API hit and/or per CIF ID registered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Implementation and integration fee, included any personalization charge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ptos" panose="020B0004020202020204" pitchFamily="34" charset="0"/>
              </a:rPr>
              <a:t>Licensing fee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Societal Benefits / Environmental Benefits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Support regulatory compliance, such as UU </a:t>
            </a:r>
            <a:r>
              <a:rPr lang="en-US" sz="1800" b="0" i="0" u="none" strike="noStrike" kern="120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terkait</a:t>
            </a: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AML from PPATK. BI and OJK regulation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Increased trust in digital transaction, included gain consumer confidence and business trust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Reduce carbon footprint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pPr marL="173736" indent="-173736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Efficient resources allocation; reduces the requirement for extensive audits and investigations, which can involve significant resource use, including travel, paper, and other materials.</a:t>
            </a:r>
            <a:endParaRPr lang="id-ID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/>
          </a:p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39B22-C130-43B0-B3C3-8AF15B949902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9560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7"/>
            </a:pPr>
            <a:endParaRPr lang="en-US" sz="1200"/>
          </a:p>
          <a:p>
            <a:pPr marL="342900" indent="-342900">
              <a:buFont typeface="+mj-lt"/>
              <a:buAutoNum type="arabicPeriod" startAt="7"/>
            </a:pPr>
            <a:r>
              <a:rPr lang="en-US" sz="1200"/>
              <a:t>Key Resources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Data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Technology Infrastructure; …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Human capital; ……..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Patent; intellectual property (HAKI)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/>
              <a:t>Key </a:t>
            </a:r>
            <a:r>
              <a:rPr lang="en-US" sz="1200" err="1"/>
              <a:t>Activites</a:t>
            </a:r>
            <a:endParaRPr lang="en-US" sz="1200"/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Research and Development included data acquisition, data cleansing and reprocessing, feature engineering,   modeling, perform structural analysis, exploratory data, perform t-test , develop and deployment 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Maintenance 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Customer acquisition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Customer Support &amp; Training 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Compliance &amp; legal </a:t>
            </a:r>
            <a:r>
              <a:rPr lang="en-US" sz="1200" err="1"/>
              <a:t>activitie</a:t>
            </a:r>
            <a:endParaRPr lang="en-US" sz="1200"/>
          </a:p>
          <a:p>
            <a:pPr marL="342900" indent="-342900">
              <a:buFont typeface="+mj-lt"/>
              <a:buAutoNum type="arabicPeriod" startAt="7"/>
            </a:pPr>
            <a:r>
              <a:rPr lang="en-US" sz="1200"/>
              <a:t>Key Partner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Technology Partners ??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Financial Institution, ecommerce, etc. to govern the data??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/>
              <a:t>Cost Structure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Cloud cost 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Software license &amp; Infrastructure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Wages 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Marketing cost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US" sz="1200"/>
              <a:t>Environmental Cost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Energy consumption</a:t>
            </a:r>
          </a:p>
          <a:p>
            <a:pPr marL="800100" lvl="1" indent="-342900">
              <a:buFont typeface="+mj-lt"/>
              <a:buAutoNum type="arabicPeriod" startAt="7"/>
            </a:pPr>
            <a:r>
              <a:rPr lang="en-US" sz="1200"/>
              <a:t>Hardware waste</a:t>
            </a:r>
          </a:p>
          <a:p>
            <a:pPr marL="800100" lvl="1" indent="-342900">
              <a:buFont typeface="+mj-lt"/>
              <a:buAutoNum type="arabicPeriod" startAt="7"/>
            </a:pPr>
            <a:endParaRPr lang="en-US" sz="1200"/>
          </a:p>
          <a:p>
            <a:pPr marL="342900" indent="-342900">
              <a:buFont typeface="+mj-lt"/>
              <a:buAutoNum type="arabicPeriod" startAt="7"/>
            </a:pPr>
            <a:endParaRPr lang="en-US" sz="1200"/>
          </a:p>
          <a:p>
            <a:pPr marL="342900" indent="-342900">
              <a:buFont typeface="+mj-lt"/>
              <a:buAutoNum type="arabicPeriod" startAt="7"/>
            </a:pPr>
            <a:endParaRPr lang="en-US" sz="1200"/>
          </a:p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39B22-C130-43B0-B3C3-8AF15B949902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971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st of cer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BD602C-F6B1-2581-4428-2C17D0F75D6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srgbClr val="1F1F1F">
                  <a:tint val="75000"/>
                </a:srgbClr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2613028-AE66-870D-5CAB-6C8B3D47A9C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srgbClr val="1F1F1F">
                  <a:tint val="75000"/>
                </a:srgbClr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D3D458-972C-85B8-B5D2-954C89EB06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B014A5-4314-43D7-B85E-E603290420B9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srgbClr val="1F1F1F">
                    <a:tint val="75000"/>
                  </a:srgbClr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srgbClr val="1F1F1F">
                  <a:tint val="75000"/>
                </a:srgbClr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A8CF4E8-E708-1AA6-78FA-C3547B68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1"/>
            <a:ext cx="11277600" cy="51763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F44D684C-480E-3EB2-E0F9-29C181DC557C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528693" y="1094444"/>
            <a:ext cx="11206107" cy="4035425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4962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5" Type="http://schemas.openxmlformats.org/officeDocument/2006/relationships/image" Target="../media/image16.png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Relationship Id="rId14" Type="http://schemas.microsoft.com/office/2007/relationships/diagramDrawing" Target="../diagrams/drawin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fatf-gafi.org/content/fatf-gafi/en/publications/Methodsandtrends/illicit-financial-flows-cyberenabled-fraud.html" TargetMode="External"/><Relationship Id="rId2" Type="http://schemas.openxmlformats.org/officeDocument/2006/relationships/hyperlink" Target="https://www.europol.europa.eu/publications-events/main-reports/iocta-repo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ekon.go.id/publikasi/detail/5639/menko-airlangga-digitalisasi-menjadi-salah-satu-andalan-mesin-pertumbuhan-ekonomi-baru-bagi-ketahanan-ekonomi-mendatang" TargetMode="External"/><Relationship Id="rId4" Type="http://schemas.openxmlformats.org/officeDocument/2006/relationships/hyperlink" Target="https://www.worldbank.org/en/news/press-release/2022/06/29/covid-19-drives-global-surge-in-use-of-digital-paymen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gluons/Syndicate-Indication-using-Network-Graph-Analy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linkedin.com/in/garin-a/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hyperlink" Target="https://www.linkedin.com/in/kristynatasha/" TargetMode="External"/><Relationship Id="rId2" Type="http://schemas.microsoft.com/office/2018/10/relationships/comments" Target="../comments/modernComment_102_DA67FB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hyperlink" Target="https://www.linkedin.com/in/ferdi-hidayat-i/" TargetMode="External"/><Relationship Id="rId5" Type="http://schemas.openxmlformats.org/officeDocument/2006/relationships/image" Target="../media/image4.jpeg"/><Relationship Id="rId15" Type="http://schemas.openxmlformats.org/officeDocument/2006/relationships/hyperlink" Target="https://www.linkedin.com/in/nadirah-sudarto-21abb3202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hyperlink" Target="https://www.researchgate.net/profile/Lalu-Garin-Alham" TargetMode="External"/><Relationship Id="rId14" Type="http://schemas.openxmlformats.org/officeDocument/2006/relationships/hyperlink" Target="https://github.com/natglu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14B01B5-3B76-E467-52FA-0CC44AE1DC2A}"/>
              </a:ext>
            </a:extLst>
          </p:cNvPr>
          <p:cNvSpPr/>
          <p:nvPr/>
        </p:nvSpPr>
        <p:spPr>
          <a:xfrm>
            <a:off x="-271364" y="4787630"/>
            <a:ext cx="7051728" cy="77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65946-7A6C-A171-37E9-53ADD771E748}"/>
              </a:ext>
            </a:extLst>
          </p:cNvPr>
          <p:cNvSpPr txBox="1"/>
          <p:nvPr/>
        </p:nvSpPr>
        <p:spPr>
          <a:xfrm>
            <a:off x="247670" y="4837640"/>
            <a:ext cx="65476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G</a:t>
            </a:r>
            <a:r>
              <a:rPr lang="en-US" sz="2800"/>
              <a:t>raph </a:t>
            </a:r>
            <a:r>
              <a:rPr lang="en-US" sz="3600" err="1"/>
              <a:t>NE</a:t>
            </a:r>
            <a:r>
              <a:rPr lang="en-US" sz="2800" err="1"/>
              <a:t>ural</a:t>
            </a:r>
            <a:r>
              <a:rPr lang="en-US" sz="2800"/>
              <a:t> network for financial crime &amp; </a:t>
            </a:r>
            <a:r>
              <a:rPr lang="en-US" sz="2800" err="1"/>
              <a:t>f</a:t>
            </a:r>
            <a:r>
              <a:rPr lang="en-US" sz="3600" err="1"/>
              <a:t>RA</a:t>
            </a:r>
            <a:r>
              <a:rPr lang="en-US" sz="2800" err="1"/>
              <a:t>ud</a:t>
            </a:r>
            <a:r>
              <a:rPr lang="en-US" sz="2800"/>
              <a:t> </a:t>
            </a:r>
            <a:r>
              <a:rPr lang="en-US" sz="2800" err="1"/>
              <a:t>Syndica</a:t>
            </a:r>
            <a:r>
              <a:rPr lang="en-US" sz="3600" err="1"/>
              <a:t>TE</a:t>
            </a:r>
            <a:r>
              <a:rPr lang="en-US" sz="2800"/>
              <a:t> 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C67E4-9BF4-D2BD-FCEC-0DC0E0A4680B}"/>
              </a:ext>
            </a:extLst>
          </p:cNvPr>
          <p:cNvSpPr txBox="1"/>
          <p:nvPr/>
        </p:nvSpPr>
        <p:spPr>
          <a:xfrm>
            <a:off x="222687" y="3888262"/>
            <a:ext cx="6560112" cy="104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00"/>
              </a:spcAft>
            </a:pPr>
            <a:r>
              <a:rPr lang="en-US" sz="6000">
                <a:latin typeface="HGMaruGothicMPRO"/>
                <a:ea typeface="HGMaruGothicMPRO"/>
              </a:rPr>
              <a:t>GNERATE</a:t>
            </a:r>
            <a:endParaRPr lang="en-US" sz="6000">
              <a:solidFill>
                <a:srgbClr val="C89F65"/>
              </a:solidFill>
              <a:latin typeface="HGMaruGothicMPRO"/>
              <a:ea typeface="HGMaruGothicMPR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4F6C84-F1F0-19A3-D6E4-AF42C5A0D596}"/>
              </a:ext>
            </a:extLst>
          </p:cNvPr>
          <p:cNvGrpSpPr/>
          <p:nvPr/>
        </p:nvGrpSpPr>
        <p:grpSpPr>
          <a:xfrm>
            <a:off x="530903" y="3297836"/>
            <a:ext cx="2123608" cy="399737"/>
            <a:chOff x="868181" y="2773180"/>
            <a:chExt cx="2123608" cy="3997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DC1AF51-144E-C652-6A25-680F2F8ACDE7}"/>
                </a:ext>
              </a:extLst>
            </p:cNvPr>
            <p:cNvSpPr txBox="1"/>
            <p:nvPr/>
          </p:nvSpPr>
          <p:spPr>
            <a:xfrm>
              <a:off x="1611443" y="2841885"/>
              <a:ext cx="1380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Working Group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34AC7C-D556-DD06-9837-4296F9E0875A}"/>
                </a:ext>
              </a:extLst>
            </p:cNvPr>
            <p:cNvSpPr txBox="1"/>
            <p:nvPr/>
          </p:nvSpPr>
          <p:spPr>
            <a:xfrm>
              <a:off x="874425" y="2816899"/>
              <a:ext cx="74326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>
                  <a:solidFill>
                    <a:srgbClr val="FFFFFF"/>
                  </a:solidFill>
                </a:rPr>
                <a:t>RAFM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32EF08-74B8-176D-B911-9A5D8DDCAC4B}"/>
                </a:ext>
              </a:extLst>
            </p:cNvPr>
            <p:cNvSpPr/>
            <p:nvPr/>
          </p:nvSpPr>
          <p:spPr>
            <a:xfrm>
              <a:off x="868181" y="2773180"/>
              <a:ext cx="1861278" cy="39973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 descr="A blue cylinder with black text&#10;&#10;Description automatically generated">
            <a:extLst>
              <a:ext uri="{FF2B5EF4-FFF2-40B4-BE49-F238E27FC236}">
                <a16:creationId xmlns:a16="http://schemas.microsoft.com/office/drawing/2014/main" id="{2B0AA09C-3E9F-78C2-4073-48C81B87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38" y="4563889"/>
            <a:ext cx="471586" cy="46737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A60A15-4D5A-E3F8-A17E-AFD8DC7EB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12" t="2987" r="17559" b="9307"/>
          <a:stretch/>
        </p:blipFill>
        <p:spPr>
          <a:xfrm>
            <a:off x="356917" y="5480845"/>
            <a:ext cx="702812" cy="681845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A123FE-51D3-0C34-AF42-C8DCA574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61" y="7234"/>
            <a:ext cx="8264611" cy="637475"/>
          </a:xfrm>
        </p:spPr>
        <p:txBody>
          <a:bodyPr>
            <a:noAutofit/>
          </a:bodyPr>
          <a:lstStyle/>
          <a:p>
            <a:r>
              <a:rPr lang="en-US" sz="2800" b="1"/>
              <a:t>Dataset</a:t>
            </a:r>
            <a:r>
              <a:rPr lang="en-US" sz="2800"/>
              <a:t>: </a:t>
            </a:r>
            <a:r>
              <a:rPr lang="en-US" sz="2800" err="1"/>
              <a:t>Akuisisi</a:t>
            </a:r>
            <a:r>
              <a:rPr lang="en-US" sz="2800"/>
              <a:t> dan </a:t>
            </a:r>
            <a:r>
              <a:rPr lang="en-US" sz="2800" i="1"/>
              <a:t>Data Quality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A2E561A-720A-6C5F-8CB7-007C5FD774D3}"/>
              </a:ext>
            </a:extLst>
          </p:cNvPr>
          <p:cNvGrpSpPr/>
          <p:nvPr/>
        </p:nvGrpSpPr>
        <p:grpSpPr>
          <a:xfrm>
            <a:off x="10269005" y="114594"/>
            <a:ext cx="2123608" cy="399737"/>
            <a:chOff x="868181" y="2773180"/>
            <a:chExt cx="2123608" cy="39973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F4954A2-5592-AB12-DDCB-8006686F26A1}"/>
                </a:ext>
              </a:extLst>
            </p:cNvPr>
            <p:cNvSpPr txBox="1"/>
            <p:nvPr/>
          </p:nvSpPr>
          <p:spPr>
            <a:xfrm>
              <a:off x="1611443" y="2841885"/>
              <a:ext cx="1380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Working Group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DE9D36-8B8F-E599-A82A-6FA6D46FD471}"/>
                </a:ext>
              </a:extLst>
            </p:cNvPr>
            <p:cNvSpPr txBox="1"/>
            <p:nvPr/>
          </p:nvSpPr>
          <p:spPr>
            <a:xfrm>
              <a:off x="874425" y="2816899"/>
              <a:ext cx="74326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>
                  <a:solidFill>
                    <a:srgbClr val="FFFFFF"/>
                  </a:solidFill>
                </a:rPr>
                <a:t>RAFM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3641417-28C7-4980-2619-8FB47C4599A5}"/>
                </a:ext>
              </a:extLst>
            </p:cNvPr>
            <p:cNvSpPr/>
            <p:nvPr/>
          </p:nvSpPr>
          <p:spPr>
            <a:xfrm>
              <a:off x="868181" y="2773180"/>
              <a:ext cx="1861278" cy="39973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C47DF0E5-BAE3-C81F-B1E5-3C9AE43CE2D0}"/>
              </a:ext>
            </a:extLst>
          </p:cNvPr>
          <p:cNvGrpSpPr/>
          <p:nvPr/>
        </p:nvGrpSpPr>
        <p:grpSpPr>
          <a:xfrm>
            <a:off x="295176" y="1017329"/>
            <a:ext cx="4159005" cy="2806780"/>
            <a:chOff x="386983" y="1347835"/>
            <a:chExt cx="4159005" cy="2806780"/>
          </a:xfrm>
        </p:grpSpPr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51B1B33D-1B43-8787-A959-3C66155CAD35}"/>
                </a:ext>
              </a:extLst>
            </p:cNvPr>
            <p:cNvSpPr/>
            <p:nvPr/>
          </p:nvSpPr>
          <p:spPr>
            <a:xfrm>
              <a:off x="392111" y="1347835"/>
              <a:ext cx="4076239" cy="2689952"/>
            </a:xfrm>
            <a:prstGeom prst="rect">
              <a:avLst/>
            </a:prstGeom>
            <a:solidFill>
              <a:srgbClr val="F2FF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37" name="Diagram 436">
              <a:extLst>
                <a:ext uri="{FF2B5EF4-FFF2-40B4-BE49-F238E27FC236}">
                  <a16:creationId xmlns:a16="http://schemas.microsoft.com/office/drawing/2014/main" id="{7F3FE31E-AC69-02C6-2E6C-FB77BF9BEE4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92835814"/>
                </p:ext>
              </p:extLst>
            </p:nvPr>
          </p:nvGraphicFramePr>
          <p:xfrm>
            <a:off x="771182" y="1471670"/>
            <a:ext cx="3341783" cy="11512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pic>
          <p:nvPicPr>
            <p:cNvPr id="543" name="Picture 542" descr="Storage PNG Picture">
              <a:extLst>
                <a:ext uri="{FF2B5EF4-FFF2-40B4-BE49-F238E27FC236}">
                  <a16:creationId xmlns:a16="http://schemas.microsoft.com/office/drawing/2014/main" id="{56FFC144-DCA0-5500-99BF-5287D6BD5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6174" y="1604347"/>
              <a:ext cx="1016713" cy="895087"/>
            </a:xfrm>
            <a:prstGeom prst="rect">
              <a:avLst/>
            </a:prstGeom>
          </p:spPr>
        </p:pic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7D71DCAE-6FF6-891B-DACF-DE3DC9B6F2D8}"/>
                </a:ext>
              </a:extLst>
            </p:cNvPr>
            <p:cNvSpPr/>
            <p:nvPr/>
          </p:nvSpPr>
          <p:spPr>
            <a:xfrm>
              <a:off x="1782923" y="2564214"/>
              <a:ext cx="1175133" cy="3855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900">
                  <a:solidFill>
                    <a:schemeClr val="tx1"/>
                  </a:solidFill>
                </a:rPr>
                <a:t>Datamart</a:t>
              </a:r>
            </a:p>
            <a:p>
              <a:pPr algn="ctr"/>
              <a:r>
                <a:rPr lang="en-US" sz="900">
                  <a:solidFill>
                    <a:schemeClr val="tx1"/>
                  </a:solidFill>
                </a:rPr>
                <a:t>(Fraud/Non-Fraud)</a:t>
              </a:r>
            </a:p>
          </p:txBody>
        </p:sp>
        <p:sp>
          <p:nvSpPr>
            <p:cNvPr id="735" name="TextBox 734">
              <a:extLst>
                <a:ext uri="{FF2B5EF4-FFF2-40B4-BE49-F238E27FC236}">
                  <a16:creationId xmlns:a16="http://schemas.microsoft.com/office/drawing/2014/main" id="{B8A4D1E5-1B53-9C77-709B-65B1F450E454}"/>
                </a:ext>
              </a:extLst>
            </p:cNvPr>
            <p:cNvSpPr txBox="1"/>
            <p:nvPr/>
          </p:nvSpPr>
          <p:spPr>
            <a:xfrm>
              <a:off x="386983" y="2985064"/>
              <a:ext cx="2024356" cy="116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000"/>
                <a:t>Rule based: Realtime data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000"/>
                <a:t>Data Fraud </a:t>
              </a:r>
              <a:r>
                <a:rPr lang="en-US" sz="1000" err="1"/>
                <a:t>berdasarkan</a:t>
              </a:r>
              <a:r>
                <a:rPr lang="en-US" sz="1000"/>
                <a:t> </a:t>
              </a:r>
              <a:r>
                <a:rPr lang="en-US" sz="1000" i="1"/>
                <a:t>Sanction Engine </a:t>
              </a:r>
              <a:r>
                <a:rPr lang="en-US" sz="1000"/>
                <a:t>(FDS).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1000"/>
                <a:t>Data Fraud </a:t>
              </a:r>
              <a:r>
                <a:rPr lang="en-US" sz="1000" err="1"/>
                <a:t>berdasarkan</a:t>
              </a:r>
              <a:r>
                <a:rPr lang="en-US" sz="1000"/>
                <a:t> daily Monitoring (Tim Operational).</a:t>
              </a:r>
            </a:p>
            <a:p>
              <a:pPr marL="285750" indent="-285750">
                <a:buFont typeface="Arial"/>
                <a:buChar char="•"/>
              </a:pPr>
              <a:endParaRPr lang="en-US" sz="1000"/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EF5E1DA7-0E73-721B-D15E-477CB2FA4855}"/>
                </a:ext>
              </a:extLst>
            </p:cNvPr>
            <p:cNvSpPr txBox="1"/>
            <p:nvPr/>
          </p:nvSpPr>
          <p:spPr>
            <a:xfrm>
              <a:off x="2368356" y="2985062"/>
              <a:ext cx="2177632" cy="116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,Sans-Serif"/>
                <a:buChar char="•"/>
              </a:pPr>
              <a:r>
                <a:rPr lang="en-US" sz="1000">
                  <a:latin typeface="Aptos"/>
                  <a:cs typeface="Arial"/>
                </a:rPr>
                <a:t>Data Non-Fraud, </a:t>
              </a:r>
              <a:r>
                <a:rPr lang="en-US" sz="1000" err="1">
                  <a:latin typeface="Aptos"/>
                  <a:cs typeface="Arial"/>
                </a:rPr>
                <a:t>berdasarkan</a:t>
              </a:r>
              <a:r>
                <a:rPr lang="en-US" sz="1000">
                  <a:latin typeface="Aptos"/>
                  <a:cs typeface="Arial"/>
                </a:rPr>
                <a:t> </a:t>
              </a:r>
              <a:r>
                <a:rPr lang="en-US" sz="1000" i="1">
                  <a:latin typeface="Aptos"/>
                  <a:cs typeface="Arial"/>
                </a:rPr>
                <a:t>Sanction Engine </a:t>
              </a:r>
              <a:r>
                <a:rPr lang="en-US" sz="1000">
                  <a:latin typeface="Aptos"/>
                  <a:cs typeface="Arial"/>
                </a:rPr>
                <a:t>(FDS).</a:t>
              </a:r>
            </a:p>
            <a:p>
              <a:pPr marL="285750" indent="-285750">
                <a:buFont typeface="Arial,Sans-Serif"/>
                <a:buChar char="•"/>
              </a:pPr>
              <a:r>
                <a:rPr lang="en-US" sz="1000">
                  <a:latin typeface="Aptos"/>
                  <a:cs typeface="Arial"/>
                </a:rPr>
                <a:t>Data Non-Fraud, </a:t>
              </a:r>
              <a:r>
                <a:rPr lang="en-US" sz="1000" err="1">
                  <a:latin typeface="Aptos"/>
                  <a:cs typeface="Arial"/>
                </a:rPr>
                <a:t>berdasarkan</a:t>
              </a:r>
              <a:r>
                <a:rPr lang="en-US" sz="1000">
                  <a:latin typeface="Aptos"/>
                  <a:cs typeface="Arial"/>
                </a:rPr>
                <a:t> daily Monitoring (Tim Monitoring).</a:t>
              </a:r>
              <a:endParaRPr lang="en-US">
                <a:latin typeface="Aptos"/>
              </a:endParaRPr>
            </a:p>
            <a:p>
              <a:pPr marL="285750" indent="-285750">
                <a:buFont typeface="Arial"/>
                <a:buChar char="•"/>
              </a:pPr>
              <a:endParaRPr lang="en-US" sz="1000"/>
            </a:p>
          </p:txBody>
        </p: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461FD215-D7C2-4EEA-AC42-53430DABBA03}"/>
                </a:ext>
              </a:extLst>
            </p:cNvPr>
            <p:cNvCxnSpPr/>
            <p:nvPr/>
          </p:nvCxnSpPr>
          <p:spPr>
            <a:xfrm>
              <a:off x="2366365" y="3073147"/>
              <a:ext cx="9180" cy="771180"/>
            </a:xfrm>
            <a:prstGeom prst="straightConnector1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84" name="Diagram 883">
            <a:extLst>
              <a:ext uri="{FF2B5EF4-FFF2-40B4-BE49-F238E27FC236}">
                <a16:creationId xmlns:a16="http://schemas.microsoft.com/office/drawing/2014/main" id="{5161E96B-4026-3F3C-8FFC-F036A0D30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849758"/>
              </p:ext>
            </p:extLst>
          </p:nvPr>
        </p:nvGraphicFramePr>
        <p:xfrm>
          <a:off x="8831855" y="1021816"/>
          <a:ext cx="4572000" cy="5475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65" name="Picture 64" descr="Google-Cloud-Platform-GCP-Logo - Serviops Solutions Inc.">
            <a:extLst>
              <a:ext uri="{FF2B5EF4-FFF2-40B4-BE49-F238E27FC236}">
                <a16:creationId xmlns:a16="http://schemas.microsoft.com/office/drawing/2014/main" id="{A024AA5D-7E03-CD4C-77D1-81C17C6906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3171" y="4448712"/>
            <a:ext cx="742559" cy="463448"/>
          </a:xfrm>
          <a:prstGeom prst="rect">
            <a:avLst/>
          </a:prstGeom>
        </p:spPr>
      </p:pic>
      <p:pic>
        <p:nvPicPr>
          <p:cNvPr id="67" name="Picture 66" descr="A logo with text on it&#10;&#10;Description automatically generated">
            <a:extLst>
              <a:ext uri="{FF2B5EF4-FFF2-40B4-BE49-F238E27FC236}">
                <a16:creationId xmlns:a16="http://schemas.microsoft.com/office/drawing/2014/main" id="{6A199F7A-F1F0-A093-8A3D-070D395CD1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0934" y="4896034"/>
            <a:ext cx="642853" cy="28812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2DD50EC2-087B-99C2-1460-97370D9E46A1}"/>
              </a:ext>
            </a:extLst>
          </p:cNvPr>
          <p:cNvSpPr txBox="1"/>
          <p:nvPr/>
        </p:nvSpPr>
        <p:spPr>
          <a:xfrm>
            <a:off x="3326" y="650766"/>
            <a:ext cx="30811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err="1"/>
              <a:t>Akuisisi</a:t>
            </a:r>
            <a:r>
              <a:rPr lang="en-US" b="1"/>
              <a:t> Data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48CB5-E7CB-35B6-0237-EB512DAE091B}"/>
              </a:ext>
            </a:extLst>
          </p:cNvPr>
          <p:cNvSpPr/>
          <p:nvPr/>
        </p:nvSpPr>
        <p:spPr>
          <a:xfrm flipV="1">
            <a:off x="4058" y="521706"/>
            <a:ext cx="5057021" cy="41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2C95E9D-F1DB-28E2-B1DA-1D3AD8A266D0}"/>
              </a:ext>
            </a:extLst>
          </p:cNvPr>
          <p:cNvSpPr txBox="1"/>
          <p:nvPr/>
        </p:nvSpPr>
        <p:spPr>
          <a:xfrm>
            <a:off x="140616" y="4037502"/>
            <a:ext cx="4507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Tools</a:t>
            </a:r>
            <a:r>
              <a:rPr lang="en-US" b="1"/>
              <a:t> </a:t>
            </a:r>
            <a:r>
              <a:rPr lang="en-US" b="1" i="1"/>
              <a:t>Monitoring </a:t>
            </a:r>
            <a:r>
              <a:rPr lang="en-US"/>
              <a:t>&amp;</a:t>
            </a:r>
            <a:r>
              <a:rPr lang="en-US" b="1" i="1"/>
              <a:t> Data Management</a:t>
            </a:r>
          </a:p>
        </p:txBody>
      </p:sp>
      <p:sp>
        <p:nvSpPr>
          <p:cNvPr id="566" name="Rectangle: Rounded Corners 565">
            <a:extLst>
              <a:ext uri="{FF2B5EF4-FFF2-40B4-BE49-F238E27FC236}">
                <a16:creationId xmlns:a16="http://schemas.microsoft.com/office/drawing/2014/main" id="{0EF5FBBB-9EF3-6BD1-CF84-E52031F589FB}"/>
              </a:ext>
            </a:extLst>
          </p:cNvPr>
          <p:cNvSpPr/>
          <p:nvPr/>
        </p:nvSpPr>
        <p:spPr>
          <a:xfrm>
            <a:off x="5290092" y="828659"/>
            <a:ext cx="4746433" cy="13679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Data Profiling</a:t>
            </a:r>
            <a:br>
              <a:rPr lang="en-US"/>
            </a:b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Melakukan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analisis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data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awal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untuk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memahami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struktur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hubungan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, dan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kualitas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data.</a:t>
            </a:r>
            <a:endParaRPr lang="en-US" sz="1000">
              <a:solidFill>
                <a:schemeClr val="tx1"/>
              </a:solidFill>
            </a:endParaRPr>
          </a:p>
          <a:p>
            <a:endParaRPr lang="en-US" sz="1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Data 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Cleansing</a:t>
            </a:r>
            <a:br>
              <a:rPr lang="en-US">
                <a:ea typeface="+mn-lt"/>
                <a:cs typeface="+mn-lt"/>
              </a:rPr>
            </a:b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Mengidentifikasi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dan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memperbaiki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atau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menghapus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data yang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tidak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akurat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tidak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lengkap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atau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tidak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konsisten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567" name="Rectangle: Rounded Corners 566">
            <a:extLst>
              <a:ext uri="{FF2B5EF4-FFF2-40B4-BE49-F238E27FC236}">
                <a16:creationId xmlns:a16="http://schemas.microsoft.com/office/drawing/2014/main" id="{9137E383-1F7C-2F3C-DDFF-8DF4104F669F}"/>
              </a:ext>
            </a:extLst>
          </p:cNvPr>
          <p:cNvSpPr/>
          <p:nvPr/>
        </p:nvSpPr>
        <p:spPr>
          <a:xfrm>
            <a:off x="5290091" y="2251672"/>
            <a:ext cx="4746433" cy="145973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Data </a:t>
            </a:r>
            <a:r>
              <a:rPr lang="en-US" i="1">
                <a:solidFill>
                  <a:schemeClr val="tx1"/>
                </a:solidFill>
              </a:rPr>
              <a:t>Standardization</a:t>
            </a:r>
            <a:br>
              <a:rPr lang="en-US"/>
            </a:b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Mengidentifikasi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dan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memperbaiki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atau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menghapus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data yang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tidak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akurat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,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tidak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lengkap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,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atau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tidak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konsisten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10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Data </a:t>
            </a:r>
            <a:r>
              <a:rPr lang="en-US" i="1">
                <a:solidFill>
                  <a:schemeClr val="tx1"/>
                </a:solidFill>
                <a:ea typeface="+mn-lt"/>
                <a:cs typeface="+mn-lt"/>
              </a:rPr>
              <a:t>Enrichment</a:t>
            </a:r>
            <a:br>
              <a:rPr lang="en-US"/>
            </a:b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Menambah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data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dengan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informasi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tambahan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dari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sumber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eksternal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untuk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meningkatkan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nilainya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68" name="Rectangle: Rounded Corners 567">
            <a:extLst>
              <a:ext uri="{FF2B5EF4-FFF2-40B4-BE49-F238E27FC236}">
                <a16:creationId xmlns:a16="http://schemas.microsoft.com/office/drawing/2014/main" id="{54277956-6089-01EB-34AC-478933840055}"/>
              </a:ext>
            </a:extLst>
          </p:cNvPr>
          <p:cNvSpPr/>
          <p:nvPr/>
        </p:nvSpPr>
        <p:spPr>
          <a:xfrm>
            <a:off x="5290090" y="3757310"/>
            <a:ext cx="4746433" cy="181778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Regular </a:t>
            </a:r>
            <a:r>
              <a:rPr lang="en-US" i="1">
                <a:solidFill>
                  <a:schemeClr val="tx1"/>
                </a:solidFill>
              </a:rPr>
              <a:t>Audits</a:t>
            </a:r>
            <a:br>
              <a:rPr lang="en-US"/>
            </a:b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Melakukan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audit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berkala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untuk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memastikan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bahwa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data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tetap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berkualitas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tinggi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dari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waktu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ke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waktu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00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1"/>
                </a:solidFill>
              </a:rPr>
              <a:t>QA Fraud</a:t>
            </a:r>
            <a:br>
              <a:rPr lang="en-US"/>
            </a:br>
            <a:r>
              <a:rPr lang="en-US" sz="1000" err="1">
                <a:solidFill>
                  <a:schemeClr val="tx1"/>
                </a:solidFill>
              </a:rPr>
              <a:t>Menjaga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err="1">
                <a:solidFill>
                  <a:schemeClr val="tx1"/>
                </a:solidFill>
              </a:rPr>
              <a:t>kualitas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err="1">
                <a:solidFill>
                  <a:schemeClr val="tx1"/>
                </a:solidFill>
              </a:rPr>
              <a:t>dari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err="1">
                <a:solidFill>
                  <a:schemeClr val="tx1"/>
                </a:solidFill>
              </a:rPr>
              <a:t>hasil</a:t>
            </a:r>
            <a:r>
              <a:rPr lang="en-US" sz="1000">
                <a:solidFill>
                  <a:schemeClr val="tx1"/>
                </a:solidFill>
              </a:rPr>
              <a:t> Analisa </a:t>
            </a:r>
            <a:r>
              <a:rPr lang="en-US" sz="1000" err="1">
                <a:solidFill>
                  <a:schemeClr val="tx1"/>
                </a:solidFill>
              </a:rPr>
              <a:t>baik</a:t>
            </a:r>
            <a:r>
              <a:rPr lang="en-US" sz="1000">
                <a:solidFill>
                  <a:schemeClr val="tx1"/>
                </a:solidFill>
              </a:rPr>
              <a:t> yang </a:t>
            </a:r>
            <a:r>
              <a:rPr lang="en-US" sz="1000" err="1">
                <a:solidFill>
                  <a:schemeClr val="tx1"/>
                </a:solidFill>
              </a:rPr>
              <a:t>dilakukan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err="1">
                <a:solidFill>
                  <a:schemeClr val="tx1"/>
                </a:solidFill>
              </a:rPr>
              <a:t>secara</a:t>
            </a:r>
            <a:r>
              <a:rPr lang="en-US" sz="1000">
                <a:solidFill>
                  <a:schemeClr val="tx1"/>
                </a:solidFill>
              </a:rPr>
              <a:t> System dan juga Tim Ops (</a:t>
            </a:r>
            <a:r>
              <a:rPr lang="en-US" sz="1000" err="1">
                <a:solidFill>
                  <a:schemeClr val="tx1"/>
                </a:solidFill>
              </a:rPr>
              <a:t>Manusia</a:t>
            </a:r>
            <a:r>
              <a:rPr lang="en-US" sz="1000">
                <a:solidFill>
                  <a:schemeClr val="tx1"/>
                </a:solidFill>
              </a:rPr>
              <a:t>) yang </a:t>
            </a:r>
            <a:r>
              <a:rPr lang="en-US" sz="1000" err="1">
                <a:solidFill>
                  <a:schemeClr val="tx1"/>
                </a:solidFill>
              </a:rPr>
              <a:t>berhubungan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err="1">
                <a:solidFill>
                  <a:schemeClr val="tx1"/>
                </a:solidFill>
              </a:rPr>
              <a:t>dengan</a:t>
            </a:r>
            <a:r>
              <a:rPr lang="en-US" sz="1000">
                <a:solidFill>
                  <a:schemeClr val="tx1"/>
                </a:solidFill>
              </a:rPr>
              <a:t> Fraud </a:t>
            </a:r>
            <a:r>
              <a:rPr lang="en-US" sz="1000" err="1">
                <a:solidFill>
                  <a:schemeClr val="tx1"/>
                </a:solidFill>
              </a:rPr>
              <a:t>melalui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err="1">
                <a:solidFill>
                  <a:schemeClr val="tx1"/>
                </a:solidFill>
              </a:rPr>
              <a:t>adanya</a:t>
            </a:r>
            <a:r>
              <a:rPr lang="en-US" sz="1000">
                <a:solidFill>
                  <a:schemeClr val="tx1"/>
                </a:solidFill>
              </a:rPr>
              <a:t> </a:t>
            </a:r>
            <a:r>
              <a:rPr lang="en-US" sz="1000" err="1">
                <a:solidFill>
                  <a:schemeClr val="tx1"/>
                </a:solidFill>
              </a:rPr>
              <a:t>pemeriksaan</a:t>
            </a:r>
            <a:r>
              <a:rPr lang="en-US" sz="1000">
                <a:solidFill>
                  <a:schemeClr val="tx1"/>
                </a:solidFill>
              </a:rPr>
              <a:t> </a:t>
            </a:r>
            <a:r>
              <a:rPr lang="en-US" sz="1000" err="1">
                <a:solidFill>
                  <a:schemeClr val="tx1"/>
                </a:solidFill>
              </a:rPr>
              <a:t>hasil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err="1">
                <a:solidFill>
                  <a:schemeClr val="tx1"/>
                </a:solidFill>
              </a:rPr>
              <a:t>analisa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err="1">
                <a:solidFill>
                  <a:schemeClr val="tx1"/>
                </a:solidFill>
              </a:rPr>
              <a:t>keluaran</a:t>
            </a:r>
            <a:r>
              <a:rPr lang="en-US" sz="1000">
                <a:solidFill>
                  <a:schemeClr val="tx1"/>
                </a:solidFill>
              </a:rPr>
              <a:t>. Jika </a:t>
            </a:r>
            <a:r>
              <a:rPr lang="en-US" sz="1000" err="1">
                <a:solidFill>
                  <a:schemeClr val="tx1"/>
                </a:solidFill>
              </a:rPr>
              <a:t>diperlukan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err="1">
                <a:solidFill>
                  <a:schemeClr val="tx1"/>
                </a:solidFill>
              </a:rPr>
              <a:t>akan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err="1">
                <a:solidFill>
                  <a:schemeClr val="tx1"/>
                </a:solidFill>
              </a:rPr>
              <a:t>adanya</a:t>
            </a:r>
            <a:r>
              <a:rPr lang="en-US" sz="1000">
                <a:solidFill>
                  <a:schemeClr val="tx1"/>
                </a:solidFill>
              </a:rPr>
              <a:t> tuning pada parameter rule dan juga coaching </a:t>
            </a:r>
            <a:r>
              <a:rPr lang="en-US" sz="1000" err="1">
                <a:solidFill>
                  <a:schemeClr val="tx1"/>
                </a:solidFill>
              </a:rPr>
              <a:t>untuk</a:t>
            </a:r>
            <a:r>
              <a:rPr lang="en-US" sz="1000">
                <a:solidFill>
                  <a:schemeClr val="tx1"/>
                </a:solidFill>
              </a:rPr>
              <a:t> </a:t>
            </a:r>
            <a:r>
              <a:rPr lang="en-US" sz="1000" err="1">
                <a:solidFill>
                  <a:schemeClr val="tx1"/>
                </a:solidFill>
              </a:rPr>
              <a:t>pekerja</a:t>
            </a:r>
            <a:r>
              <a:rPr lang="en-US" sz="1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69" name="Rectangle: Rounded Corners 568">
            <a:extLst>
              <a:ext uri="{FF2B5EF4-FFF2-40B4-BE49-F238E27FC236}">
                <a16:creationId xmlns:a16="http://schemas.microsoft.com/office/drawing/2014/main" id="{7D7D55C7-FD59-5D3E-96A2-C411BA761EF5}"/>
              </a:ext>
            </a:extLst>
          </p:cNvPr>
          <p:cNvSpPr/>
          <p:nvPr/>
        </p:nvSpPr>
        <p:spPr>
          <a:xfrm>
            <a:off x="5290089" y="5703621"/>
            <a:ext cx="4746433" cy="9364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Pelatihan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dan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penerapan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kebijakan</a:t>
            </a:r>
            <a:br>
              <a:rPr lang="en-US">
                <a:solidFill>
                  <a:schemeClr val="tx1"/>
                </a:solidFill>
                <a:ea typeface="+mn-lt"/>
                <a:cs typeface="+mn-lt"/>
              </a:rPr>
            </a:b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Melatih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staf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tentang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pentingnya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kualitas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data dan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menerapkan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kebijakan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yang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mendukung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praktik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pengelolaan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 data yang </a:t>
            </a:r>
            <a:r>
              <a:rPr lang="en-US" sz="1000" err="1">
                <a:solidFill>
                  <a:schemeClr val="tx1"/>
                </a:solidFill>
                <a:ea typeface="+mn-lt"/>
                <a:cs typeface="+mn-lt"/>
              </a:rPr>
              <a:t>baik</a:t>
            </a:r>
            <a:r>
              <a:rPr lang="en-US" sz="100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4EC3D2-6239-F7B5-F703-2F236087C6DA}"/>
              </a:ext>
            </a:extLst>
          </p:cNvPr>
          <p:cNvSpPr txBox="1"/>
          <p:nvPr/>
        </p:nvSpPr>
        <p:spPr>
          <a:xfrm>
            <a:off x="5972792" y="456079"/>
            <a:ext cx="42122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Proses Data </a:t>
            </a:r>
            <a:r>
              <a:rPr lang="en-US" b="1" i="1"/>
              <a:t>Quality Assurance </a:t>
            </a:r>
            <a:endParaRPr lang="en-US" i="1"/>
          </a:p>
        </p:txBody>
      </p:sp>
      <p:sp>
        <p:nvSpPr>
          <p:cNvPr id="948" name="Rectangle 947">
            <a:extLst>
              <a:ext uri="{FF2B5EF4-FFF2-40B4-BE49-F238E27FC236}">
                <a16:creationId xmlns:a16="http://schemas.microsoft.com/office/drawing/2014/main" id="{11B9FF76-FB19-7B35-B770-7225ABB05F24}"/>
              </a:ext>
            </a:extLst>
          </p:cNvPr>
          <p:cNvSpPr/>
          <p:nvPr/>
        </p:nvSpPr>
        <p:spPr>
          <a:xfrm>
            <a:off x="304361" y="4397955"/>
            <a:ext cx="4182717" cy="8034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Rectangle: Rounded Corners 948">
            <a:extLst>
              <a:ext uri="{FF2B5EF4-FFF2-40B4-BE49-F238E27FC236}">
                <a16:creationId xmlns:a16="http://schemas.microsoft.com/office/drawing/2014/main" id="{D2265A78-CC5E-AC5E-A2BE-52140D92A8F5}"/>
              </a:ext>
            </a:extLst>
          </p:cNvPr>
          <p:cNvSpPr/>
          <p:nvPr/>
        </p:nvSpPr>
        <p:spPr>
          <a:xfrm>
            <a:off x="1778666" y="4563607"/>
            <a:ext cx="2443369" cy="4803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ea typeface="+mn-lt"/>
                <a:cs typeface="+mn-lt"/>
              </a:rPr>
              <a:t>Data </a:t>
            </a:r>
            <a:r>
              <a:rPr lang="en-US" sz="1100" i="1">
                <a:ea typeface="+mn-lt"/>
                <a:cs typeface="+mn-lt"/>
              </a:rPr>
              <a:t>storage</a:t>
            </a:r>
            <a:r>
              <a:rPr lang="en-US" sz="1100">
                <a:ea typeface="+mn-lt"/>
                <a:cs typeface="+mn-lt"/>
              </a:rPr>
              <a:t>, </a:t>
            </a:r>
            <a:r>
              <a:rPr lang="en-US" sz="1100" i="1">
                <a:ea typeface="+mn-lt"/>
                <a:cs typeface="+mn-lt"/>
              </a:rPr>
              <a:t>Pipeline</a:t>
            </a:r>
            <a:r>
              <a:rPr lang="en-US" sz="1100">
                <a:ea typeface="+mn-lt"/>
                <a:cs typeface="+mn-lt"/>
              </a:rPr>
              <a:t>, &amp; </a:t>
            </a:r>
            <a:r>
              <a:rPr lang="en-US" sz="1100" i="1">
                <a:ea typeface="+mn-lt"/>
                <a:cs typeface="+mn-lt"/>
              </a:rPr>
              <a:t>Querying </a:t>
            </a:r>
            <a:endParaRPr lang="en-US" i="1"/>
          </a:p>
        </p:txBody>
      </p:sp>
      <p:sp>
        <p:nvSpPr>
          <p:cNvPr id="950" name="Rectangle 949">
            <a:extLst>
              <a:ext uri="{FF2B5EF4-FFF2-40B4-BE49-F238E27FC236}">
                <a16:creationId xmlns:a16="http://schemas.microsoft.com/office/drawing/2014/main" id="{85AAF0D4-61D9-A900-0645-0F083FBAF100}"/>
              </a:ext>
            </a:extLst>
          </p:cNvPr>
          <p:cNvSpPr/>
          <p:nvPr/>
        </p:nvSpPr>
        <p:spPr>
          <a:xfrm>
            <a:off x="304361" y="5416716"/>
            <a:ext cx="4182717" cy="8034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Rectangle: Rounded Corners 950">
            <a:extLst>
              <a:ext uri="{FF2B5EF4-FFF2-40B4-BE49-F238E27FC236}">
                <a16:creationId xmlns:a16="http://schemas.microsoft.com/office/drawing/2014/main" id="{6057473C-53BE-37D8-9DC6-C053F9FFBC68}"/>
              </a:ext>
            </a:extLst>
          </p:cNvPr>
          <p:cNvSpPr/>
          <p:nvPr/>
        </p:nvSpPr>
        <p:spPr>
          <a:xfrm>
            <a:off x="1786948" y="5582368"/>
            <a:ext cx="2443369" cy="4803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/>
              <a:t>Dashboard Monitoring &amp; Analysis</a:t>
            </a:r>
          </a:p>
        </p:txBody>
      </p:sp>
      <p:sp>
        <p:nvSpPr>
          <p:cNvPr id="963" name="Rectangle 962">
            <a:extLst>
              <a:ext uri="{FF2B5EF4-FFF2-40B4-BE49-F238E27FC236}">
                <a16:creationId xmlns:a16="http://schemas.microsoft.com/office/drawing/2014/main" id="{DF68E013-9EAC-E90E-8103-2E15CB24674B}"/>
              </a:ext>
            </a:extLst>
          </p:cNvPr>
          <p:cNvSpPr/>
          <p:nvPr/>
        </p:nvSpPr>
        <p:spPr>
          <a:xfrm rot="5400000">
            <a:off x="3139050" y="3602386"/>
            <a:ext cx="3454089" cy="275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Rectangle 1446">
            <a:extLst>
              <a:ext uri="{FF2B5EF4-FFF2-40B4-BE49-F238E27FC236}">
                <a16:creationId xmlns:a16="http://schemas.microsoft.com/office/drawing/2014/main" id="{70F1896A-D7BC-9748-4DDD-BC964D54C8F5}"/>
              </a:ext>
            </a:extLst>
          </p:cNvPr>
          <p:cNvSpPr/>
          <p:nvPr/>
        </p:nvSpPr>
        <p:spPr>
          <a:xfrm>
            <a:off x="10335172" y="1445172"/>
            <a:ext cx="1559034" cy="464205"/>
          </a:xfrm>
          <a:prstGeom prst="rect">
            <a:avLst/>
          </a:prstGeom>
          <a:solidFill>
            <a:srgbClr val="1656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err="1">
                <a:ea typeface="+mn-lt"/>
                <a:cs typeface="+mn-lt"/>
              </a:rPr>
              <a:t>Validasi</a:t>
            </a:r>
            <a:r>
              <a:rPr lang="en-US" sz="1000">
                <a:ea typeface="+mn-lt"/>
                <a:cs typeface="+mn-lt"/>
              </a:rPr>
              <a:t> dan </a:t>
            </a:r>
            <a:r>
              <a:rPr lang="en-US" sz="1000" err="1">
                <a:ea typeface="+mn-lt"/>
                <a:cs typeface="+mn-lt"/>
              </a:rPr>
              <a:t>verifikasi</a:t>
            </a:r>
            <a:r>
              <a:rPr lang="en-US" sz="1000">
                <a:ea typeface="+mn-lt"/>
                <a:cs typeface="+mn-lt"/>
              </a:rPr>
              <a:t> data </a:t>
            </a:r>
            <a:r>
              <a:rPr lang="en-US" sz="1000" err="1">
                <a:ea typeface="+mn-lt"/>
                <a:cs typeface="+mn-lt"/>
              </a:rPr>
              <a:t>melalui</a:t>
            </a:r>
            <a:r>
              <a:rPr lang="en-US" sz="1000">
                <a:ea typeface="+mn-lt"/>
                <a:cs typeface="+mn-lt"/>
              </a:rPr>
              <a:t> </a:t>
            </a:r>
            <a:r>
              <a:rPr lang="en-US" sz="1000" err="1">
                <a:ea typeface="+mn-lt"/>
                <a:cs typeface="+mn-lt"/>
              </a:rPr>
              <a:t>pengecekan</a:t>
            </a:r>
            <a:r>
              <a:rPr lang="en-US" sz="1000">
                <a:ea typeface="+mn-lt"/>
                <a:cs typeface="+mn-lt"/>
              </a:rPr>
              <a:t> </a:t>
            </a:r>
            <a:r>
              <a:rPr lang="en-US" sz="1000" err="1">
                <a:ea typeface="+mn-lt"/>
                <a:cs typeface="+mn-lt"/>
              </a:rPr>
              <a:t>secara</a:t>
            </a:r>
            <a:r>
              <a:rPr lang="en-US" sz="1000">
                <a:ea typeface="+mn-lt"/>
                <a:cs typeface="+mn-lt"/>
              </a:rPr>
              <a:t> manual &amp; </a:t>
            </a:r>
            <a:r>
              <a:rPr lang="en-US" sz="1000" err="1">
                <a:ea typeface="+mn-lt"/>
                <a:cs typeface="+mn-lt"/>
              </a:rPr>
              <a:t>otomatis</a:t>
            </a:r>
            <a:r>
              <a:rPr lang="en-US" sz="1000">
                <a:ea typeface="+mn-lt"/>
                <a:cs typeface="+mn-lt"/>
              </a:rPr>
              <a:t>.</a:t>
            </a:r>
            <a:endParaRPr lang="en-US" sz="1000"/>
          </a:p>
        </p:txBody>
      </p:sp>
      <p:sp>
        <p:nvSpPr>
          <p:cNvPr id="1448" name="Rectangle 1447">
            <a:extLst>
              <a:ext uri="{FF2B5EF4-FFF2-40B4-BE49-F238E27FC236}">
                <a16:creationId xmlns:a16="http://schemas.microsoft.com/office/drawing/2014/main" id="{11B0777B-E7DD-DC75-6FE4-AE1C569701D8}"/>
              </a:ext>
            </a:extLst>
          </p:cNvPr>
          <p:cNvSpPr/>
          <p:nvPr/>
        </p:nvSpPr>
        <p:spPr>
          <a:xfrm>
            <a:off x="10335171" y="2969171"/>
            <a:ext cx="1559034" cy="464205"/>
          </a:xfrm>
          <a:prstGeom prst="rect">
            <a:avLst/>
          </a:prstGeom>
          <a:solidFill>
            <a:srgbClr val="3074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err="1"/>
              <a:t>Pengumpulan</a:t>
            </a:r>
            <a:r>
              <a:rPr lang="en-US" sz="1050"/>
              <a:t> dan </a:t>
            </a:r>
            <a:r>
              <a:rPr lang="en-US" sz="1050" err="1"/>
              <a:t>Identifikasi</a:t>
            </a:r>
            <a:endParaRPr lang="en-US" sz="1050"/>
          </a:p>
        </p:txBody>
      </p:sp>
      <p:sp>
        <p:nvSpPr>
          <p:cNvPr id="1449" name="Rectangle 1448">
            <a:extLst>
              <a:ext uri="{FF2B5EF4-FFF2-40B4-BE49-F238E27FC236}">
                <a16:creationId xmlns:a16="http://schemas.microsoft.com/office/drawing/2014/main" id="{2BD42238-FFA3-D12B-1E58-A9D694D20F6F}"/>
              </a:ext>
            </a:extLst>
          </p:cNvPr>
          <p:cNvSpPr/>
          <p:nvPr/>
        </p:nvSpPr>
        <p:spPr>
          <a:xfrm>
            <a:off x="10335170" y="4405584"/>
            <a:ext cx="1550276" cy="551791"/>
          </a:xfrm>
          <a:prstGeom prst="rect">
            <a:avLst/>
          </a:prstGeom>
          <a:solidFill>
            <a:srgbClr val="5A8CAF"/>
          </a:solidFill>
          <a:ln>
            <a:solidFill>
              <a:srgbClr val="5A8C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err="1"/>
              <a:t>Kualitas</a:t>
            </a:r>
            <a:r>
              <a:rPr lang="en-US" sz="1050"/>
              <a:t> dan </a:t>
            </a:r>
            <a:r>
              <a:rPr lang="en-US" sz="1050" err="1"/>
              <a:t>keseragaman</a:t>
            </a:r>
            <a:r>
              <a:rPr lang="en-US" sz="800"/>
              <a:t> </a:t>
            </a:r>
          </a:p>
        </p:txBody>
      </p:sp>
      <p:sp>
        <p:nvSpPr>
          <p:cNvPr id="1450" name="Rectangle 1449">
            <a:extLst>
              <a:ext uri="{FF2B5EF4-FFF2-40B4-BE49-F238E27FC236}">
                <a16:creationId xmlns:a16="http://schemas.microsoft.com/office/drawing/2014/main" id="{13593E46-34DA-F7D5-D4F8-F712FDD76FB7}"/>
              </a:ext>
            </a:extLst>
          </p:cNvPr>
          <p:cNvSpPr/>
          <p:nvPr/>
        </p:nvSpPr>
        <p:spPr>
          <a:xfrm>
            <a:off x="10335170" y="5920825"/>
            <a:ext cx="1559034" cy="464205"/>
          </a:xfrm>
          <a:prstGeom prst="rect">
            <a:avLst/>
          </a:prstGeom>
          <a:solidFill>
            <a:srgbClr val="96A6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err="1">
                <a:ea typeface="+mn-lt"/>
                <a:cs typeface="+mn-lt"/>
              </a:rPr>
              <a:t>Dapat</a:t>
            </a:r>
            <a:r>
              <a:rPr lang="en-US" sz="1000">
                <a:ea typeface="+mn-lt"/>
                <a:cs typeface="+mn-lt"/>
              </a:rPr>
              <a:t> </a:t>
            </a:r>
            <a:r>
              <a:rPr lang="en-US" sz="1000" err="1">
                <a:ea typeface="+mn-lt"/>
                <a:cs typeface="+mn-lt"/>
              </a:rPr>
              <a:t>dipercaya</a:t>
            </a:r>
            <a:r>
              <a:rPr lang="en-US" sz="1000">
                <a:ea typeface="+mn-lt"/>
                <a:cs typeface="+mn-lt"/>
              </a:rPr>
              <a:t> dan </a:t>
            </a:r>
            <a:r>
              <a:rPr lang="en-US" sz="1000" err="1">
                <a:ea typeface="+mn-lt"/>
                <a:cs typeface="+mn-lt"/>
              </a:rPr>
              <a:t>integritas</a:t>
            </a:r>
            <a:endParaRPr lang="en-US" sz="1000" err="1"/>
          </a:p>
        </p:txBody>
      </p:sp>
    </p:spTree>
    <p:extLst>
      <p:ext uri="{BB962C8B-B14F-4D97-AF65-F5344CB8AC3E}">
        <p14:creationId xmlns:p14="http://schemas.microsoft.com/office/powerpoint/2010/main" val="135100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mium Photo | Digital data network servers in a server room">
            <a:extLst>
              <a:ext uri="{FF2B5EF4-FFF2-40B4-BE49-F238E27FC236}">
                <a16:creationId xmlns:a16="http://schemas.microsoft.com/office/drawing/2014/main" id="{9E0B10E9-7288-B581-E138-27E2385F9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18" r="52994" b="36"/>
          <a:stretch/>
        </p:blipFill>
        <p:spPr>
          <a:xfrm>
            <a:off x="7022893" y="833894"/>
            <a:ext cx="5194290" cy="60124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A123FE-51D3-0C34-AF42-C8DCA574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75" y="77813"/>
            <a:ext cx="9953470" cy="700974"/>
          </a:xfrm>
        </p:spPr>
        <p:txBody>
          <a:bodyPr>
            <a:normAutofit/>
          </a:bodyPr>
          <a:lstStyle/>
          <a:p>
            <a:r>
              <a:rPr lang="en-US" b="1" i="1"/>
              <a:t>T</a:t>
            </a:r>
            <a:r>
              <a:rPr lang="en-US" i="1"/>
              <a:t>ools</a:t>
            </a:r>
            <a:r>
              <a:rPr lang="en-US"/>
              <a:t> &amp; </a:t>
            </a:r>
            <a:r>
              <a:rPr lang="en-US" b="1" err="1">
                <a:latin typeface="Corbel"/>
              </a:rPr>
              <a:t>T</a:t>
            </a:r>
            <a:r>
              <a:rPr lang="en-US" err="1">
                <a:latin typeface="Corbel"/>
              </a:rPr>
              <a:t>eknologi</a:t>
            </a:r>
            <a:r>
              <a:rPr lang="en-US">
                <a:latin typeface="Corbel"/>
              </a:rPr>
              <a:t>: </a:t>
            </a:r>
            <a:r>
              <a:rPr lang="en-US" sz="4000" i="1">
                <a:latin typeface="Corbel"/>
              </a:rPr>
              <a:t>AI/ML </a:t>
            </a:r>
            <a:r>
              <a:rPr lang="en-US" sz="4000">
                <a:latin typeface="Corbel"/>
              </a:rPr>
              <a:t>+ </a:t>
            </a:r>
            <a:r>
              <a:rPr lang="en-US" sz="4000" err="1">
                <a:latin typeface="Corbel"/>
              </a:rPr>
              <a:t>Pemrosesan</a:t>
            </a:r>
            <a:r>
              <a:rPr lang="en-US" sz="4000">
                <a:latin typeface="Corbel"/>
              </a:rPr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6143-2303-1603-BF03-62BC3F94F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77" y="1438379"/>
            <a:ext cx="6755568" cy="51008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Aptos Light"/>
              </a:rPr>
              <a:t>R</a:t>
            </a:r>
            <a:r>
              <a:rPr lang="en-US">
                <a:latin typeface="Aptos Light"/>
              </a:rPr>
              <a:t> </a:t>
            </a:r>
            <a:r>
              <a:rPr lang="en-US" i="1">
                <a:latin typeface="Aptos Light"/>
              </a:rPr>
              <a:t>programming language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ptos Light"/>
              </a:rPr>
              <a:t>IDE: </a:t>
            </a:r>
            <a:r>
              <a:rPr lang="en-US" sz="2000" b="1">
                <a:latin typeface="Aptos Light"/>
              </a:rPr>
              <a:t>R-Studio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ptos Light"/>
                <a:cs typeface="Courier New"/>
              </a:rPr>
              <a:t>'</a:t>
            </a:r>
            <a:r>
              <a:rPr lang="en-US" sz="2000">
                <a:latin typeface="Courier New"/>
                <a:cs typeface="Courier New"/>
              </a:rPr>
              <a:t>stats</a:t>
            </a:r>
            <a:r>
              <a:rPr lang="en-US" sz="2000">
                <a:latin typeface="Aptos Light"/>
              </a:rPr>
              <a:t>' </a:t>
            </a:r>
            <a:r>
              <a:rPr lang="en-US" sz="2000" i="1">
                <a:latin typeface="Aptos Light"/>
              </a:rPr>
              <a:t>package</a:t>
            </a:r>
          </a:p>
          <a:p>
            <a:r>
              <a:rPr lang="en-US" b="1">
                <a:latin typeface="Aptos Light"/>
              </a:rPr>
              <a:t>Python</a:t>
            </a:r>
            <a:r>
              <a:rPr lang="en-US">
                <a:latin typeface="Aptos Light"/>
              </a:rPr>
              <a:t> </a:t>
            </a:r>
            <a:r>
              <a:rPr lang="en-US" i="1">
                <a:latin typeface="Aptos Light"/>
                <a:ea typeface="+mn-lt"/>
                <a:cs typeface="+mn-lt"/>
              </a:rPr>
              <a:t>programming language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i="1">
                <a:latin typeface="Aptos Light"/>
              </a:rPr>
              <a:t>Core Frameworks</a:t>
            </a:r>
            <a:r>
              <a:rPr lang="en-US" sz="2000">
                <a:latin typeface="Aptos Light"/>
              </a:rPr>
              <a:t>: TensorFlow, </a:t>
            </a:r>
            <a:r>
              <a:rPr lang="en-US" sz="2000" err="1">
                <a:latin typeface="Aptos Light"/>
              </a:rPr>
              <a:t>PyTorch</a:t>
            </a:r>
            <a:r>
              <a:rPr lang="en-US" sz="2000">
                <a:latin typeface="Aptos Light"/>
              </a:rPr>
              <a:t>, </a:t>
            </a:r>
            <a:r>
              <a:rPr lang="en-US" sz="2000" err="1">
                <a:latin typeface="Aptos Light"/>
              </a:rPr>
              <a:t>HGTConv</a:t>
            </a:r>
            <a:r>
              <a:rPr lang="en-US" sz="2000">
                <a:latin typeface="Aptos Light"/>
              </a:rPr>
              <a:t>, </a:t>
            </a:r>
            <a:r>
              <a:rPr lang="en-US" sz="2000" err="1">
                <a:latin typeface="Aptos Light"/>
              </a:rPr>
              <a:t>XGBoost</a:t>
            </a:r>
            <a:endParaRPr lang="en-US" sz="2000">
              <a:latin typeface="Aptos Ligh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i="1">
                <a:latin typeface="Aptos Light"/>
              </a:rPr>
              <a:t>Packages </a:t>
            </a:r>
            <a:r>
              <a:rPr lang="en-US" sz="2000" err="1">
                <a:latin typeface="Aptos Light"/>
              </a:rPr>
              <a:t>tambahan</a:t>
            </a:r>
            <a:r>
              <a:rPr lang="en-US" sz="2000">
                <a:latin typeface="Aptos Light"/>
              </a:rPr>
              <a:t>: </a:t>
            </a:r>
            <a:r>
              <a:rPr lang="en-US" sz="2000" err="1">
                <a:latin typeface="Aptos Light"/>
              </a:rPr>
              <a:t>SciKit</a:t>
            </a:r>
            <a:r>
              <a:rPr lang="en-US" sz="2000">
                <a:latin typeface="Aptos Light"/>
              </a:rPr>
              <a:t>-learn (</a:t>
            </a:r>
            <a:r>
              <a:rPr lang="en-US" sz="2000" err="1">
                <a:latin typeface="Aptos Light"/>
              </a:rPr>
              <a:t>LabelEncoder</a:t>
            </a:r>
            <a:r>
              <a:rPr lang="en-US" sz="2000">
                <a:latin typeface="Aptos Light"/>
              </a:rPr>
              <a:t>, </a:t>
            </a:r>
            <a:r>
              <a:rPr lang="en-US" sz="2000" err="1">
                <a:latin typeface="Aptos Light"/>
              </a:rPr>
              <a:t>KMeans</a:t>
            </a:r>
            <a:r>
              <a:rPr lang="en-US" sz="2000">
                <a:latin typeface="Aptos Light"/>
              </a:rPr>
              <a:t>), UMAP, Pandas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Aptos Light"/>
              </a:rPr>
              <a:t>IDE: Google </a:t>
            </a:r>
            <a:r>
              <a:rPr lang="en-US" sz="2000" err="1">
                <a:latin typeface="Aptos Light"/>
              </a:rPr>
              <a:t>Colab</a:t>
            </a:r>
            <a:r>
              <a:rPr lang="en-US" sz="2000">
                <a:latin typeface="Aptos Light"/>
              </a:rPr>
              <a:t>, Visual Studio Code</a:t>
            </a:r>
          </a:p>
          <a:p>
            <a:r>
              <a:rPr lang="en-US" b="1">
                <a:latin typeface="Aptos Light"/>
              </a:rPr>
              <a:t>Gephi</a:t>
            </a:r>
            <a:r>
              <a:rPr lang="en-US">
                <a:latin typeface="Aptos Light"/>
              </a:rPr>
              <a:t> </a:t>
            </a:r>
            <a:r>
              <a:rPr lang="en-US" i="1">
                <a:latin typeface="Aptos Light"/>
              </a:rPr>
              <a:t>graph processing</a:t>
            </a:r>
          </a:p>
          <a:p>
            <a:r>
              <a:rPr lang="en-US" b="1">
                <a:latin typeface="Aptos Light"/>
                <a:ea typeface="+mn-lt"/>
                <a:cs typeface="+mn-lt"/>
              </a:rPr>
              <a:t>Apache Airflow</a:t>
            </a:r>
          </a:p>
          <a:p>
            <a:r>
              <a:rPr lang="en-US" b="1">
                <a:latin typeface="Aptos Light"/>
                <a:ea typeface="+mn-lt"/>
                <a:cs typeface="+mn-lt"/>
              </a:rPr>
              <a:t>Google Cloud Platform</a:t>
            </a:r>
            <a:r>
              <a:rPr lang="en-US">
                <a:latin typeface="Aptos Light"/>
                <a:ea typeface="+mn-lt"/>
                <a:cs typeface="+mn-lt"/>
              </a:rPr>
              <a:t> (GCP)</a:t>
            </a:r>
            <a:endParaRPr lang="en-US" sz="2000" i="1">
              <a:latin typeface="Aptos Light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err="1">
                <a:latin typeface="Aptos Light"/>
                <a:ea typeface="+mn-lt"/>
                <a:cs typeface="+mn-lt"/>
              </a:rPr>
              <a:t>BigQuery</a:t>
            </a:r>
            <a:r>
              <a:rPr lang="en-US" sz="2000">
                <a:latin typeface="Aptos Light"/>
                <a:ea typeface="+mn-lt"/>
                <a:cs typeface="+mn-lt"/>
              </a:rPr>
              <a:t> </a:t>
            </a:r>
            <a:r>
              <a:rPr lang="en-US" sz="2000" i="1">
                <a:latin typeface="Aptos Light"/>
                <a:ea typeface="+mn-lt"/>
                <a:cs typeface="+mn-lt"/>
              </a:rPr>
              <a:t>data warehouse</a:t>
            </a:r>
            <a:endParaRPr lang="en-US" sz="2000" i="1">
              <a:latin typeface="Aptos Ligh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4064DDE-3C9D-6170-30A2-03A3E6FA6A3E}"/>
              </a:ext>
            </a:extLst>
          </p:cNvPr>
          <p:cNvGrpSpPr/>
          <p:nvPr/>
        </p:nvGrpSpPr>
        <p:grpSpPr>
          <a:xfrm>
            <a:off x="10269005" y="81937"/>
            <a:ext cx="2123608" cy="399737"/>
            <a:chOff x="868181" y="2773180"/>
            <a:chExt cx="2123608" cy="39973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5B4046-6E2A-050E-4134-F7786D79AE55}"/>
                </a:ext>
              </a:extLst>
            </p:cNvPr>
            <p:cNvSpPr txBox="1"/>
            <p:nvPr/>
          </p:nvSpPr>
          <p:spPr>
            <a:xfrm>
              <a:off x="1611443" y="2841885"/>
              <a:ext cx="1380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Working Group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C841FA7-3A81-DEFB-AC47-ECD7775A1BBD}"/>
                </a:ext>
              </a:extLst>
            </p:cNvPr>
            <p:cNvSpPr txBox="1"/>
            <p:nvPr/>
          </p:nvSpPr>
          <p:spPr>
            <a:xfrm>
              <a:off x="874425" y="2816899"/>
              <a:ext cx="74326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>
                  <a:solidFill>
                    <a:srgbClr val="FFFFFF"/>
                  </a:solidFill>
                </a:rPr>
                <a:t>RAFM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02FD76-EBBC-0A6C-ECC4-88BFA7FD5F54}"/>
                </a:ext>
              </a:extLst>
            </p:cNvPr>
            <p:cNvSpPr/>
            <p:nvPr/>
          </p:nvSpPr>
          <p:spPr>
            <a:xfrm>
              <a:off x="868181" y="2773180"/>
              <a:ext cx="1861278" cy="39973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C6A067D-96B1-6A42-238E-5B14E67AF928}"/>
              </a:ext>
            </a:extLst>
          </p:cNvPr>
          <p:cNvSpPr/>
          <p:nvPr/>
        </p:nvSpPr>
        <p:spPr>
          <a:xfrm>
            <a:off x="-271364" y="783901"/>
            <a:ext cx="7297117" cy="77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0A48A7-9CA5-4443-202A-B29EB23F91DD}"/>
              </a:ext>
            </a:extLst>
          </p:cNvPr>
          <p:cNvSpPr/>
          <p:nvPr/>
        </p:nvSpPr>
        <p:spPr>
          <a:xfrm>
            <a:off x="7507693" y="1498906"/>
            <a:ext cx="2725120" cy="1485255"/>
          </a:xfrm>
          <a:prstGeom prst="rect">
            <a:avLst/>
          </a:prstGeom>
          <a:solidFill>
            <a:srgbClr val="F2F2F2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File:R logo.svg - Wikimedia Commons">
            <a:extLst>
              <a:ext uri="{FF2B5EF4-FFF2-40B4-BE49-F238E27FC236}">
                <a16:creationId xmlns:a16="http://schemas.microsoft.com/office/drawing/2014/main" id="{8D719B4B-47D0-711D-C6F8-AA268FE3F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650" y="1708813"/>
            <a:ext cx="1254136" cy="962126"/>
          </a:xfrm>
          <a:prstGeom prst="rect">
            <a:avLst/>
          </a:prstGeom>
        </p:spPr>
      </p:pic>
      <p:pic>
        <p:nvPicPr>
          <p:cNvPr id="16" name="Picture 15" descr="A blue and yellow snake logo&#10;&#10;Description automatically generated">
            <a:extLst>
              <a:ext uri="{FF2B5EF4-FFF2-40B4-BE49-F238E27FC236}">
                <a16:creationId xmlns:a16="http://schemas.microsoft.com/office/drawing/2014/main" id="{D8342C50-4EE9-3264-A26E-28A8BF33C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686" y="1710706"/>
            <a:ext cx="1010458" cy="111184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0041DD6-9EDB-033B-BB61-1DBBA9B032FB}"/>
              </a:ext>
            </a:extLst>
          </p:cNvPr>
          <p:cNvSpPr/>
          <p:nvPr/>
        </p:nvSpPr>
        <p:spPr>
          <a:xfrm>
            <a:off x="7499858" y="3040055"/>
            <a:ext cx="2725120" cy="1485255"/>
          </a:xfrm>
          <a:prstGeom prst="rect">
            <a:avLst/>
          </a:prstGeom>
          <a:solidFill>
            <a:srgbClr val="F2F2F2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undefined">
            <a:extLst>
              <a:ext uri="{FF2B5EF4-FFF2-40B4-BE49-F238E27FC236}">
                <a16:creationId xmlns:a16="http://schemas.microsoft.com/office/drawing/2014/main" id="{0E42A702-D217-7740-544E-87880D811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006" y="3334920"/>
            <a:ext cx="2380937" cy="9001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24C823D-D295-45FC-F4C5-33113DA56CED}"/>
              </a:ext>
            </a:extLst>
          </p:cNvPr>
          <p:cNvSpPr/>
          <p:nvPr/>
        </p:nvSpPr>
        <p:spPr>
          <a:xfrm>
            <a:off x="7499857" y="4601530"/>
            <a:ext cx="2725120" cy="1485255"/>
          </a:xfrm>
          <a:prstGeom prst="rect">
            <a:avLst/>
          </a:prstGeom>
          <a:solidFill>
            <a:srgbClr val="F2F2F2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Google-Cloud-Platform-GCP-Logo - Serviops Solutions Inc.">
            <a:extLst>
              <a:ext uri="{FF2B5EF4-FFF2-40B4-BE49-F238E27FC236}">
                <a16:creationId xmlns:a16="http://schemas.microsoft.com/office/drawing/2014/main" id="{36BD900D-F563-E7FB-623F-E3BBA4D26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6957" y="4705172"/>
            <a:ext cx="1856281" cy="117021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320519F3-C6C9-AC32-AEFB-0E4BB972ABD6}"/>
              </a:ext>
            </a:extLst>
          </p:cNvPr>
          <p:cNvSpPr txBox="1">
            <a:spLocks/>
          </p:cNvSpPr>
          <p:nvPr/>
        </p:nvSpPr>
        <p:spPr>
          <a:xfrm>
            <a:off x="10230786" y="1798819"/>
            <a:ext cx="1509011" cy="95081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chemeClr val="bg1">
                    <a:lumMod val="95000"/>
                  </a:schemeClr>
                </a:solidFill>
              </a:rPr>
              <a:t>AI/ML &amp; proses </a:t>
            </a:r>
            <a:r>
              <a:rPr lang="en-US" sz="2000" b="1" err="1">
                <a:solidFill>
                  <a:schemeClr val="bg1">
                    <a:lumMod val="95000"/>
                  </a:schemeClr>
                </a:solidFill>
              </a:rPr>
              <a:t>analitikal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C6C3444-343B-2E13-2B0E-B35A2FED3ECF}"/>
              </a:ext>
            </a:extLst>
          </p:cNvPr>
          <p:cNvSpPr txBox="1">
            <a:spLocks/>
          </p:cNvSpPr>
          <p:nvPr/>
        </p:nvSpPr>
        <p:spPr>
          <a:xfrm>
            <a:off x="10230785" y="3435244"/>
            <a:ext cx="1658912" cy="8508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err="1">
                <a:solidFill>
                  <a:schemeClr val="bg1">
                    <a:lumMod val="95000"/>
                  </a:schemeClr>
                </a:solidFill>
              </a:rPr>
              <a:t>Statistika</a:t>
            </a:r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400" b="1" i="1">
                <a:solidFill>
                  <a:schemeClr val="bg1">
                    <a:lumMod val="95000"/>
                  </a:schemeClr>
                </a:solidFill>
              </a:rPr>
              <a:t>graph</a:t>
            </a:r>
            <a:r>
              <a:rPr lang="en-US" sz="2400" b="1">
                <a:solidFill>
                  <a:schemeClr val="bg1">
                    <a:lumMod val="95000"/>
                  </a:schemeClr>
                </a:solidFill>
              </a:rPr>
              <a:t>  &amp; </a:t>
            </a:r>
            <a:r>
              <a:rPr lang="en-US" sz="2400" b="1" err="1">
                <a:solidFill>
                  <a:schemeClr val="bg1">
                    <a:lumMod val="95000"/>
                  </a:schemeClr>
                </a:solidFill>
              </a:rPr>
              <a:t>visualisasi</a:t>
            </a:r>
            <a:endParaRPr lang="en-US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1B68816-F1B0-6C1B-29FD-C8D73106EEA5}"/>
              </a:ext>
            </a:extLst>
          </p:cNvPr>
          <p:cNvSpPr txBox="1">
            <a:spLocks/>
          </p:cNvSpPr>
          <p:nvPr/>
        </p:nvSpPr>
        <p:spPr>
          <a:xfrm>
            <a:off x="10243276" y="4921768"/>
            <a:ext cx="1646421" cy="11132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i="1">
                <a:solidFill>
                  <a:schemeClr val="bg1">
                    <a:lumMod val="95000"/>
                  </a:schemeClr>
                </a:solidFill>
              </a:rPr>
              <a:t>Data storage, pipeline,</a:t>
            </a:r>
            <a:r>
              <a:rPr lang="en-US" sz="3200" b="1">
                <a:solidFill>
                  <a:schemeClr val="bg1">
                    <a:lumMod val="95000"/>
                  </a:schemeClr>
                </a:solidFill>
              </a:rPr>
              <a:t> &amp; </a:t>
            </a:r>
            <a:r>
              <a:rPr lang="en-US" sz="3200" b="1" i="1">
                <a:solidFill>
                  <a:schemeClr val="bg1">
                    <a:lumMod val="95000"/>
                  </a:schemeClr>
                </a:solidFill>
              </a:rPr>
              <a:t>querying</a:t>
            </a:r>
            <a:endParaRPr lang="en-US" i="1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5" name="Picture 14" descr="A logo with text on it&#10;&#10;Description automatically generated">
            <a:extLst>
              <a:ext uri="{FF2B5EF4-FFF2-40B4-BE49-F238E27FC236}">
                <a16:creationId xmlns:a16="http://schemas.microsoft.com/office/drawing/2014/main" id="{3CD73F49-814B-B02F-9CCE-2A971D97D2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2844" y="4919687"/>
            <a:ext cx="1215619" cy="5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60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B839A1C-79B9-03EB-73A3-D18DC73B196C}"/>
              </a:ext>
            </a:extLst>
          </p:cNvPr>
          <p:cNvSpPr/>
          <p:nvPr/>
        </p:nvSpPr>
        <p:spPr>
          <a:xfrm>
            <a:off x="-208814" y="404132"/>
            <a:ext cx="3454089" cy="275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88BCB3-E6BC-A5DE-DF31-ABDDC55C9C31}"/>
              </a:ext>
            </a:extLst>
          </p:cNvPr>
          <p:cNvSpPr/>
          <p:nvPr/>
        </p:nvSpPr>
        <p:spPr>
          <a:xfrm>
            <a:off x="7734407" y="541257"/>
            <a:ext cx="2169207" cy="21447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CUSTOMER</a:t>
            </a:r>
          </a:p>
          <a:p>
            <a:r>
              <a:rPr lang="en-US" sz="1100" b="1">
                <a:solidFill>
                  <a:schemeClr val="tx1"/>
                </a:solidFill>
              </a:rPr>
              <a:t> RELATIONSHIP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BC9DF0-8FB7-226F-8F11-25B6B2FAD6DC}"/>
              </a:ext>
            </a:extLst>
          </p:cNvPr>
          <p:cNvSpPr/>
          <p:nvPr/>
        </p:nvSpPr>
        <p:spPr>
          <a:xfrm>
            <a:off x="7740830" y="2733834"/>
            <a:ext cx="2162784" cy="23080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CHANNELS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013A15-A75D-F00D-18BF-92C54FDEB931}"/>
              </a:ext>
            </a:extLst>
          </p:cNvPr>
          <p:cNvSpPr/>
          <p:nvPr/>
        </p:nvSpPr>
        <p:spPr>
          <a:xfrm>
            <a:off x="9979704" y="549087"/>
            <a:ext cx="2131878" cy="4492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CUSTOMER </a:t>
            </a:r>
          </a:p>
          <a:p>
            <a:r>
              <a:rPr lang="en-US" sz="1100" b="1">
                <a:solidFill>
                  <a:schemeClr val="tx1"/>
                </a:solidFill>
              </a:rPr>
              <a:t>SEGMENTS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DFDB3D-F22E-BE12-2C21-FF2620FE0B37}"/>
              </a:ext>
            </a:extLst>
          </p:cNvPr>
          <p:cNvSpPr txBox="1"/>
          <p:nvPr/>
        </p:nvSpPr>
        <p:spPr>
          <a:xfrm>
            <a:off x="10064904" y="1155707"/>
            <a:ext cx="196147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Industri keuangan non Bank (IKNB), Bank, Penyedia Jasa Pembayaran (PJP), </a:t>
            </a:r>
            <a:r>
              <a:rPr lang="id-ID" sz="1100" i="1"/>
              <a:t>e-</a:t>
            </a:r>
            <a:r>
              <a:rPr lang="id-ID" sz="1100" i="1" err="1"/>
              <a:t>commerce</a:t>
            </a:r>
            <a:r>
              <a:rPr lang="id-ID" sz="1100"/>
              <a:t>, Penyedia Infrastruktur Pembayaran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K/L/O/P (Kementerian, Lembaga, Organisasi Pemerintahan lainnya) : </a:t>
            </a:r>
            <a:r>
              <a:rPr lang="id-ID" sz="1100" err="1"/>
              <a:t>Dittipidsiber</a:t>
            </a:r>
            <a:r>
              <a:rPr lang="id-ID" sz="1100"/>
              <a:t> Polri, </a:t>
            </a:r>
            <a:r>
              <a:rPr lang="id-ID" sz="1100" err="1"/>
              <a:t>Densus</a:t>
            </a:r>
            <a:r>
              <a:rPr lang="id-ID" sz="1100"/>
              <a:t> 88/BNPT, KPK, Ditjen Pajak </a:t>
            </a:r>
            <a:endParaRPr lang="id-ID" sz="1100" b="0" i="0" u="none" strike="noStrike" kern="1200">
              <a:solidFill>
                <a:srgbClr val="000000"/>
              </a:solidFill>
              <a:effectLst/>
              <a:latin typeface="Apto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C87BCE-310C-D345-36EE-15975159773D}"/>
              </a:ext>
            </a:extLst>
          </p:cNvPr>
          <p:cNvSpPr txBox="1"/>
          <p:nvPr/>
        </p:nvSpPr>
        <p:spPr>
          <a:xfrm>
            <a:off x="7798649" y="3103427"/>
            <a:ext cx="19473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i="1"/>
              <a:t>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Konferensi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B2B2G: </a:t>
            </a:r>
            <a:r>
              <a:rPr lang="id-ID" sz="1100" i="1"/>
              <a:t>Business </a:t>
            </a:r>
            <a:r>
              <a:rPr lang="id-ID" sz="1100" i="1" err="1"/>
              <a:t>to</a:t>
            </a:r>
            <a:r>
              <a:rPr lang="id-ID" sz="1100" i="1"/>
              <a:t> </a:t>
            </a:r>
            <a:r>
              <a:rPr lang="id-ID" sz="1100" i="1" err="1"/>
              <a:t>Government</a:t>
            </a:r>
            <a:r>
              <a:rPr lang="id-ID" sz="1100"/>
              <a:t> atau </a:t>
            </a:r>
            <a:r>
              <a:rPr lang="id-ID" sz="1100" i="1"/>
              <a:t>Business </a:t>
            </a:r>
            <a:r>
              <a:rPr lang="id-ID" sz="1100" i="1" err="1"/>
              <a:t>to</a:t>
            </a:r>
            <a:r>
              <a:rPr lang="id-ID" sz="1100" i="1"/>
              <a:t> Business</a:t>
            </a:r>
            <a:r>
              <a:rPr lang="id-ID" sz="1100"/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Penjualan langsung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6EB80-D4AF-F86F-35F9-DC074E5AFC0E}"/>
              </a:ext>
            </a:extLst>
          </p:cNvPr>
          <p:cNvSpPr txBox="1"/>
          <p:nvPr/>
        </p:nvSpPr>
        <p:spPr>
          <a:xfrm>
            <a:off x="7916376" y="1110723"/>
            <a:ext cx="18924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i="1" err="1"/>
              <a:t>Account</a:t>
            </a:r>
            <a:r>
              <a:rPr lang="id-ID" sz="1100" i="1"/>
              <a:t> </a:t>
            </a:r>
            <a:r>
              <a:rPr lang="id-ID" sz="1100" i="1" err="1"/>
              <a:t>Manager</a:t>
            </a:r>
            <a:r>
              <a:rPr lang="id-ID" sz="1100" i="1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Asosiasi </a:t>
            </a:r>
            <a:r>
              <a:rPr lang="id-ID" sz="1100" err="1"/>
              <a:t>industry</a:t>
            </a:r>
            <a:r>
              <a:rPr lang="id-ID" sz="110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Konferensi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90AD23-823C-9310-9894-52F94551D776}"/>
              </a:ext>
            </a:extLst>
          </p:cNvPr>
          <p:cNvSpPr/>
          <p:nvPr/>
        </p:nvSpPr>
        <p:spPr>
          <a:xfrm>
            <a:off x="5087087" y="549087"/>
            <a:ext cx="2577653" cy="45176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VALUE  </a:t>
            </a:r>
          </a:p>
          <a:p>
            <a:r>
              <a:rPr lang="en-US" sz="1100" b="1">
                <a:solidFill>
                  <a:schemeClr val="tx1"/>
                </a:solidFill>
              </a:rPr>
              <a:t>PROPOSITION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53165C-2BD4-816C-A0B5-DCB8B60F6FA5}"/>
              </a:ext>
            </a:extLst>
          </p:cNvPr>
          <p:cNvSpPr txBox="1"/>
          <p:nvPr/>
        </p:nvSpPr>
        <p:spPr>
          <a:xfrm>
            <a:off x="5134340" y="1110723"/>
            <a:ext cx="2494232" cy="12772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Deteksi, Pencegahan </a:t>
            </a:r>
            <a:r>
              <a:rPr lang="id-ID" sz="1100" err="1"/>
              <a:t>Fraud</a:t>
            </a:r>
            <a:r>
              <a:rPr lang="id-ID" sz="1100"/>
              <a:t>, dan </a:t>
            </a:r>
            <a:r>
              <a:rPr lang="id-ID" sz="1100" i="1" err="1"/>
              <a:t>Loss</a:t>
            </a:r>
            <a:r>
              <a:rPr lang="id-ID" sz="1100" i="1"/>
              <a:t> </a:t>
            </a:r>
            <a:r>
              <a:rPr lang="id-ID" sz="1100" i="1" err="1"/>
              <a:t>Prevention</a:t>
            </a:r>
            <a:r>
              <a:rPr lang="id-ID" sz="1100" i="1"/>
              <a:t> </a:t>
            </a:r>
            <a:endParaRPr lang="id-ID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Sekuriti dan perlindungan pengguna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Implementasi teknis APU-PPT, UU TPPU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F8C342-2DBB-FB56-D18E-98D107B4D957}"/>
              </a:ext>
            </a:extLst>
          </p:cNvPr>
          <p:cNvSpPr/>
          <p:nvPr/>
        </p:nvSpPr>
        <p:spPr>
          <a:xfrm>
            <a:off x="6292512" y="5979873"/>
            <a:ext cx="5802134" cy="8455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SOCIETAL BENEFITS 	/	ENVIROMENTAL BENEFITS</a:t>
            </a:r>
            <a:endParaRPr lang="id-ID" sz="1100" b="1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DDA8D6-D401-5A4A-77E8-0740F1050797}"/>
              </a:ext>
            </a:extLst>
          </p:cNvPr>
          <p:cNvSpPr/>
          <p:nvPr/>
        </p:nvSpPr>
        <p:spPr>
          <a:xfrm>
            <a:off x="6292512" y="5100981"/>
            <a:ext cx="5819070" cy="8455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REVENUE STREAM</a:t>
            </a:r>
            <a:endParaRPr lang="id-ID" sz="1100" b="1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99F94A-A382-2F96-06C7-E7F6579DEB63}"/>
              </a:ext>
            </a:extLst>
          </p:cNvPr>
          <p:cNvSpPr txBox="1"/>
          <p:nvPr/>
        </p:nvSpPr>
        <p:spPr>
          <a:xfrm>
            <a:off x="7056322" y="5272194"/>
            <a:ext cx="5023331" cy="938719"/>
          </a:xfrm>
          <a:prstGeom prst="rect">
            <a:avLst/>
          </a:prstGeom>
          <a:noFill/>
        </p:spPr>
        <p:txBody>
          <a:bodyPr wrap="square" lIns="91440" tIns="45720" rIns="91440" bIns="45720" numCol="2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i="1" err="1"/>
              <a:t>Subscription</a:t>
            </a:r>
            <a:r>
              <a:rPr lang="id-ID" sz="1100" i="1"/>
              <a:t> </a:t>
            </a:r>
            <a:r>
              <a:rPr lang="id-ID" sz="1100" i="1" err="1"/>
              <a:t>fee</a:t>
            </a:r>
            <a:r>
              <a:rPr lang="id-ID" sz="1100" i="1"/>
              <a:t> , </a:t>
            </a:r>
            <a:r>
              <a:rPr lang="id-ID" sz="1100"/>
              <a:t>atau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i="1" err="1"/>
              <a:t>Usage-based</a:t>
            </a:r>
            <a:r>
              <a:rPr lang="id-ID" sz="1100" i="1"/>
              <a:t> model (e.g., per API hit) 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 i="1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 i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i="1" err="1"/>
              <a:t>Licensing</a:t>
            </a:r>
            <a:r>
              <a:rPr lang="id-ID" sz="1100" i="1"/>
              <a:t> </a:t>
            </a:r>
            <a:r>
              <a:rPr lang="id-ID" sz="1100" i="1" err="1"/>
              <a:t>fee</a:t>
            </a:r>
            <a:endParaRPr lang="id-ID" sz="1100" i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i="1" err="1"/>
              <a:t>Implementation</a:t>
            </a:r>
            <a:r>
              <a:rPr lang="id-ID" sz="1100" i="1"/>
              <a:t> &amp; </a:t>
            </a:r>
            <a:r>
              <a:rPr lang="id-ID" sz="1100" i="1" err="1"/>
              <a:t>integration</a:t>
            </a:r>
            <a:r>
              <a:rPr lang="id-ID" sz="1100" i="1"/>
              <a:t> </a:t>
            </a:r>
            <a:r>
              <a:rPr lang="id-ID" sz="1100" i="1" err="1"/>
              <a:t>fee</a:t>
            </a:r>
            <a:endParaRPr lang="id-ID" sz="1100" i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i="1" err="1"/>
              <a:t>Value-added</a:t>
            </a:r>
            <a:r>
              <a:rPr lang="id-ID" sz="1100" i="1"/>
              <a:t> </a:t>
            </a:r>
            <a:r>
              <a:rPr lang="id-ID" sz="1100" i="1" err="1"/>
              <a:t>service</a:t>
            </a:r>
            <a:r>
              <a:rPr lang="id-ID" sz="1100" i="1"/>
              <a:t> </a:t>
            </a:r>
            <a:r>
              <a:rPr lang="id-ID" sz="1100" i="1" err="1"/>
              <a:t>fee</a:t>
            </a:r>
            <a:r>
              <a:rPr lang="id-ID" sz="1100" i="1"/>
              <a:t> </a:t>
            </a:r>
          </a:p>
        </p:txBody>
      </p:sp>
      <p:sp>
        <p:nvSpPr>
          <p:cNvPr id="40" name="Flowchart: Preparation 39">
            <a:extLst>
              <a:ext uri="{FF2B5EF4-FFF2-40B4-BE49-F238E27FC236}">
                <a16:creationId xmlns:a16="http://schemas.microsoft.com/office/drawing/2014/main" id="{7ACB0E69-29C5-7DC1-D2D5-C2350538CF08}"/>
              </a:ext>
            </a:extLst>
          </p:cNvPr>
          <p:cNvSpPr/>
          <p:nvPr/>
        </p:nvSpPr>
        <p:spPr>
          <a:xfrm>
            <a:off x="7147342" y="692994"/>
            <a:ext cx="406400" cy="370664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</a:t>
            </a:r>
            <a:endParaRPr lang="id-ID" sz="1100"/>
          </a:p>
        </p:txBody>
      </p:sp>
      <p:sp>
        <p:nvSpPr>
          <p:cNvPr id="41" name="Flowchart: Preparation 40">
            <a:extLst>
              <a:ext uri="{FF2B5EF4-FFF2-40B4-BE49-F238E27FC236}">
                <a16:creationId xmlns:a16="http://schemas.microsoft.com/office/drawing/2014/main" id="{A020C117-BEDF-77B0-565B-0FDEDD5C31E4}"/>
              </a:ext>
            </a:extLst>
          </p:cNvPr>
          <p:cNvSpPr/>
          <p:nvPr/>
        </p:nvSpPr>
        <p:spPr>
          <a:xfrm>
            <a:off x="11579026" y="736038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2</a:t>
            </a:r>
            <a:endParaRPr lang="id-ID" sz="1100"/>
          </a:p>
        </p:txBody>
      </p:sp>
      <p:sp>
        <p:nvSpPr>
          <p:cNvPr id="42" name="Flowchart: Preparation 41">
            <a:extLst>
              <a:ext uri="{FF2B5EF4-FFF2-40B4-BE49-F238E27FC236}">
                <a16:creationId xmlns:a16="http://schemas.microsoft.com/office/drawing/2014/main" id="{00BEF372-A925-5AF0-AEBB-1D2DAE689F87}"/>
              </a:ext>
            </a:extLst>
          </p:cNvPr>
          <p:cNvSpPr/>
          <p:nvPr/>
        </p:nvSpPr>
        <p:spPr>
          <a:xfrm>
            <a:off x="9369357" y="2790901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3</a:t>
            </a:r>
            <a:endParaRPr lang="id-ID" sz="1100"/>
          </a:p>
        </p:txBody>
      </p:sp>
      <p:sp>
        <p:nvSpPr>
          <p:cNvPr id="43" name="Flowchart: Preparation 42">
            <a:extLst>
              <a:ext uri="{FF2B5EF4-FFF2-40B4-BE49-F238E27FC236}">
                <a16:creationId xmlns:a16="http://schemas.microsoft.com/office/drawing/2014/main" id="{E4FBC0D4-67AE-CB62-FCD1-FA13119FF0B4}"/>
              </a:ext>
            </a:extLst>
          </p:cNvPr>
          <p:cNvSpPr/>
          <p:nvPr/>
        </p:nvSpPr>
        <p:spPr>
          <a:xfrm>
            <a:off x="9316663" y="709381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4</a:t>
            </a:r>
            <a:endParaRPr lang="id-ID" sz="1100"/>
          </a:p>
        </p:txBody>
      </p:sp>
      <p:sp>
        <p:nvSpPr>
          <p:cNvPr id="44" name="Flowchart: Preparation 43">
            <a:extLst>
              <a:ext uri="{FF2B5EF4-FFF2-40B4-BE49-F238E27FC236}">
                <a16:creationId xmlns:a16="http://schemas.microsoft.com/office/drawing/2014/main" id="{B1657311-F741-F81F-418F-6D03879FE160}"/>
              </a:ext>
            </a:extLst>
          </p:cNvPr>
          <p:cNvSpPr/>
          <p:nvPr/>
        </p:nvSpPr>
        <p:spPr>
          <a:xfrm>
            <a:off x="6545240" y="5470662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5</a:t>
            </a:r>
            <a:endParaRPr lang="id-ID" sz="1100"/>
          </a:p>
        </p:txBody>
      </p:sp>
      <p:sp>
        <p:nvSpPr>
          <p:cNvPr id="45" name="Flowchart: Preparation 44">
            <a:extLst>
              <a:ext uri="{FF2B5EF4-FFF2-40B4-BE49-F238E27FC236}">
                <a16:creationId xmlns:a16="http://schemas.microsoft.com/office/drawing/2014/main" id="{DFAF472C-7282-F45F-8AE8-98402ADEDF64}"/>
              </a:ext>
            </a:extLst>
          </p:cNvPr>
          <p:cNvSpPr/>
          <p:nvPr/>
        </p:nvSpPr>
        <p:spPr>
          <a:xfrm>
            <a:off x="6575234" y="6269910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6</a:t>
            </a:r>
            <a:endParaRPr lang="id-ID" sz="11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66DAA9-A635-CBF5-E984-1DC8FCA81604}"/>
              </a:ext>
            </a:extLst>
          </p:cNvPr>
          <p:cNvSpPr txBox="1"/>
          <p:nvPr/>
        </p:nvSpPr>
        <p:spPr>
          <a:xfrm>
            <a:off x="7116310" y="6178269"/>
            <a:ext cx="5241524" cy="93871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Mendukung kepatuhan regulasi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Meningkatkan kepercayaan pada transaksi digital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Mengurangi jejak karbon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Alokasi sumber daya yang efisien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5698A7-F716-1518-9D9B-711953C8E088}"/>
              </a:ext>
            </a:extLst>
          </p:cNvPr>
          <p:cNvSpPr/>
          <p:nvPr/>
        </p:nvSpPr>
        <p:spPr>
          <a:xfrm>
            <a:off x="254852" y="5104580"/>
            <a:ext cx="5980847" cy="860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COST STRUCTURE</a:t>
            </a:r>
            <a:endParaRPr lang="id-ID" sz="1100" b="1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4E628C-9FA3-7FA2-4B4C-ACDE4E186321}"/>
              </a:ext>
            </a:extLst>
          </p:cNvPr>
          <p:cNvSpPr/>
          <p:nvPr/>
        </p:nvSpPr>
        <p:spPr>
          <a:xfrm>
            <a:off x="254853" y="6005557"/>
            <a:ext cx="5980846" cy="788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ENVIROMENTAL COST		/	SOCIETAL COST</a:t>
            </a:r>
            <a:endParaRPr lang="id-ID" sz="1100" b="1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EC90BF-FB8E-A927-0D7D-97CC5CCC5773}"/>
              </a:ext>
            </a:extLst>
          </p:cNvPr>
          <p:cNvSpPr/>
          <p:nvPr/>
        </p:nvSpPr>
        <p:spPr>
          <a:xfrm>
            <a:off x="2705761" y="532263"/>
            <a:ext cx="2317646" cy="21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KEY </a:t>
            </a:r>
          </a:p>
          <a:p>
            <a:r>
              <a:rPr lang="en-US" sz="1100" b="1">
                <a:solidFill>
                  <a:schemeClr val="tx1"/>
                </a:solidFill>
              </a:rPr>
              <a:t>ACTIVITIES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A7089A-3ABC-A26F-FC44-DCF45A681995}"/>
              </a:ext>
            </a:extLst>
          </p:cNvPr>
          <p:cNvSpPr/>
          <p:nvPr/>
        </p:nvSpPr>
        <p:spPr>
          <a:xfrm>
            <a:off x="254852" y="532263"/>
            <a:ext cx="2386616" cy="4529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KEY </a:t>
            </a:r>
          </a:p>
          <a:p>
            <a:r>
              <a:rPr lang="en-US" sz="1100" b="1">
                <a:solidFill>
                  <a:schemeClr val="tx1"/>
                </a:solidFill>
              </a:rPr>
              <a:t>PARTNERS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AF5FA4F-5B2A-5B27-6BC1-67EEDFF3A479}"/>
              </a:ext>
            </a:extLst>
          </p:cNvPr>
          <p:cNvSpPr/>
          <p:nvPr/>
        </p:nvSpPr>
        <p:spPr>
          <a:xfrm>
            <a:off x="2705760" y="2727874"/>
            <a:ext cx="2317647" cy="2331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>
                <a:solidFill>
                  <a:schemeClr val="tx1"/>
                </a:solidFill>
              </a:rPr>
              <a:t>KEY RESOURCES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BFB357-C963-6476-D6F9-9F6685320DD0}"/>
              </a:ext>
            </a:extLst>
          </p:cNvPr>
          <p:cNvSpPr txBox="1"/>
          <p:nvPr/>
        </p:nvSpPr>
        <p:spPr>
          <a:xfrm>
            <a:off x="2783920" y="3250143"/>
            <a:ext cx="1947333" cy="12772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Infrastruktur teknologi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Sumber Daya Manusia (SDM)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Paten; kekayaan intelektual (HAKI)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8CE519-149F-4D9D-6CF8-D196F8633F69}"/>
              </a:ext>
            </a:extLst>
          </p:cNvPr>
          <p:cNvSpPr txBox="1"/>
          <p:nvPr/>
        </p:nvSpPr>
        <p:spPr>
          <a:xfrm>
            <a:off x="2730463" y="981847"/>
            <a:ext cx="203679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Penelitian dan pengembangan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Pemeliharaan sistem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Pelatihan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Akuisisi pelanggan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Kegiatan kepatuhan dan hukum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5A5392-C174-7A09-6100-9B898452C6DD}"/>
              </a:ext>
            </a:extLst>
          </p:cNvPr>
          <p:cNvSpPr txBox="1"/>
          <p:nvPr/>
        </p:nvSpPr>
        <p:spPr>
          <a:xfrm>
            <a:off x="312427" y="1011055"/>
            <a:ext cx="2228958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err="1"/>
              <a:t>Prinsipal</a:t>
            </a:r>
            <a:r>
              <a:rPr lang="id-ID" sz="1100"/>
              <a:t> teknologi </a:t>
            </a:r>
            <a:r>
              <a:rPr lang="id-ID" sz="1100" i="1" err="1"/>
              <a:t>Graph</a:t>
            </a:r>
            <a:r>
              <a:rPr lang="id-ID" sz="1100" i="1"/>
              <a:t> </a:t>
            </a:r>
            <a:r>
              <a:rPr lang="id-ID" sz="1100" i="1" err="1"/>
              <a:t>Database</a:t>
            </a:r>
            <a:r>
              <a:rPr lang="id-ID" sz="1100" i="1"/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err="1"/>
              <a:t>Provider</a:t>
            </a:r>
            <a:r>
              <a:rPr lang="id-ID" sz="1100"/>
              <a:t> </a:t>
            </a:r>
            <a:r>
              <a:rPr lang="id-ID" sz="1100" err="1"/>
              <a:t>prinsipal</a:t>
            </a:r>
            <a:r>
              <a:rPr lang="id-ID" sz="1100"/>
              <a:t> </a:t>
            </a:r>
            <a:r>
              <a:rPr lang="id-ID" sz="1100" i="1" err="1"/>
              <a:t>cloud</a:t>
            </a:r>
            <a:r>
              <a:rPr lang="id-ID" sz="1100" i="1"/>
              <a:t> </a:t>
            </a:r>
            <a:r>
              <a:rPr lang="id-ID" sz="1100" i="1" err="1"/>
              <a:t>hosting</a:t>
            </a:r>
            <a:r>
              <a:rPr lang="id-ID" sz="1100"/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Regulator dan FIU (PPATK) sebagai </a:t>
            </a:r>
            <a:r>
              <a:rPr lang="id-ID" sz="1100" i="1" err="1"/>
              <a:t>corrector</a:t>
            </a:r>
            <a:r>
              <a:rPr lang="id-ID" sz="1100"/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Kementerian/Lembaga;</a:t>
            </a:r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/>
              <a:t>Kementerian </a:t>
            </a:r>
            <a:r>
              <a:rPr lang="id-ID" sz="1100" err="1"/>
              <a:t>Kominfo</a:t>
            </a:r>
            <a:r>
              <a:rPr lang="id-ID" sz="1100"/>
              <a:t> sebagai </a:t>
            </a:r>
            <a:r>
              <a:rPr lang="id-ID" sz="1100" i="1" err="1"/>
              <a:t>enabler</a:t>
            </a:r>
            <a:endParaRPr lang="id-ID" sz="1100" i="1"/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 err="1"/>
              <a:t>Dittipidsiber</a:t>
            </a:r>
            <a:r>
              <a:rPr lang="id-ID" sz="1100"/>
              <a:t> Polri</a:t>
            </a:r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 err="1"/>
              <a:t>Densus</a:t>
            </a:r>
            <a:r>
              <a:rPr lang="id-ID" sz="1100"/>
              <a:t> 88/BNPT</a:t>
            </a:r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/>
              <a:t>KPK</a:t>
            </a:r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/>
              <a:t>Ditjen Pajak </a:t>
            </a:r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/>
              <a:t>Bank Indonesia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/>
          </a:p>
          <a:p>
            <a:endParaRPr lang="id-ID" sz="11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70A21F-CA2F-AA8D-B070-A3A3154D38BD}"/>
              </a:ext>
            </a:extLst>
          </p:cNvPr>
          <p:cNvSpPr txBox="1"/>
          <p:nvPr/>
        </p:nvSpPr>
        <p:spPr>
          <a:xfrm>
            <a:off x="1694727" y="6229867"/>
            <a:ext cx="3554401" cy="43088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sz="1100"/>
              <a:t>Konsumsi energi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sz="1100"/>
              <a:t>Limbah Perangkat Keras </a:t>
            </a:r>
          </a:p>
        </p:txBody>
      </p:sp>
      <p:sp>
        <p:nvSpPr>
          <p:cNvPr id="56" name="Flowchart: Preparation 55">
            <a:extLst>
              <a:ext uri="{FF2B5EF4-FFF2-40B4-BE49-F238E27FC236}">
                <a16:creationId xmlns:a16="http://schemas.microsoft.com/office/drawing/2014/main" id="{C3AABDFF-02D1-0721-09E2-662FF2A2A74C}"/>
              </a:ext>
            </a:extLst>
          </p:cNvPr>
          <p:cNvSpPr/>
          <p:nvPr/>
        </p:nvSpPr>
        <p:spPr>
          <a:xfrm>
            <a:off x="4374472" y="2840367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7</a:t>
            </a:r>
            <a:endParaRPr lang="id-ID" sz="1100"/>
          </a:p>
        </p:txBody>
      </p:sp>
      <p:sp>
        <p:nvSpPr>
          <p:cNvPr id="57" name="Flowchart: Preparation 56">
            <a:extLst>
              <a:ext uri="{FF2B5EF4-FFF2-40B4-BE49-F238E27FC236}">
                <a16:creationId xmlns:a16="http://schemas.microsoft.com/office/drawing/2014/main" id="{419FB870-5483-3E9D-70D2-04873C15C487}"/>
              </a:ext>
            </a:extLst>
          </p:cNvPr>
          <p:cNvSpPr/>
          <p:nvPr/>
        </p:nvSpPr>
        <p:spPr>
          <a:xfrm>
            <a:off x="4360113" y="631702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8</a:t>
            </a:r>
            <a:endParaRPr lang="id-ID" sz="1100"/>
          </a:p>
        </p:txBody>
      </p:sp>
      <p:sp>
        <p:nvSpPr>
          <p:cNvPr id="58" name="Flowchart: Preparation 57">
            <a:extLst>
              <a:ext uri="{FF2B5EF4-FFF2-40B4-BE49-F238E27FC236}">
                <a16:creationId xmlns:a16="http://schemas.microsoft.com/office/drawing/2014/main" id="{365535BE-CFC7-D1E1-DD67-2FC40A6223A3}"/>
              </a:ext>
            </a:extLst>
          </p:cNvPr>
          <p:cNvSpPr/>
          <p:nvPr/>
        </p:nvSpPr>
        <p:spPr>
          <a:xfrm>
            <a:off x="1880447" y="656448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9</a:t>
            </a:r>
            <a:endParaRPr lang="id-ID" sz="1100"/>
          </a:p>
        </p:txBody>
      </p:sp>
      <p:sp>
        <p:nvSpPr>
          <p:cNvPr id="59" name="Flowchart: Preparation 58">
            <a:extLst>
              <a:ext uri="{FF2B5EF4-FFF2-40B4-BE49-F238E27FC236}">
                <a16:creationId xmlns:a16="http://schemas.microsoft.com/office/drawing/2014/main" id="{6002CB94-D559-E2FD-E9C6-A20C926C9C9C}"/>
              </a:ext>
            </a:extLst>
          </p:cNvPr>
          <p:cNvSpPr/>
          <p:nvPr/>
        </p:nvSpPr>
        <p:spPr>
          <a:xfrm>
            <a:off x="58341" y="5387263"/>
            <a:ext cx="789230" cy="349366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10</a:t>
            </a:r>
            <a:endParaRPr lang="id-ID" sz="1100"/>
          </a:p>
        </p:txBody>
      </p:sp>
      <p:sp>
        <p:nvSpPr>
          <p:cNvPr id="60" name="Flowchart: Preparation 59">
            <a:extLst>
              <a:ext uri="{FF2B5EF4-FFF2-40B4-BE49-F238E27FC236}">
                <a16:creationId xmlns:a16="http://schemas.microsoft.com/office/drawing/2014/main" id="{A4A1BAA0-1C6D-035E-1CAA-FA327113B44D}"/>
              </a:ext>
            </a:extLst>
          </p:cNvPr>
          <p:cNvSpPr/>
          <p:nvPr/>
        </p:nvSpPr>
        <p:spPr>
          <a:xfrm>
            <a:off x="58341" y="6230168"/>
            <a:ext cx="789230" cy="349366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11</a:t>
            </a:r>
            <a:endParaRPr lang="id-ID" sz="11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2C3C15-939D-54B0-7832-0F4DA9182902}"/>
              </a:ext>
            </a:extLst>
          </p:cNvPr>
          <p:cNvSpPr txBox="1"/>
          <p:nvPr/>
        </p:nvSpPr>
        <p:spPr>
          <a:xfrm>
            <a:off x="1752811" y="5202013"/>
            <a:ext cx="4687747" cy="110799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2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sz="1100" i="1" err="1"/>
              <a:t>Cloud</a:t>
            </a:r>
            <a:r>
              <a:rPr lang="id-ID" sz="1100" i="1"/>
              <a:t> </a:t>
            </a:r>
            <a:r>
              <a:rPr lang="id-ID" sz="1100" i="1" err="1"/>
              <a:t>billing</a:t>
            </a:r>
            <a:endParaRPr lang="id-ID" sz="1100" i="1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sz="1100"/>
              <a:t>Lisensi perangkat lunak dan infrastruktur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id-ID" sz="110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id-ID" sz="110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id-ID" sz="110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sz="1100"/>
              <a:t>Gaji 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sz="1100"/>
              <a:t>Biaya pemasaran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8A00B940-4508-5417-7390-68585B8A9C1A}"/>
              </a:ext>
            </a:extLst>
          </p:cNvPr>
          <p:cNvSpPr txBox="1">
            <a:spLocks/>
          </p:cNvSpPr>
          <p:nvPr/>
        </p:nvSpPr>
        <p:spPr>
          <a:xfrm>
            <a:off x="-1270" y="15164"/>
            <a:ext cx="7543842" cy="40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>
                <a:ea typeface="+mj-lt"/>
                <a:cs typeface="+mj-lt"/>
              </a:rPr>
              <a:t>Bisnis Model &amp; </a:t>
            </a:r>
            <a:r>
              <a:rPr lang="id-ID" sz="2400" b="1" i="1">
                <a:latin typeface="Corbel"/>
                <a:ea typeface="+mj-lt"/>
                <a:cs typeface="+mj-lt"/>
              </a:rPr>
              <a:t>Sustainability</a:t>
            </a:r>
            <a:endParaRPr lang="id-ID" sz="2400" b="1" i="1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4779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543C7C-FB92-89BD-C290-04040AA2E1EC}"/>
              </a:ext>
            </a:extLst>
          </p:cNvPr>
          <p:cNvSpPr/>
          <p:nvPr/>
        </p:nvSpPr>
        <p:spPr>
          <a:xfrm>
            <a:off x="8311375" y="766392"/>
            <a:ext cx="2038909" cy="21447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sz="1100" b="1">
                <a:solidFill>
                  <a:schemeClr val="tx1"/>
                </a:solidFill>
              </a:rPr>
              <a:t>CUSTOMER</a:t>
            </a:r>
          </a:p>
          <a:p>
            <a:r>
              <a:rPr lang="id-ID" sz="1100" b="1">
                <a:solidFill>
                  <a:schemeClr val="tx1"/>
                </a:solidFill>
              </a:rPr>
              <a:t> RELATIONSHIP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AA4B78-98DA-9F33-0435-E6E2439C89FF}"/>
              </a:ext>
            </a:extLst>
          </p:cNvPr>
          <p:cNvSpPr/>
          <p:nvPr/>
        </p:nvSpPr>
        <p:spPr>
          <a:xfrm>
            <a:off x="8312640" y="2966287"/>
            <a:ext cx="2038909" cy="20756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sz="1100" b="1">
                <a:solidFill>
                  <a:schemeClr val="tx1"/>
                </a:solidFill>
              </a:rPr>
              <a:t>CHANNELS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362724-A8F3-9597-3F09-A65C62AB6C17}"/>
              </a:ext>
            </a:extLst>
          </p:cNvPr>
          <p:cNvSpPr/>
          <p:nvPr/>
        </p:nvSpPr>
        <p:spPr>
          <a:xfrm>
            <a:off x="10401300" y="766392"/>
            <a:ext cx="1710282" cy="42755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sz="1100" b="1">
                <a:solidFill>
                  <a:schemeClr val="tx1"/>
                </a:solidFill>
              </a:rPr>
              <a:t>CUSTOMER </a:t>
            </a:r>
          </a:p>
          <a:p>
            <a:r>
              <a:rPr lang="id-ID" sz="1100" b="1">
                <a:solidFill>
                  <a:schemeClr val="tx1"/>
                </a:solidFill>
              </a:rPr>
              <a:t>SEGMENTS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123FE-51D3-0C34-AF42-C8DCA574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783" y="67818"/>
            <a:ext cx="4156872" cy="438645"/>
          </a:xfrm>
        </p:spPr>
        <p:txBody>
          <a:bodyPr>
            <a:normAutofit/>
          </a:bodyPr>
          <a:lstStyle/>
          <a:p>
            <a:r>
              <a:rPr lang="id-ID" sz="2400" b="1">
                <a:ea typeface="+mj-lt"/>
                <a:cs typeface="+mj-lt"/>
              </a:rPr>
              <a:t>Bisnis Model &amp; </a:t>
            </a:r>
            <a:r>
              <a:rPr lang="id-ID" sz="2400" b="1" i="1" err="1">
                <a:latin typeface="Corbel"/>
                <a:ea typeface="+mj-lt"/>
                <a:cs typeface="+mj-lt"/>
              </a:rPr>
              <a:t>Sustainability</a:t>
            </a:r>
            <a:endParaRPr lang="id-ID" sz="2400" b="1" i="1">
              <a:latin typeface="Corbe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A1101-3BC3-A867-7890-2D99D35A5D87}"/>
              </a:ext>
            </a:extLst>
          </p:cNvPr>
          <p:cNvSpPr txBox="1"/>
          <p:nvPr/>
        </p:nvSpPr>
        <p:spPr>
          <a:xfrm>
            <a:off x="10432575" y="1398189"/>
            <a:ext cx="1711546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Industri keuangan non Bank (IKNB), Bank, Penyedia Jasa Pembayaran (PJP), </a:t>
            </a:r>
            <a:r>
              <a:rPr lang="id-ID" sz="1100" i="1"/>
              <a:t>e-</a:t>
            </a:r>
            <a:r>
              <a:rPr lang="id-ID" sz="1100" i="1" err="1"/>
              <a:t>commerce</a:t>
            </a:r>
            <a:r>
              <a:rPr lang="id-ID" sz="1100"/>
              <a:t>, Penyedia Infrastruktur Pembayaran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K/L/O/P (Kementerian, Lembaga, Organisasi Pemerintahan lainnya) : </a:t>
            </a:r>
            <a:r>
              <a:rPr lang="id-ID" sz="1100" err="1"/>
              <a:t>Dittipidsiber</a:t>
            </a:r>
            <a:r>
              <a:rPr lang="id-ID" sz="1100"/>
              <a:t> Polri, </a:t>
            </a:r>
            <a:r>
              <a:rPr lang="id-ID" sz="1100" err="1"/>
              <a:t>Densus</a:t>
            </a:r>
            <a:r>
              <a:rPr lang="id-ID" sz="1100"/>
              <a:t> 88/BNPT, KPK, Ditjen Pajak </a:t>
            </a:r>
            <a:endParaRPr lang="id-ID" sz="1100" b="0" i="0" u="none" strike="noStrike" kern="1200">
              <a:solidFill>
                <a:srgbClr val="000000"/>
              </a:solidFill>
              <a:effectLst/>
              <a:latin typeface="Aptos"/>
            </a:endParaRPr>
          </a:p>
          <a:p>
            <a:endParaRPr lang="id-ID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ACC97-B5A1-6741-3210-0EC7ADCA3234}"/>
              </a:ext>
            </a:extLst>
          </p:cNvPr>
          <p:cNvSpPr txBox="1"/>
          <p:nvPr/>
        </p:nvSpPr>
        <p:spPr>
          <a:xfrm>
            <a:off x="8366248" y="3392407"/>
            <a:ext cx="19473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Online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Konferensi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B2B2G: </a:t>
            </a:r>
            <a:r>
              <a:rPr lang="id-ID" sz="1100" i="1"/>
              <a:t>Business </a:t>
            </a:r>
            <a:r>
              <a:rPr lang="id-ID" sz="1100" i="1" err="1"/>
              <a:t>to</a:t>
            </a:r>
            <a:r>
              <a:rPr lang="id-ID" sz="1100" i="1"/>
              <a:t> </a:t>
            </a:r>
            <a:r>
              <a:rPr lang="id-ID" sz="1100" i="1" err="1"/>
              <a:t>Government</a:t>
            </a:r>
            <a:r>
              <a:rPr lang="id-ID" sz="1100"/>
              <a:t> atau </a:t>
            </a:r>
            <a:r>
              <a:rPr lang="id-ID" sz="1100" i="1"/>
              <a:t>Business </a:t>
            </a:r>
            <a:r>
              <a:rPr lang="id-ID" sz="1100" i="1" err="1"/>
              <a:t>to</a:t>
            </a:r>
            <a:r>
              <a:rPr lang="id-ID" sz="1100" i="1"/>
              <a:t> Business</a:t>
            </a:r>
            <a:endParaRPr lang="id-ID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Penjualan langsung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8FAA3-8254-566D-32EF-45DFD491E4B0}"/>
              </a:ext>
            </a:extLst>
          </p:cNvPr>
          <p:cNvSpPr txBox="1"/>
          <p:nvPr/>
        </p:nvSpPr>
        <p:spPr>
          <a:xfrm>
            <a:off x="8394311" y="1285270"/>
            <a:ext cx="18924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i="1" err="1"/>
              <a:t>Account</a:t>
            </a:r>
            <a:r>
              <a:rPr lang="id-ID" sz="1100" i="1"/>
              <a:t> </a:t>
            </a:r>
            <a:r>
              <a:rPr lang="id-ID" sz="1100" i="1" err="1"/>
              <a:t>Manager</a:t>
            </a:r>
            <a:r>
              <a:rPr lang="id-ID" sz="1100" i="1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Asosiasi </a:t>
            </a:r>
            <a:r>
              <a:rPr lang="id-ID" sz="1100" err="1"/>
              <a:t>industry</a:t>
            </a:r>
            <a:r>
              <a:rPr lang="id-ID" sz="110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Konferensi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9F3E3-0DFB-980F-80FA-E5911493811B}"/>
              </a:ext>
            </a:extLst>
          </p:cNvPr>
          <p:cNvSpPr/>
          <p:nvPr/>
        </p:nvSpPr>
        <p:spPr>
          <a:xfrm>
            <a:off x="6292773" y="766392"/>
            <a:ext cx="1950699" cy="42755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sz="1100" b="1">
                <a:solidFill>
                  <a:schemeClr val="tx1"/>
                </a:solidFill>
              </a:rPr>
              <a:t>VALUE  </a:t>
            </a:r>
          </a:p>
          <a:p>
            <a:r>
              <a:rPr lang="id-ID" sz="1100" b="1">
                <a:solidFill>
                  <a:schemeClr val="tx1"/>
                </a:solidFill>
              </a:rPr>
              <a:t>PROPOSITION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3FDF19-DAFD-3D62-FFF4-DAA652B11E71}"/>
              </a:ext>
            </a:extLst>
          </p:cNvPr>
          <p:cNvSpPr txBox="1"/>
          <p:nvPr/>
        </p:nvSpPr>
        <p:spPr>
          <a:xfrm>
            <a:off x="6292773" y="1328028"/>
            <a:ext cx="1950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Deteksi, Pencegahan </a:t>
            </a:r>
            <a:r>
              <a:rPr lang="id-ID" sz="1100" i="1" err="1"/>
              <a:t>Fraud</a:t>
            </a:r>
            <a:r>
              <a:rPr lang="id-ID" sz="1100"/>
              <a:t>, dan Pencegahan Kerugian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Sekuriti dan perlindungan pengguna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Implementasi teknis APU-PPT, UU TPPU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92216-5CD7-0D3D-111E-1C8779FEA200}"/>
              </a:ext>
            </a:extLst>
          </p:cNvPr>
          <p:cNvSpPr/>
          <p:nvPr/>
        </p:nvSpPr>
        <p:spPr>
          <a:xfrm>
            <a:off x="6853122" y="5979873"/>
            <a:ext cx="5241524" cy="8455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sz="1100" b="1">
                <a:solidFill>
                  <a:schemeClr val="tx1"/>
                </a:solidFill>
              </a:rPr>
              <a:t>SOCIETAL BENEFITS 	/	ENVIROMENTAL BENEFITS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6CCCAA-EEF1-76E7-4C9C-DC7E22153570}"/>
              </a:ext>
            </a:extLst>
          </p:cNvPr>
          <p:cNvSpPr/>
          <p:nvPr/>
        </p:nvSpPr>
        <p:spPr>
          <a:xfrm>
            <a:off x="6870058" y="5100981"/>
            <a:ext cx="5241524" cy="8455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sz="1100" b="1">
                <a:solidFill>
                  <a:schemeClr val="tx1"/>
                </a:solidFill>
              </a:rPr>
              <a:t>REVENUE STREAM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2EC8E9-F6C6-0126-6D2D-A0CF6F4764F7}"/>
              </a:ext>
            </a:extLst>
          </p:cNvPr>
          <p:cNvSpPr txBox="1"/>
          <p:nvPr/>
        </p:nvSpPr>
        <p:spPr>
          <a:xfrm>
            <a:off x="7056322" y="5272194"/>
            <a:ext cx="5023331" cy="110799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i="1" err="1"/>
              <a:t>Subscription</a:t>
            </a:r>
            <a:r>
              <a:rPr lang="id-ID" sz="1100" i="1"/>
              <a:t> </a:t>
            </a:r>
            <a:r>
              <a:rPr lang="id-ID" sz="1100" i="1" err="1"/>
              <a:t>fee</a:t>
            </a:r>
            <a:r>
              <a:rPr lang="id-ID" sz="1100" i="1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i="1" err="1"/>
              <a:t>Usage-based</a:t>
            </a:r>
            <a:r>
              <a:rPr lang="id-ID" sz="1100" i="1"/>
              <a:t> model (e.g., per API hit) 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 i="1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 i="1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 i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i="1" err="1"/>
              <a:t>Licensing</a:t>
            </a:r>
            <a:r>
              <a:rPr lang="id-ID" sz="1100" i="1"/>
              <a:t> </a:t>
            </a:r>
            <a:r>
              <a:rPr lang="id-ID" sz="1100" i="1" err="1"/>
              <a:t>fee</a:t>
            </a:r>
            <a:endParaRPr lang="id-ID" sz="1100" i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i="1" err="1"/>
              <a:t>Implementation</a:t>
            </a:r>
            <a:r>
              <a:rPr lang="id-ID" sz="1100" i="1"/>
              <a:t> &amp; </a:t>
            </a:r>
            <a:r>
              <a:rPr lang="id-ID" sz="1100" i="1" err="1"/>
              <a:t>integration</a:t>
            </a:r>
            <a:r>
              <a:rPr lang="id-ID" sz="1100" i="1"/>
              <a:t> </a:t>
            </a:r>
            <a:r>
              <a:rPr lang="id-ID" sz="1100" i="1" err="1"/>
              <a:t>fee</a:t>
            </a:r>
            <a:endParaRPr lang="id-ID" sz="1100" i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i="1" err="1"/>
              <a:t>Value-added</a:t>
            </a:r>
            <a:r>
              <a:rPr lang="id-ID" sz="1100" i="1"/>
              <a:t> </a:t>
            </a:r>
            <a:r>
              <a:rPr lang="id-ID" sz="1100" i="1" err="1"/>
              <a:t>service</a:t>
            </a:r>
            <a:r>
              <a:rPr lang="id-ID" sz="1100" i="1"/>
              <a:t> </a:t>
            </a:r>
            <a:r>
              <a:rPr lang="id-ID" sz="1100" i="1" err="1"/>
              <a:t>fee</a:t>
            </a:r>
            <a:r>
              <a:rPr lang="id-ID" sz="1100" i="1"/>
              <a:t> </a:t>
            </a:r>
          </a:p>
        </p:txBody>
      </p:sp>
      <p:sp>
        <p:nvSpPr>
          <p:cNvPr id="18" name="Flowchart: Preparation 17">
            <a:extLst>
              <a:ext uri="{FF2B5EF4-FFF2-40B4-BE49-F238E27FC236}">
                <a16:creationId xmlns:a16="http://schemas.microsoft.com/office/drawing/2014/main" id="{35352ABA-0A24-9DFE-9A05-1765352F81A7}"/>
              </a:ext>
            </a:extLst>
          </p:cNvPr>
          <p:cNvSpPr/>
          <p:nvPr/>
        </p:nvSpPr>
        <p:spPr>
          <a:xfrm>
            <a:off x="7727362" y="928525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/>
              <a:t>1</a:t>
            </a:r>
          </a:p>
        </p:txBody>
      </p:sp>
      <p:sp>
        <p:nvSpPr>
          <p:cNvPr id="19" name="Flowchart: Preparation 18">
            <a:extLst>
              <a:ext uri="{FF2B5EF4-FFF2-40B4-BE49-F238E27FC236}">
                <a16:creationId xmlns:a16="http://schemas.microsoft.com/office/drawing/2014/main" id="{2230A9E1-D405-373C-BEE7-9831438E1954}"/>
              </a:ext>
            </a:extLst>
          </p:cNvPr>
          <p:cNvSpPr/>
          <p:nvPr/>
        </p:nvSpPr>
        <p:spPr>
          <a:xfrm>
            <a:off x="11599346" y="928525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/>
              <a:t>2</a:t>
            </a:r>
          </a:p>
        </p:txBody>
      </p:sp>
      <p:sp>
        <p:nvSpPr>
          <p:cNvPr id="20" name="Flowchart: Preparation 19">
            <a:extLst>
              <a:ext uri="{FF2B5EF4-FFF2-40B4-BE49-F238E27FC236}">
                <a16:creationId xmlns:a16="http://schemas.microsoft.com/office/drawing/2014/main" id="{CBFA76E4-E31C-A44B-7BA8-2C3DB07565C4}"/>
              </a:ext>
            </a:extLst>
          </p:cNvPr>
          <p:cNvSpPr/>
          <p:nvPr/>
        </p:nvSpPr>
        <p:spPr>
          <a:xfrm>
            <a:off x="9753789" y="3018575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/>
              <a:t>3</a:t>
            </a:r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C7CE736D-679E-8938-8239-4D0FC8F70535}"/>
              </a:ext>
            </a:extLst>
          </p:cNvPr>
          <p:cNvSpPr/>
          <p:nvPr/>
        </p:nvSpPr>
        <p:spPr>
          <a:xfrm>
            <a:off x="9755114" y="911438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/>
              <a:t>4</a:t>
            </a:r>
          </a:p>
        </p:txBody>
      </p:sp>
      <p:sp>
        <p:nvSpPr>
          <p:cNvPr id="23" name="Flowchart: Preparation 22">
            <a:extLst>
              <a:ext uri="{FF2B5EF4-FFF2-40B4-BE49-F238E27FC236}">
                <a16:creationId xmlns:a16="http://schemas.microsoft.com/office/drawing/2014/main" id="{77B15ECC-C9BE-4CF4-2C79-09A5313B3974}"/>
              </a:ext>
            </a:extLst>
          </p:cNvPr>
          <p:cNvSpPr/>
          <p:nvPr/>
        </p:nvSpPr>
        <p:spPr>
          <a:xfrm>
            <a:off x="6649922" y="5536217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/>
              <a:t>5</a:t>
            </a:r>
          </a:p>
        </p:txBody>
      </p:sp>
      <p:sp>
        <p:nvSpPr>
          <p:cNvPr id="24" name="Flowchart: Preparation 23">
            <a:extLst>
              <a:ext uri="{FF2B5EF4-FFF2-40B4-BE49-F238E27FC236}">
                <a16:creationId xmlns:a16="http://schemas.microsoft.com/office/drawing/2014/main" id="{95A28E4E-D2DE-4741-B321-FBE8A5B9F705}"/>
              </a:ext>
            </a:extLst>
          </p:cNvPr>
          <p:cNvSpPr/>
          <p:nvPr/>
        </p:nvSpPr>
        <p:spPr>
          <a:xfrm>
            <a:off x="6666858" y="6296696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0296AA-424E-806C-307D-7ABABF728619}"/>
              </a:ext>
            </a:extLst>
          </p:cNvPr>
          <p:cNvSpPr txBox="1"/>
          <p:nvPr/>
        </p:nvSpPr>
        <p:spPr>
          <a:xfrm>
            <a:off x="7116310" y="6178269"/>
            <a:ext cx="5241524" cy="93871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Mendukung kepatuhan regulasi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Meningkatkan kepercayaan pada transaksi digital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Mengurangi jejak karbon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Alokasi sumber daya yang efisien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4FFA54-4150-22B5-ECEC-1757A7634D82}"/>
              </a:ext>
            </a:extLst>
          </p:cNvPr>
          <p:cNvGrpSpPr/>
          <p:nvPr/>
        </p:nvGrpSpPr>
        <p:grpSpPr>
          <a:xfrm>
            <a:off x="10269005" y="81937"/>
            <a:ext cx="2123608" cy="399737"/>
            <a:chOff x="868181" y="2773180"/>
            <a:chExt cx="2123608" cy="39973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7B9DE8-1EEF-9DC0-6DC0-C90D5FE926B4}"/>
                </a:ext>
              </a:extLst>
            </p:cNvPr>
            <p:cNvSpPr txBox="1"/>
            <p:nvPr/>
          </p:nvSpPr>
          <p:spPr>
            <a:xfrm>
              <a:off x="1611443" y="2841885"/>
              <a:ext cx="1380346" cy="261610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d-ID" sz="1100" err="1"/>
                <a:t>Working</a:t>
              </a:r>
              <a:r>
                <a:rPr lang="id-ID" sz="1100"/>
                <a:t> Group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C94762-2B66-DA91-E962-D968D6732ABB}"/>
                </a:ext>
              </a:extLst>
            </p:cNvPr>
            <p:cNvSpPr txBox="1"/>
            <p:nvPr/>
          </p:nvSpPr>
          <p:spPr>
            <a:xfrm>
              <a:off x="874425" y="2816899"/>
              <a:ext cx="743264" cy="26161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d-ID" sz="1100" b="1" i="1">
                  <a:solidFill>
                    <a:srgbClr val="FFFFFF"/>
                  </a:solidFill>
                </a:rPr>
                <a:t>RAFM</a:t>
              </a:r>
              <a:endParaRPr lang="id-ID" sz="1100">
                <a:solidFill>
                  <a:srgbClr val="FFFFFF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1B2339-B915-CAB9-13CE-70A35D9A7032}"/>
                </a:ext>
              </a:extLst>
            </p:cNvPr>
            <p:cNvSpPr/>
            <p:nvPr/>
          </p:nvSpPr>
          <p:spPr>
            <a:xfrm>
              <a:off x="868181" y="2773180"/>
              <a:ext cx="1861278" cy="39973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1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42D7D07D-5537-0642-88B5-FEB778674A35}"/>
              </a:ext>
            </a:extLst>
          </p:cNvPr>
          <p:cNvSpPr txBox="1"/>
          <p:nvPr/>
        </p:nvSpPr>
        <p:spPr>
          <a:xfrm>
            <a:off x="6995" y="51064"/>
            <a:ext cx="6126101" cy="703269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d-ID" sz="1100" b="1" i="1" u="none" strike="noStrike" kern="1200" err="1">
                <a:solidFill>
                  <a:srgbClr val="000000"/>
                </a:solidFill>
                <a:effectLst/>
                <a:latin typeface="Aptos"/>
              </a:rPr>
              <a:t>Value</a:t>
            </a:r>
            <a:r>
              <a:rPr lang="id-ID" sz="1100" b="1" i="1" u="none" strike="noStrike" kern="1200">
                <a:solidFill>
                  <a:srgbClr val="000000"/>
                </a:solidFill>
                <a:effectLst/>
                <a:latin typeface="Aptos"/>
              </a:rPr>
              <a:t> </a:t>
            </a:r>
            <a:r>
              <a:rPr lang="id-ID" sz="1100" b="1" i="1" u="none" strike="noStrike" kern="1200" err="1">
                <a:solidFill>
                  <a:srgbClr val="000000"/>
                </a:solidFill>
                <a:effectLst/>
                <a:latin typeface="Aptos"/>
              </a:rPr>
              <a:t>Proposition</a:t>
            </a:r>
            <a:endParaRPr lang="id-ID" sz="1100" b="1" i="1" u="none" strike="noStrike">
              <a:effectLst/>
              <a:latin typeface="Aptos"/>
            </a:endParaRPr>
          </a:p>
          <a:p>
            <a:pPr marL="228600" indent="-228600" algn="just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Deteksi, Pencegahan </a:t>
            </a:r>
            <a:r>
              <a:rPr lang="id-ID" sz="1100" b="0" i="1" u="none" strike="noStrike" kern="1200" err="1">
                <a:solidFill>
                  <a:srgbClr val="000000"/>
                </a:solidFill>
                <a:effectLst/>
                <a:latin typeface="Aptos"/>
              </a:rPr>
              <a:t>Fraud</a:t>
            </a: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, dan Pencegahan Kerugian untuk memenuhi Peraturan BI No. 23/6/PBI/2021 tentang Penyedia Jasa Pembayaran.</a:t>
            </a:r>
            <a:endParaRPr lang="id-ID" sz="1100" b="0" i="0" u="none" strike="noStrike">
              <a:effectLst/>
              <a:latin typeface="Aptos"/>
            </a:endParaRPr>
          </a:p>
          <a:p>
            <a:pPr marL="228600" indent="-228600" algn="just" fontAlgn="t">
              <a:buFont typeface="Arial" panose="020B0604020202020204" pitchFamily="34" charset="0"/>
              <a:buChar char="•"/>
            </a:pP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Keamanan dan perlindungan pengguna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 </a:t>
            </a: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 untuk memenuhi Peraturan BI No. 3 Tahun 2023 mengenai Perlindungan Konsumen).</a:t>
            </a:r>
            <a:endParaRPr lang="id-ID" sz="1100" b="0" i="0" u="none" strike="noStrike">
              <a:effectLst/>
              <a:latin typeface="Aptos"/>
            </a:endParaRPr>
          </a:p>
          <a:p>
            <a:pPr marL="228600" indent="-228600" algn="just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Implementasi teknis APU-PPT (UU No. 8 Tahun 2010 tentang Pencegahan dan Pemberantasan Tindak Pidana Pencucian Uang (UU TPPU)</a:t>
            </a:r>
            <a:endParaRPr lang="id-ID" sz="1100" b="0" i="0" u="none" strike="noStrike">
              <a:effectLst/>
              <a:latin typeface="Aptos"/>
            </a:endParaRPr>
          </a:p>
          <a:p>
            <a:pPr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d-ID" sz="1100" b="1" i="1" u="none" strike="noStrike" kern="1200" err="1">
                <a:solidFill>
                  <a:srgbClr val="000000"/>
                </a:solidFill>
                <a:effectLst/>
                <a:latin typeface="Aptos"/>
              </a:rPr>
              <a:t>Customer</a:t>
            </a:r>
            <a:r>
              <a:rPr lang="id-ID" sz="1100" b="1" i="1" u="none" strike="noStrike" kern="1200">
                <a:solidFill>
                  <a:srgbClr val="000000"/>
                </a:solidFill>
                <a:effectLst/>
                <a:latin typeface="Aptos"/>
              </a:rPr>
              <a:t> </a:t>
            </a:r>
            <a:r>
              <a:rPr lang="id-ID" sz="1100" b="1" i="1" u="none" strike="noStrike" kern="1200" err="1">
                <a:solidFill>
                  <a:srgbClr val="000000"/>
                </a:solidFill>
                <a:effectLst/>
                <a:latin typeface="Aptos"/>
              </a:rPr>
              <a:t>Segment</a:t>
            </a:r>
            <a:endParaRPr lang="id-ID" sz="1100" b="1" i="1" u="none" strike="noStrike">
              <a:effectLst/>
              <a:latin typeface="Apto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Industri keuangan non Bank (IKNB), Bank, Penyedia Jasa Pembayaran (PJP), </a:t>
            </a:r>
            <a:r>
              <a:rPr lang="id-ID" sz="1100" i="1"/>
              <a:t>e-</a:t>
            </a:r>
            <a:r>
              <a:rPr lang="id-ID" sz="1100" i="1" err="1"/>
              <a:t>commerce</a:t>
            </a:r>
            <a:r>
              <a:rPr lang="id-ID" sz="1100"/>
              <a:t>, Penyedia Infrastruktur Pembayaran yang akan dapat disesuaikan dengan kebutuhan </a:t>
            </a:r>
            <a:r>
              <a:rPr lang="id-ID" sz="1100" err="1"/>
              <a:t>masing</a:t>
            </a:r>
            <a:r>
              <a:rPr lang="id-ID" sz="1100"/>
              <a:t> pelanggan. </a:t>
            </a:r>
          </a:p>
          <a:p>
            <a:pPr marL="228600" indent="-228600" algn="just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100"/>
              <a:t>K/L/O/P (Kementerian, Lembaga, Organisasi Pemerintahan lainnya) : </a:t>
            </a:r>
            <a:r>
              <a:rPr lang="id-ID" sz="1100" err="1"/>
              <a:t>Dittipidsiber</a:t>
            </a:r>
            <a:r>
              <a:rPr lang="id-ID" sz="1100"/>
              <a:t> Polri, </a:t>
            </a:r>
            <a:r>
              <a:rPr lang="id-ID" sz="1100" err="1"/>
              <a:t>Densus</a:t>
            </a:r>
            <a:r>
              <a:rPr lang="id-ID" sz="1100"/>
              <a:t> 88/BNPT, KPK, Ditjen Pajak </a:t>
            </a:r>
            <a:endParaRPr lang="id-ID" sz="1100" b="0" i="0" u="none" strike="noStrike" kern="1200">
              <a:solidFill>
                <a:srgbClr val="000000"/>
              </a:solidFill>
              <a:effectLst/>
              <a:latin typeface="Aptos"/>
            </a:endParaRPr>
          </a:p>
          <a:p>
            <a:pPr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d-ID" sz="1100" b="1" i="1" u="none" strike="noStrike" kern="1200" err="1">
                <a:solidFill>
                  <a:srgbClr val="000000"/>
                </a:solidFill>
                <a:effectLst/>
                <a:latin typeface="Aptos"/>
              </a:rPr>
              <a:t>Channels</a:t>
            </a:r>
            <a:endParaRPr lang="id-ID" sz="1100" b="1" i="1" u="none" strike="noStrike">
              <a:effectLst/>
              <a:latin typeface="Aptos"/>
            </a:endParaRPr>
          </a:p>
          <a:p>
            <a:pPr marL="228600" indent="-228600" algn="just" fontAlgn="t">
              <a:buFont typeface="Arial" panose="020B0604020202020204" pitchFamily="34" charset="0"/>
              <a:buChar char="•"/>
            </a:pPr>
            <a:r>
              <a:rPr lang="id-ID" sz="1100" i="1">
                <a:solidFill>
                  <a:srgbClr val="000000"/>
                </a:solidFill>
                <a:latin typeface="Aptos"/>
              </a:rPr>
              <a:t>Online, 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melalui </a:t>
            </a:r>
            <a:r>
              <a:rPr lang="id-ID" sz="1100" i="1">
                <a:solidFill>
                  <a:srgbClr val="000000"/>
                </a:solidFill>
                <a:latin typeface="Aptos"/>
              </a:rPr>
              <a:t>web-</a:t>
            </a:r>
            <a:r>
              <a:rPr lang="id-ID" sz="1100" i="1" err="1">
                <a:solidFill>
                  <a:srgbClr val="000000"/>
                </a:solidFill>
                <a:latin typeface="Aptos"/>
              </a:rPr>
              <a:t>site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, </a:t>
            </a:r>
            <a:r>
              <a:rPr lang="id-ID" sz="1100" i="1" err="1">
                <a:solidFill>
                  <a:srgbClr val="000000"/>
                </a:solidFill>
                <a:latin typeface="Aptos"/>
              </a:rPr>
              <a:t>mailing</a:t>
            </a:r>
            <a:r>
              <a:rPr lang="id-ID" sz="1100" i="1">
                <a:solidFill>
                  <a:srgbClr val="000000"/>
                </a:solidFill>
                <a:latin typeface="Aptos"/>
              </a:rPr>
              <a:t> </a:t>
            </a:r>
            <a:r>
              <a:rPr lang="id-ID" sz="1100" i="1" err="1">
                <a:solidFill>
                  <a:srgbClr val="000000"/>
                </a:solidFill>
                <a:latin typeface="Aptos"/>
              </a:rPr>
              <a:t>list</a:t>
            </a:r>
            <a:r>
              <a:rPr lang="id-ID" sz="1100" i="1">
                <a:solidFill>
                  <a:srgbClr val="000000"/>
                </a:solidFill>
                <a:latin typeface="Aptos"/>
              </a:rPr>
              <a:t>, </a:t>
            </a:r>
            <a:r>
              <a:rPr lang="id-ID" sz="1100" i="1" err="1">
                <a:solidFill>
                  <a:srgbClr val="000000"/>
                </a:solidFill>
                <a:latin typeface="Aptos"/>
              </a:rPr>
              <a:t>online</a:t>
            </a:r>
            <a:r>
              <a:rPr lang="id-ID" sz="1100" i="1">
                <a:solidFill>
                  <a:srgbClr val="000000"/>
                </a:solidFill>
                <a:latin typeface="Aptos"/>
              </a:rPr>
              <a:t> </a:t>
            </a:r>
            <a:r>
              <a:rPr lang="id-ID" sz="1100" i="1" err="1">
                <a:solidFill>
                  <a:srgbClr val="000000"/>
                </a:solidFill>
                <a:latin typeface="Aptos"/>
              </a:rPr>
              <a:t>meeting</a:t>
            </a:r>
            <a:r>
              <a:rPr lang="id-ID" sz="1100" i="1">
                <a:solidFill>
                  <a:srgbClr val="000000"/>
                </a:solidFill>
                <a:latin typeface="Aptos"/>
              </a:rPr>
              <a:t>. </a:t>
            </a:r>
            <a:endParaRPr lang="id-ID" sz="1100" b="0" i="0" u="none" strike="noStrike" kern="120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>
                <a:solidFill>
                  <a:srgbClr val="000000"/>
                </a:solidFill>
                <a:latin typeface="Aptos"/>
              </a:rPr>
              <a:t>Konferensi yang diadakan oleh regulator dan/atau asosiasi industri dan konferensi yang bersifat</a:t>
            </a:r>
            <a:endParaRPr lang="id-ID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B2B2G: </a:t>
            </a:r>
            <a:r>
              <a:rPr lang="id-ID" sz="1100" i="1"/>
              <a:t>Business </a:t>
            </a:r>
            <a:r>
              <a:rPr lang="id-ID" sz="1100" i="1" err="1"/>
              <a:t>to</a:t>
            </a:r>
            <a:r>
              <a:rPr lang="id-ID" sz="1100" i="1"/>
              <a:t> </a:t>
            </a:r>
            <a:r>
              <a:rPr lang="id-ID" sz="1100" i="1" err="1"/>
              <a:t>Government</a:t>
            </a:r>
            <a:r>
              <a:rPr lang="id-ID" sz="1100"/>
              <a:t> atau </a:t>
            </a:r>
            <a:r>
              <a:rPr lang="id-ID" sz="1100" i="1"/>
              <a:t>Business </a:t>
            </a:r>
            <a:r>
              <a:rPr lang="id-ID" sz="1100" i="1" err="1"/>
              <a:t>to</a:t>
            </a:r>
            <a:r>
              <a:rPr lang="id-ID" sz="1100" i="1"/>
              <a:t> Business</a:t>
            </a:r>
            <a:endParaRPr lang="id-ID" sz="1100" b="0" i="0" u="none" strike="noStrike" kern="1200">
              <a:solidFill>
                <a:srgbClr val="000000"/>
              </a:solidFill>
              <a:effectLst/>
              <a:latin typeface="Aptos"/>
            </a:endParaRPr>
          </a:p>
          <a:p>
            <a:pPr marL="228600" indent="-228600" algn="just" fontAlgn="t">
              <a:buFont typeface="Arial" panose="020B0604020202020204" pitchFamily="34" charset="0"/>
              <a:buChar char="•"/>
            </a:pPr>
            <a:r>
              <a:rPr lang="id-ID" sz="1100">
                <a:solidFill>
                  <a:srgbClr val="000000"/>
                </a:solidFill>
                <a:latin typeface="Aptos"/>
              </a:rPr>
              <a:t>Penjualan langsung melalui kunjungan</a:t>
            </a:r>
            <a:r>
              <a:rPr lang="id-ID" sz="1100" b="0" u="none" strike="noStrike">
                <a:solidFill>
                  <a:srgbClr val="000000"/>
                </a:solidFill>
                <a:effectLst/>
                <a:latin typeface="Aptos"/>
              </a:rPr>
              <a:t> ke pelan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ggan potensial.</a:t>
            </a:r>
            <a:endParaRPr lang="id-ID" sz="1100" b="0" u="none" strike="noStrike">
              <a:effectLst/>
              <a:latin typeface="Arial" panose="020B0604020202020204" pitchFamily="34" charset="0"/>
            </a:endParaRPr>
          </a:p>
          <a:p>
            <a:pPr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d-ID" sz="1100" b="1" i="1" u="none" strike="noStrike" kern="1200" err="1">
                <a:solidFill>
                  <a:srgbClr val="000000"/>
                </a:solidFill>
                <a:effectLst/>
                <a:latin typeface="Aptos"/>
              </a:rPr>
              <a:t>Customer</a:t>
            </a:r>
            <a:r>
              <a:rPr lang="id-ID" sz="1100" b="1" i="1" u="none" strike="noStrike" kern="1200">
                <a:solidFill>
                  <a:srgbClr val="000000"/>
                </a:solidFill>
                <a:effectLst/>
                <a:latin typeface="Aptos"/>
              </a:rPr>
              <a:t> </a:t>
            </a:r>
            <a:r>
              <a:rPr lang="id-ID" sz="1100" b="1" i="1" u="none" strike="noStrike" kern="1200" err="1">
                <a:solidFill>
                  <a:srgbClr val="000000"/>
                </a:solidFill>
                <a:effectLst/>
                <a:latin typeface="Aptos"/>
              </a:rPr>
              <a:t>Relationship</a:t>
            </a:r>
            <a:endParaRPr lang="id-ID" sz="1100" b="1" i="1" u="none" strike="noStrike">
              <a:effectLst/>
              <a:latin typeface="Aptos"/>
            </a:endParaRPr>
          </a:p>
          <a:p>
            <a:pPr marL="228600" indent="-228600" algn="just" fontAlgn="t">
              <a:buFont typeface="Arial" panose="020B0604020202020204" pitchFamily="34" charset="0"/>
              <a:buChar char="•"/>
            </a:pPr>
            <a:r>
              <a:rPr lang="id-ID" sz="1100" b="0" i="1" u="none" strike="noStrike" kern="1200" err="1">
                <a:solidFill>
                  <a:srgbClr val="000000"/>
                </a:solidFill>
                <a:effectLst/>
                <a:latin typeface="Aptos"/>
              </a:rPr>
              <a:t>Account</a:t>
            </a:r>
            <a:r>
              <a:rPr lang="id-ID" sz="1100" b="0" i="1" u="none" strike="noStrike" kern="1200">
                <a:solidFill>
                  <a:srgbClr val="000000"/>
                </a:solidFill>
                <a:effectLst/>
                <a:latin typeface="Aptos"/>
              </a:rPr>
              <a:t> </a:t>
            </a:r>
            <a:r>
              <a:rPr lang="id-ID" sz="1100" b="0" i="1" u="none" strike="noStrike" kern="1200" err="1">
                <a:solidFill>
                  <a:srgbClr val="000000"/>
                </a:solidFill>
                <a:effectLst/>
                <a:latin typeface="Aptos"/>
              </a:rPr>
              <a:t>Manager</a:t>
            </a:r>
            <a:r>
              <a:rPr lang="id-ID" sz="1100" b="0" i="1" u="none" strike="noStrike" kern="1200">
                <a:solidFill>
                  <a:srgbClr val="000000"/>
                </a:solidFill>
                <a:effectLst/>
                <a:latin typeface="Aptos"/>
              </a:rPr>
              <a:t> </a:t>
            </a:r>
            <a:r>
              <a:rPr lang="id-ID" sz="1100" b="0" u="none" strike="noStrike" kern="1200">
                <a:solidFill>
                  <a:srgbClr val="000000"/>
                </a:solidFill>
                <a:effectLst/>
                <a:latin typeface="Aptos"/>
              </a:rPr>
              <a:t>sebagai pihak </a:t>
            </a:r>
            <a:r>
              <a:rPr lang="id-ID" sz="1100" b="0" i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bertanggung jawab atas hubungan antara perusahaan tersebut dengan pelanggan atau klien .</a:t>
            </a:r>
            <a:r>
              <a:rPr lang="id-ID" sz="1100">
                <a:solidFill>
                  <a:srgbClr val="0D0D0D"/>
                </a:solidFill>
                <a:highlight>
                  <a:srgbClr val="FFFFFF"/>
                </a:highlight>
              </a:rPr>
              <a:t> </a:t>
            </a:r>
            <a:endParaRPr lang="id-ID" sz="1100" b="0" i="1" u="none" strike="noStrike">
              <a:effectLst/>
            </a:endParaRPr>
          </a:p>
          <a:p>
            <a:pPr marL="228600" indent="-228600" algn="just" fontAlgn="t">
              <a:buFont typeface="Arial" panose="020B0604020202020204" pitchFamily="34" charset="0"/>
              <a:buChar char="•"/>
            </a:pP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Asosiasi 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untuk menjalin hubungan dengan pelaku industri termasuk, </a:t>
            </a: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Asosiasi Sistem Pembayaran Indonesia (ASPI).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 </a:t>
            </a:r>
            <a:endParaRPr lang="id-ID" sz="1100" b="0" i="0" u="none" strike="noStrike" kern="120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just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id-ID" sz="1100" b="1" i="1" strike="noStrike" kern="1200" err="1">
                <a:solidFill>
                  <a:srgbClr val="000000"/>
                </a:solidFill>
                <a:effectLst/>
                <a:latin typeface="Aptos"/>
              </a:rPr>
              <a:t>Revenue</a:t>
            </a:r>
            <a:r>
              <a:rPr lang="id-ID" sz="1100" b="1" i="1" strike="noStrike" kern="1200">
                <a:solidFill>
                  <a:srgbClr val="000000"/>
                </a:solidFill>
                <a:effectLst/>
                <a:latin typeface="Aptos"/>
              </a:rPr>
              <a:t> </a:t>
            </a:r>
            <a:r>
              <a:rPr lang="id-ID" sz="1100" b="1" i="1" strike="noStrike" kern="1200" err="1">
                <a:solidFill>
                  <a:srgbClr val="000000"/>
                </a:solidFill>
                <a:effectLst/>
                <a:latin typeface="Aptos"/>
              </a:rPr>
              <a:t>Stream</a:t>
            </a:r>
            <a:endParaRPr lang="id-ID" sz="1100" b="1" i="1" strike="noStrike">
              <a:effectLst/>
              <a:latin typeface="Aptos"/>
            </a:endParaRPr>
          </a:p>
          <a:p>
            <a:pPr marL="228600" indent="-228600" algn="just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100" b="0" i="1" u="none" strike="noStrike" kern="1200" err="1">
                <a:solidFill>
                  <a:srgbClr val="000000"/>
                </a:solidFill>
                <a:effectLst/>
                <a:latin typeface="Aptos"/>
              </a:rPr>
              <a:t>Subscription</a:t>
            </a:r>
            <a:r>
              <a:rPr lang="id-ID" sz="1100" b="0" i="1" u="none" strike="noStrike" kern="1200">
                <a:solidFill>
                  <a:srgbClr val="000000"/>
                </a:solidFill>
                <a:effectLst/>
                <a:latin typeface="Aptos"/>
              </a:rPr>
              <a:t> </a:t>
            </a:r>
            <a:r>
              <a:rPr lang="id-ID" sz="1100" b="0" i="1" u="none" strike="noStrike" kern="1200" err="1">
                <a:solidFill>
                  <a:srgbClr val="000000"/>
                </a:solidFill>
                <a:effectLst/>
                <a:latin typeface="Aptos"/>
              </a:rPr>
              <a:t>fee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, per-bulan ataupun per-tahun sesuai kebutuhan pelanggan, atau</a:t>
            </a:r>
            <a:endParaRPr lang="id-ID" sz="1100" b="0" i="0" u="none" strike="noStrike">
              <a:effectLst/>
              <a:latin typeface="Aptos"/>
            </a:endParaRPr>
          </a:p>
          <a:p>
            <a:pPr marL="228600" indent="-228600" algn="just" fontAlgn="t">
              <a:buFont typeface="Arial" panose="020B0604020202020204" pitchFamily="34" charset="0"/>
              <a:buChar char="•"/>
            </a:pPr>
            <a:r>
              <a:rPr lang="id-ID" sz="1100" b="0" i="1" u="none" strike="noStrike" kern="1200" err="1">
                <a:solidFill>
                  <a:srgbClr val="000000"/>
                </a:solidFill>
                <a:effectLst/>
                <a:latin typeface="Aptos"/>
              </a:rPr>
              <a:t>Usage-based</a:t>
            </a:r>
            <a:r>
              <a:rPr lang="id-ID" sz="1100" b="0" i="1" u="none" strike="noStrike" kern="1200">
                <a:solidFill>
                  <a:srgbClr val="000000"/>
                </a:solidFill>
                <a:effectLst/>
                <a:latin typeface="Aptos"/>
              </a:rPr>
              <a:t> model</a:t>
            </a: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,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 </a:t>
            </a: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 </a:t>
            </a:r>
            <a:r>
              <a:rPr lang="id-ID" sz="1100" b="0" i="1" u="none" strike="noStrike" kern="1200" err="1">
                <a:solidFill>
                  <a:srgbClr val="000000"/>
                </a:solidFill>
                <a:effectLst/>
                <a:latin typeface="Aptos"/>
              </a:rPr>
              <a:t>fee</a:t>
            </a:r>
            <a:r>
              <a:rPr lang="id-ID" sz="1100" b="0" i="1" u="none" strike="noStrike" kern="1200">
                <a:solidFill>
                  <a:srgbClr val="000000"/>
                </a:solidFill>
                <a:effectLst/>
                <a:latin typeface="Aptos"/>
              </a:rPr>
              <a:t> </a:t>
            </a:r>
            <a:r>
              <a:rPr lang="id-ID" sz="1100" b="0" u="none" strike="noStrike" kern="1200">
                <a:solidFill>
                  <a:srgbClr val="000000"/>
                </a:solidFill>
                <a:effectLst/>
                <a:latin typeface="Aptos"/>
              </a:rPr>
              <a:t>yang dikenakan setiap </a:t>
            </a:r>
            <a:r>
              <a:rPr lang="id-ID" sz="1100" b="0" i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penggunaan atau permintaan terhadap sebuah layanan API </a:t>
            </a:r>
            <a:r>
              <a:rPr lang="id-ID" sz="1100">
                <a:solidFill>
                  <a:srgbClr val="0D0D0D"/>
                </a:solidFill>
                <a:highlight>
                  <a:srgbClr val="FFFFFF"/>
                </a:highlight>
              </a:rPr>
              <a:t>(</a:t>
            </a:r>
            <a:r>
              <a:rPr lang="id-ID" sz="1100" b="0" i="1" u="none" strike="noStrike" kern="1200">
                <a:solidFill>
                  <a:srgbClr val="000000"/>
                </a:solidFill>
                <a:effectLst/>
                <a:latin typeface="Aptos"/>
              </a:rPr>
              <a:t>per API hit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)</a:t>
            </a:r>
            <a:r>
              <a:rPr lang="id-ID" sz="1100">
                <a:solidFill>
                  <a:srgbClr val="0D0D0D"/>
                </a:solidFill>
                <a:highlight>
                  <a:srgbClr val="FFFFFF"/>
                </a:highlight>
              </a:rPr>
              <a:t>  atau setiap </a:t>
            </a:r>
            <a:r>
              <a:rPr lang="id-ID" sz="1100" i="1" err="1">
                <a:solidFill>
                  <a:srgbClr val="0D0D0D"/>
                </a:solidFill>
                <a:highlight>
                  <a:srgbClr val="FFFFFF"/>
                </a:highlight>
              </a:rPr>
              <a:t>customer</a:t>
            </a:r>
            <a:r>
              <a:rPr lang="id-ID" sz="1100">
                <a:solidFill>
                  <a:srgbClr val="0D0D0D"/>
                </a:solidFill>
                <a:highlight>
                  <a:srgbClr val="FFFFFF"/>
                </a:highlight>
              </a:rPr>
              <a:t> ID tersedia </a:t>
            </a:r>
            <a:r>
              <a:rPr lang="id-ID" sz="1100">
                <a:solidFill>
                  <a:srgbClr val="000000"/>
                </a:solidFill>
                <a:highlight>
                  <a:srgbClr val="FFFFFF"/>
                </a:highlight>
                <a:latin typeface="Aptos"/>
              </a:rPr>
              <a:t>(</a:t>
            </a:r>
            <a:r>
              <a:rPr lang="id-ID" sz="1100" b="0" i="1" u="none" strike="noStrike" kern="1200">
                <a:solidFill>
                  <a:srgbClr val="000000"/>
                </a:solidFill>
                <a:effectLst/>
                <a:latin typeface="Aptos"/>
              </a:rPr>
              <a:t>per CIF ID </a:t>
            </a:r>
            <a:r>
              <a:rPr lang="id-ID" sz="1100" b="0" i="1" u="none" strike="noStrike" kern="1200" err="1">
                <a:solidFill>
                  <a:srgbClr val="000000"/>
                </a:solidFill>
                <a:effectLst/>
                <a:latin typeface="Aptos"/>
              </a:rPr>
              <a:t>registered</a:t>
            </a: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)</a:t>
            </a:r>
            <a:endParaRPr lang="id-ID" sz="1100" b="0" i="0" u="none" strike="noStrike">
              <a:effectLst/>
              <a:latin typeface="Aptos"/>
            </a:endParaRPr>
          </a:p>
          <a:p>
            <a:pPr marL="228600" indent="-228600" algn="just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100" b="0" i="1" u="none" strike="noStrike" kern="1200" err="1">
                <a:solidFill>
                  <a:srgbClr val="000000"/>
                </a:solidFill>
                <a:effectLst/>
                <a:latin typeface="Aptos"/>
              </a:rPr>
              <a:t>Implementation</a:t>
            </a:r>
            <a:r>
              <a:rPr lang="id-ID" sz="1100" b="0" i="1" u="none" strike="noStrike" kern="1200">
                <a:solidFill>
                  <a:srgbClr val="000000"/>
                </a:solidFill>
                <a:effectLst/>
                <a:latin typeface="Aptos"/>
              </a:rPr>
              <a:t> </a:t>
            </a:r>
            <a:r>
              <a:rPr lang="id-ID" sz="1100" b="0" i="1" u="none" strike="noStrike" kern="1200" err="1">
                <a:solidFill>
                  <a:srgbClr val="000000"/>
                </a:solidFill>
                <a:effectLst/>
                <a:latin typeface="Aptos"/>
              </a:rPr>
              <a:t>and</a:t>
            </a:r>
            <a:r>
              <a:rPr lang="id-ID" sz="1100" b="0" i="1" u="none" strike="noStrike" kern="1200">
                <a:solidFill>
                  <a:srgbClr val="000000"/>
                </a:solidFill>
                <a:effectLst/>
                <a:latin typeface="Aptos"/>
              </a:rPr>
              <a:t> </a:t>
            </a:r>
            <a:r>
              <a:rPr lang="id-ID" sz="1100" b="0" i="1" u="none" strike="noStrike" kern="1200" err="1">
                <a:solidFill>
                  <a:srgbClr val="000000"/>
                </a:solidFill>
                <a:effectLst/>
                <a:latin typeface="Aptos"/>
              </a:rPr>
              <a:t>integration</a:t>
            </a:r>
            <a:r>
              <a:rPr lang="id-ID" sz="1100" b="0" i="1" u="none" strike="noStrike" kern="1200">
                <a:solidFill>
                  <a:srgbClr val="000000"/>
                </a:solidFill>
                <a:effectLst/>
                <a:latin typeface="Aptos"/>
              </a:rPr>
              <a:t> </a:t>
            </a:r>
            <a:r>
              <a:rPr lang="id-ID" sz="1100" b="0" i="1" u="none" strike="noStrike" kern="1200" err="1">
                <a:solidFill>
                  <a:srgbClr val="000000"/>
                </a:solidFill>
                <a:effectLst/>
                <a:latin typeface="Aptos"/>
              </a:rPr>
              <a:t>fee</a:t>
            </a:r>
            <a:r>
              <a:rPr lang="id-ID" sz="1100" b="0" i="1" u="none" strike="noStrike" kern="1200">
                <a:solidFill>
                  <a:srgbClr val="000000"/>
                </a:solidFill>
                <a:effectLst/>
                <a:latin typeface="Aptos"/>
              </a:rPr>
              <a:t>, 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biaya dikenakan </a:t>
            </a:r>
            <a:r>
              <a:rPr lang="id-ID" sz="1100" b="0" u="none" strike="noStrike" kern="1200">
                <a:solidFill>
                  <a:srgbClr val="000000"/>
                </a:solidFill>
                <a:effectLst/>
                <a:latin typeface="Aptos"/>
              </a:rPr>
              <a:t>untuk mengatur dan mempersiapkan suatu produk atau layanan untuk digunakan oleh pelanggan.</a:t>
            </a:r>
          </a:p>
          <a:p>
            <a:pPr marL="228600" indent="-228600" algn="just" fontAlgn="t">
              <a:buFont typeface="Arial" panose="020B0604020202020204" pitchFamily="34" charset="0"/>
              <a:buChar char="•"/>
            </a:pPr>
            <a:r>
              <a:rPr lang="id-ID" sz="1100" i="1" err="1">
                <a:solidFill>
                  <a:srgbClr val="000000"/>
                </a:solidFill>
                <a:latin typeface="Aptos"/>
              </a:rPr>
              <a:t>Value-added</a:t>
            </a:r>
            <a:r>
              <a:rPr lang="id-ID" sz="1100" i="1">
                <a:solidFill>
                  <a:srgbClr val="000000"/>
                </a:solidFill>
                <a:latin typeface="Aptos"/>
              </a:rPr>
              <a:t> </a:t>
            </a:r>
            <a:r>
              <a:rPr lang="id-ID" sz="1100" i="1" err="1">
                <a:solidFill>
                  <a:srgbClr val="000000"/>
                </a:solidFill>
                <a:latin typeface="Aptos"/>
              </a:rPr>
              <a:t>service</a:t>
            </a:r>
            <a:r>
              <a:rPr lang="id-ID" sz="1100" i="1">
                <a:solidFill>
                  <a:srgbClr val="000000"/>
                </a:solidFill>
                <a:latin typeface="Aptos"/>
              </a:rPr>
              <a:t> </a:t>
            </a:r>
            <a:r>
              <a:rPr lang="id-ID" sz="1100" i="1" err="1">
                <a:solidFill>
                  <a:srgbClr val="000000"/>
                </a:solidFill>
                <a:latin typeface="Aptos"/>
              </a:rPr>
              <a:t>fee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, </a:t>
            </a: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mencakup biaya </a:t>
            </a:r>
            <a:r>
              <a:rPr lang="id-ID" sz="1100" b="0" i="0" u="none" strike="noStrike" kern="1200" err="1">
                <a:solidFill>
                  <a:srgbClr val="000000"/>
                </a:solidFill>
                <a:effectLst/>
                <a:latin typeface="Aptos"/>
              </a:rPr>
              <a:t>personalisasi</a:t>
            </a: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 sesuai kebutuhan pelanggan.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 </a:t>
            </a:r>
            <a:endParaRPr lang="id-ID" sz="1100" b="0" i="0" u="none" strike="noStrike">
              <a:effectLst/>
              <a:latin typeface="Arial" panose="020B0604020202020204" pitchFamily="34" charset="0"/>
            </a:endParaRPr>
          </a:p>
          <a:p>
            <a:pPr algn="just" fontAlgn="t"/>
            <a:r>
              <a:rPr lang="id-ID" sz="1100" b="1" i="1" u="none" strike="noStrike" kern="1200" err="1">
                <a:solidFill>
                  <a:srgbClr val="000000"/>
                </a:solidFill>
                <a:effectLst/>
                <a:latin typeface="Aptos"/>
              </a:rPr>
              <a:t>Societal</a:t>
            </a:r>
            <a:r>
              <a:rPr lang="id-ID" sz="1100" b="1" i="1" u="none" strike="noStrike" kern="1200">
                <a:solidFill>
                  <a:srgbClr val="000000"/>
                </a:solidFill>
                <a:effectLst/>
                <a:latin typeface="Aptos"/>
              </a:rPr>
              <a:t> </a:t>
            </a:r>
            <a:r>
              <a:rPr lang="id-ID" sz="1100" b="1" i="1" u="none" strike="noStrike" kern="1200" err="1">
                <a:solidFill>
                  <a:srgbClr val="000000"/>
                </a:solidFill>
                <a:effectLst/>
                <a:latin typeface="Aptos"/>
              </a:rPr>
              <a:t>Benefits</a:t>
            </a:r>
            <a:r>
              <a:rPr lang="id-ID" sz="1100" b="1" i="1" u="none" strike="noStrike" kern="1200">
                <a:solidFill>
                  <a:srgbClr val="000000"/>
                </a:solidFill>
                <a:effectLst/>
                <a:latin typeface="Aptos"/>
              </a:rPr>
              <a:t> / </a:t>
            </a:r>
            <a:r>
              <a:rPr lang="id-ID" sz="1100" b="1" i="1" u="none" strike="noStrike" kern="1200" err="1">
                <a:solidFill>
                  <a:srgbClr val="000000"/>
                </a:solidFill>
                <a:effectLst/>
                <a:latin typeface="Aptos"/>
              </a:rPr>
              <a:t>Environmental</a:t>
            </a:r>
            <a:r>
              <a:rPr lang="id-ID" sz="1100" b="1" i="1" u="none" strike="noStrike" kern="1200">
                <a:solidFill>
                  <a:srgbClr val="000000"/>
                </a:solidFill>
                <a:effectLst/>
                <a:latin typeface="Aptos"/>
              </a:rPr>
              <a:t> </a:t>
            </a:r>
            <a:r>
              <a:rPr lang="id-ID" sz="1100" b="1" i="1" u="none" strike="noStrike" kern="1200" err="1">
                <a:solidFill>
                  <a:srgbClr val="000000"/>
                </a:solidFill>
                <a:effectLst/>
                <a:latin typeface="Aptos"/>
              </a:rPr>
              <a:t>Benefits</a:t>
            </a:r>
            <a:endParaRPr lang="id-ID" sz="1100" b="1" i="1" u="none" strike="noStrike">
              <a:effectLst/>
              <a:latin typeface="Aptos"/>
            </a:endParaRPr>
          </a:p>
          <a:p>
            <a:pPr marL="228600" indent="-228600" algn="just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100">
                <a:solidFill>
                  <a:srgbClr val="000000"/>
                </a:solidFill>
                <a:latin typeface="Aptos"/>
              </a:rPr>
              <a:t>Mendukung</a:t>
            </a: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 kepatuhan regulasi, seperti </a:t>
            </a:r>
            <a:r>
              <a:rPr lang="id-ID" sz="1100" b="0" i="0" u="none" strike="noStrike" kern="1200" err="1">
                <a:solidFill>
                  <a:srgbClr val="000000"/>
                </a:solidFill>
                <a:effectLst/>
                <a:latin typeface="Aptos"/>
              </a:rPr>
              <a:t>Undang-Undang</a:t>
            </a: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 terkait Anti Pencucian Uang (AML) dari PPATK, peraturan Bank Indonesia (BI), dan Otoritas Jasa Keuangan (OJK).</a:t>
            </a:r>
          </a:p>
          <a:p>
            <a:pPr marL="228600" indent="-228600" algn="just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Meningkatkan kepercayaan pada transaksi digital, termasuk mendapatkan kepercayaan konsumen dan kepercayaan bisnis.</a:t>
            </a:r>
          </a:p>
          <a:p>
            <a:pPr marL="228600" indent="-228600" algn="just" fontAlgn="t">
              <a:buFont typeface="Arial" panose="020B0604020202020204" pitchFamily="34" charset="0"/>
              <a:buChar char="•"/>
            </a:pP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Mengurangi jejak karbon. 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Pengurangan </a:t>
            </a: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penggunaan </a:t>
            </a:r>
            <a:r>
              <a:rPr lang="id-ID" sz="1100" i="1" err="1">
                <a:solidFill>
                  <a:srgbClr val="000000"/>
                </a:solidFill>
                <a:latin typeface="Aptos"/>
              </a:rPr>
              <a:t>hardware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 &amp; </a:t>
            </a: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penempatan server di lokasi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 E</a:t>
            </a:r>
            <a:r>
              <a:rPr lang="id-ID" sz="1100" i="1">
                <a:solidFill>
                  <a:srgbClr val="000000"/>
                </a:solidFill>
                <a:latin typeface="Aptos"/>
              </a:rPr>
              <a:t>co-Green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  dengan sumber daya listrik</a:t>
            </a: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 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terbarukan</a:t>
            </a:r>
            <a:endParaRPr lang="id-ID" sz="1100" b="0" i="0" u="none" strike="noStrike" kern="120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228600" indent="-228600" algn="just" rtl="0" eaLnBrk="1" fontAlgn="t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Alokasi sumber daya yang efisien</a:t>
            </a:r>
            <a:r>
              <a:rPr lang="id-ID" sz="1100">
                <a:solidFill>
                  <a:srgbClr val="000000"/>
                </a:solidFill>
                <a:latin typeface="Aptos"/>
              </a:rPr>
              <a:t>, </a:t>
            </a:r>
            <a:r>
              <a:rPr lang="id-ID" sz="1100" b="0" i="0" u="none" strike="noStrike" kern="1200">
                <a:solidFill>
                  <a:srgbClr val="000000"/>
                </a:solidFill>
                <a:effectLst/>
                <a:latin typeface="Aptos"/>
              </a:rPr>
              <a:t>mengurangi penggunaan sumber daya yang signifikan, termasuk perjalanan, kertas, dan bahan lainnya.</a:t>
            </a:r>
          </a:p>
          <a:p>
            <a:pPr algn="just"/>
            <a:endParaRPr lang="id-ID" sz="1100"/>
          </a:p>
          <a:p>
            <a:pPr marL="228600" indent="-228600" algn="just">
              <a:buFont typeface="Arial" panose="020B0604020202020204" pitchFamily="34" charset="0"/>
              <a:buChar char="•"/>
            </a:pPr>
            <a:endParaRPr lang="id-ID" sz="11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C28260-35FB-E0C4-9B5B-2159CA9A2223}"/>
              </a:ext>
            </a:extLst>
          </p:cNvPr>
          <p:cNvSpPr/>
          <p:nvPr/>
        </p:nvSpPr>
        <p:spPr>
          <a:xfrm>
            <a:off x="6406717" y="507161"/>
            <a:ext cx="3454089" cy="275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1987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BA5A94-12A7-8F8F-1D4E-F64C8BD3D8A8}"/>
              </a:ext>
            </a:extLst>
          </p:cNvPr>
          <p:cNvSpPr/>
          <p:nvPr/>
        </p:nvSpPr>
        <p:spPr>
          <a:xfrm>
            <a:off x="254853" y="5137763"/>
            <a:ext cx="5841147" cy="734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sz="1100" b="1">
                <a:solidFill>
                  <a:schemeClr val="tx1"/>
                </a:solidFill>
              </a:rPr>
              <a:t>COST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8BCC2-98A8-A620-4CF4-A99AFF73621C}"/>
              </a:ext>
            </a:extLst>
          </p:cNvPr>
          <p:cNvSpPr/>
          <p:nvPr/>
        </p:nvSpPr>
        <p:spPr>
          <a:xfrm>
            <a:off x="254853" y="5950783"/>
            <a:ext cx="5841147" cy="734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sz="1100" b="1">
                <a:solidFill>
                  <a:schemeClr val="tx1"/>
                </a:solidFill>
              </a:rPr>
              <a:t>ENVIROMENTAL COST		/	SOCIETAL COST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1342EA-DE28-0E15-E91B-3E2450B4E779}"/>
              </a:ext>
            </a:extLst>
          </p:cNvPr>
          <p:cNvSpPr/>
          <p:nvPr/>
        </p:nvSpPr>
        <p:spPr>
          <a:xfrm>
            <a:off x="2705761" y="532263"/>
            <a:ext cx="2317646" cy="21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sz="1100" b="1">
                <a:solidFill>
                  <a:schemeClr val="tx1"/>
                </a:solidFill>
              </a:rPr>
              <a:t>KEY ACTIVITIES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7E7D4D-6CFB-1938-8B9B-C24F87108006}"/>
              </a:ext>
            </a:extLst>
          </p:cNvPr>
          <p:cNvSpPr/>
          <p:nvPr/>
        </p:nvSpPr>
        <p:spPr>
          <a:xfrm>
            <a:off x="254852" y="532263"/>
            <a:ext cx="2386616" cy="4529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sz="1100" b="1">
                <a:solidFill>
                  <a:schemeClr val="tx1"/>
                </a:solidFill>
              </a:rPr>
              <a:t>KEY PARTNERS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D10A0-0AAC-4BB2-F77A-0D3F3D73EBBE}"/>
              </a:ext>
            </a:extLst>
          </p:cNvPr>
          <p:cNvSpPr/>
          <p:nvPr/>
        </p:nvSpPr>
        <p:spPr>
          <a:xfrm>
            <a:off x="2705760" y="2727874"/>
            <a:ext cx="2317647" cy="23319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d-ID" sz="1100" b="1">
                <a:solidFill>
                  <a:schemeClr val="tx1"/>
                </a:solidFill>
              </a:rPr>
              <a:t>KEY RESOURCES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213A02-D765-941C-CC4B-234EB0C49840}"/>
              </a:ext>
            </a:extLst>
          </p:cNvPr>
          <p:cNvSpPr txBox="1"/>
          <p:nvPr/>
        </p:nvSpPr>
        <p:spPr>
          <a:xfrm>
            <a:off x="2733953" y="3212668"/>
            <a:ext cx="2297103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Infrastruktur teknologi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Sumber Daya Manusia (SDM)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Paten; kekayaan intelektual (HAKI)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E2AC95-44AE-99F5-C5DF-B29FEB9513D3}"/>
              </a:ext>
            </a:extLst>
          </p:cNvPr>
          <p:cNvSpPr txBox="1"/>
          <p:nvPr/>
        </p:nvSpPr>
        <p:spPr>
          <a:xfrm>
            <a:off x="2717972" y="994338"/>
            <a:ext cx="229912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Penelitian dan pengembangan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Pemeliharaan sistem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Pelatihan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Akuisisi pelanggan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err="1"/>
              <a:t>Kegiiatan</a:t>
            </a:r>
            <a:r>
              <a:rPr lang="id-ID" sz="1100"/>
              <a:t> kepatuhan dan hukum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BD704-467B-807A-6B15-C854863142FC}"/>
              </a:ext>
            </a:extLst>
          </p:cNvPr>
          <p:cNvSpPr txBox="1"/>
          <p:nvPr/>
        </p:nvSpPr>
        <p:spPr>
          <a:xfrm>
            <a:off x="312427" y="1011055"/>
            <a:ext cx="222895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err="1"/>
              <a:t>Prinsipal</a:t>
            </a:r>
            <a:r>
              <a:rPr lang="id-ID" sz="1100"/>
              <a:t> teknologi </a:t>
            </a:r>
            <a:r>
              <a:rPr lang="id-ID" sz="1100" i="1" err="1"/>
              <a:t>Graph</a:t>
            </a:r>
            <a:r>
              <a:rPr lang="id-ID" sz="1100" i="1"/>
              <a:t> </a:t>
            </a:r>
            <a:r>
              <a:rPr lang="id-ID" sz="1100" i="1" err="1"/>
              <a:t>Database</a:t>
            </a:r>
            <a:r>
              <a:rPr lang="id-ID" sz="1100" i="1"/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err="1"/>
              <a:t>Provider</a:t>
            </a:r>
            <a:r>
              <a:rPr lang="id-ID" sz="1100"/>
              <a:t> </a:t>
            </a:r>
            <a:r>
              <a:rPr lang="id-ID" sz="1100" err="1"/>
              <a:t>prinsipan</a:t>
            </a:r>
            <a:r>
              <a:rPr lang="id-ID" sz="1100"/>
              <a:t> </a:t>
            </a:r>
            <a:r>
              <a:rPr lang="id-ID" sz="1100" i="1" err="1"/>
              <a:t>cloud</a:t>
            </a:r>
            <a:r>
              <a:rPr lang="id-ID" sz="1100" i="1"/>
              <a:t> </a:t>
            </a:r>
            <a:r>
              <a:rPr lang="id-ID" sz="1100" i="1" err="1"/>
              <a:t>hosting</a:t>
            </a:r>
            <a:r>
              <a:rPr lang="id-ID" sz="1100"/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Regulator dan FIU (PPATK) sebagai </a:t>
            </a:r>
            <a:r>
              <a:rPr lang="id-ID" sz="1100" i="1" err="1"/>
              <a:t>corrector</a:t>
            </a:r>
            <a:r>
              <a:rPr lang="id-ID" sz="1100"/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K/L/O/P;</a:t>
            </a:r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/>
              <a:t>Kementerian </a:t>
            </a:r>
            <a:r>
              <a:rPr lang="id-ID" sz="1100" err="1"/>
              <a:t>Kominfo</a:t>
            </a:r>
            <a:r>
              <a:rPr lang="id-ID" sz="1100"/>
              <a:t> sebagai </a:t>
            </a:r>
            <a:r>
              <a:rPr lang="id-ID" sz="1100" i="1" err="1"/>
              <a:t>enabler</a:t>
            </a:r>
            <a:endParaRPr lang="id-ID" sz="1100" i="1"/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 err="1"/>
              <a:t>Dittipidsiber</a:t>
            </a:r>
            <a:r>
              <a:rPr lang="id-ID" sz="1100"/>
              <a:t> Polri</a:t>
            </a:r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 err="1"/>
              <a:t>Densus</a:t>
            </a:r>
            <a:r>
              <a:rPr lang="id-ID" sz="1100"/>
              <a:t> 88/BNPT</a:t>
            </a:r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/>
              <a:t>KPK</a:t>
            </a:r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/>
              <a:t>Ditjen Pajak </a:t>
            </a:r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/>
              <a:t>Bank Indonesia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d-ID" sz="1100"/>
          </a:p>
          <a:p>
            <a:endParaRPr lang="id-ID" sz="11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A6854-9BD3-EEB0-C9BB-A3B332198AC3}"/>
              </a:ext>
            </a:extLst>
          </p:cNvPr>
          <p:cNvSpPr txBox="1"/>
          <p:nvPr/>
        </p:nvSpPr>
        <p:spPr>
          <a:xfrm>
            <a:off x="1693872" y="6173508"/>
            <a:ext cx="3554401" cy="43088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sz="1100"/>
              <a:t>Konsumsi energi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sz="1100"/>
              <a:t>Limbah Perangkat Keras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115F2E-D72D-86E5-8C90-D3F3E8D5780B}"/>
              </a:ext>
            </a:extLst>
          </p:cNvPr>
          <p:cNvSpPr txBox="1"/>
          <p:nvPr/>
        </p:nvSpPr>
        <p:spPr>
          <a:xfrm>
            <a:off x="6207371" y="5076393"/>
            <a:ext cx="5994190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d-ID" sz="1100" b="1" i="1" err="1"/>
              <a:t>Cost</a:t>
            </a:r>
            <a:r>
              <a:rPr lang="id-ID" sz="1100" b="1" i="1"/>
              <a:t> </a:t>
            </a:r>
            <a:r>
              <a:rPr lang="id-ID" sz="1100" b="1" i="1" err="1"/>
              <a:t>Structure</a:t>
            </a:r>
            <a:endParaRPr lang="id-ID" sz="1100" b="1" i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i="1" err="1"/>
              <a:t>Cloud</a:t>
            </a:r>
            <a:r>
              <a:rPr lang="id-ID" sz="1100" i="1"/>
              <a:t> </a:t>
            </a:r>
            <a:r>
              <a:rPr lang="id-ID" sz="1100" i="1" err="1"/>
              <a:t>billing</a:t>
            </a:r>
            <a:r>
              <a:rPr lang="id-ID" sz="1100" i="1"/>
              <a:t> </a:t>
            </a:r>
            <a:r>
              <a:rPr lang="id-ID" sz="1100"/>
              <a:t>untuk penyimpanan data </a:t>
            </a:r>
            <a:endParaRPr lang="id-ID" sz="1100" i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Lisensi Perangkat Lunak &amp; Infrastruktur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Gaji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Biaya Pemasaran termasuk biaya untuk mengadakan konferensi, </a:t>
            </a:r>
            <a:r>
              <a:rPr lang="id-ID" sz="1100" i="1" err="1"/>
              <a:t>website</a:t>
            </a:r>
            <a:r>
              <a:rPr lang="id-ID" sz="1100" i="1"/>
              <a:t> </a:t>
            </a:r>
            <a:r>
              <a:rPr lang="id-ID" sz="1100"/>
              <a:t>dan kunjungan langsung  ke Pelanggan (jika dibutuhkan) </a:t>
            </a:r>
            <a:endParaRPr lang="id-ID" sz="1100" b="1"/>
          </a:p>
          <a:p>
            <a:r>
              <a:rPr lang="id-ID" sz="1100" b="1" i="1" err="1"/>
              <a:t>Environmental</a:t>
            </a:r>
            <a:r>
              <a:rPr lang="id-ID" sz="1100" b="1" i="1"/>
              <a:t> </a:t>
            </a:r>
            <a:r>
              <a:rPr lang="id-ID" sz="1100" b="1" i="1" err="1"/>
              <a:t>Cost</a:t>
            </a:r>
            <a:r>
              <a:rPr lang="id-ID" sz="1100" b="1" i="1"/>
              <a:t> / </a:t>
            </a:r>
            <a:r>
              <a:rPr lang="id-ID" sz="1100" b="1" i="1" err="1"/>
              <a:t>Societal</a:t>
            </a:r>
            <a:r>
              <a:rPr lang="id-ID" sz="1100" b="1" i="1"/>
              <a:t> </a:t>
            </a:r>
            <a:r>
              <a:rPr lang="id-ID" sz="1100" b="1" i="1" err="1"/>
              <a:t>Cost</a:t>
            </a:r>
            <a:endParaRPr lang="id-ID" sz="1100" b="1" i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Konsumsi Energi, termasuk listrik.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Limbah Perangkat Keras yang timbul dari perangkat keras yang sudah tidak dapat digunakan. </a:t>
            </a:r>
          </a:p>
          <a:p>
            <a:endParaRPr lang="id-ID" sz="1100"/>
          </a:p>
        </p:txBody>
      </p:sp>
      <p:sp>
        <p:nvSpPr>
          <p:cNvPr id="14" name="Flowchart: Preparation 13">
            <a:extLst>
              <a:ext uri="{FF2B5EF4-FFF2-40B4-BE49-F238E27FC236}">
                <a16:creationId xmlns:a16="http://schemas.microsoft.com/office/drawing/2014/main" id="{B935089B-5DD0-A386-E68C-015735A42885}"/>
              </a:ext>
            </a:extLst>
          </p:cNvPr>
          <p:cNvSpPr/>
          <p:nvPr/>
        </p:nvSpPr>
        <p:spPr>
          <a:xfrm>
            <a:off x="4374472" y="2840367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/>
              <a:t>7</a:t>
            </a:r>
          </a:p>
        </p:txBody>
      </p:sp>
      <p:sp>
        <p:nvSpPr>
          <p:cNvPr id="27" name="Flowchart: Preparation 26">
            <a:extLst>
              <a:ext uri="{FF2B5EF4-FFF2-40B4-BE49-F238E27FC236}">
                <a16:creationId xmlns:a16="http://schemas.microsoft.com/office/drawing/2014/main" id="{90298C0F-E565-1AA4-947D-FA4C3DE53C0E}"/>
              </a:ext>
            </a:extLst>
          </p:cNvPr>
          <p:cNvSpPr/>
          <p:nvPr/>
        </p:nvSpPr>
        <p:spPr>
          <a:xfrm>
            <a:off x="4360113" y="631702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/>
              <a:t>8</a:t>
            </a:r>
          </a:p>
        </p:txBody>
      </p:sp>
      <p:sp>
        <p:nvSpPr>
          <p:cNvPr id="29" name="Flowchart: Preparation 28">
            <a:extLst>
              <a:ext uri="{FF2B5EF4-FFF2-40B4-BE49-F238E27FC236}">
                <a16:creationId xmlns:a16="http://schemas.microsoft.com/office/drawing/2014/main" id="{2D2C4F41-42C1-52A2-F9A1-87F263C78CD0}"/>
              </a:ext>
            </a:extLst>
          </p:cNvPr>
          <p:cNvSpPr/>
          <p:nvPr/>
        </p:nvSpPr>
        <p:spPr>
          <a:xfrm>
            <a:off x="1880447" y="656448"/>
            <a:ext cx="406400" cy="350799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/>
              <a:t>9</a:t>
            </a:r>
          </a:p>
        </p:txBody>
      </p:sp>
      <p:sp>
        <p:nvSpPr>
          <p:cNvPr id="32" name="Flowchart: Preparation 31">
            <a:extLst>
              <a:ext uri="{FF2B5EF4-FFF2-40B4-BE49-F238E27FC236}">
                <a16:creationId xmlns:a16="http://schemas.microsoft.com/office/drawing/2014/main" id="{9C700E58-3F10-18A0-A10A-42D708816042}"/>
              </a:ext>
            </a:extLst>
          </p:cNvPr>
          <p:cNvSpPr/>
          <p:nvPr/>
        </p:nvSpPr>
        <p:spPr>
          <a:xfrm>
            <a:off x="58341" y="5387263"/>
            <a:ext cx="789230" cy="349366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/>
              <a:t>10</a:t>
            </a:r>
          </a:p>
        </p:txBody>
      </p:sp>
      <p:sp>
        <p:nvSpPr>
          <p:cNvPr id="33" name="Flowchart: Preparation 32">
            <a:extLst>
              <a:ext uri="{FF2B5EF4-FFF2-40B4-BE49-F238E27FC236}">
                <a16:creationId xmlns:a16="http://schemas.microsoft.com/office/drawing/2014/main" id="{4440E510-694F-5B59-1889-F3111FAD6850}"/>
              </a:ext>
            </a:extLst>
          </p:cNvPr>
          <p:cNvSpPr/>
          <p:nvPr/>
        </p:nvSpPr>
        <p:spPr>
          <a:xfrm>
            <a:off x="58341" y="6230168"/>
            <a:ext cx="789230" cy="349366"/>
          </a:xfrm>
          <a:prstGeom prst="flowChartPreparat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100"/>
              <a:t>11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758653-D2F2-C8C5-9327-1CF0704C0FCB}"/>
              </a:ext>
            </a:extLst>
          </p:cNvPr>
          <p:cNvSpPr txBox="1"/>
          <p:nvPr/>
        </p:nvSpPr>
        <p:spPr>
          <a:xfrm>
            <a:off x="1752811" y="5202013"/>
            <a:ext cx="4687747" cy="110799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2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sz="1100" i="1" err="1"/>
              <a:t>Cloud</a:t>
            </a:r>
            <a:r>
              <a:rPr lang="id-ID" sz="1100" i="1"/>
              <a:t> </a:t>
            </a:r>
            <a:r>
              <a:rPr lang="id-ID" sz="1100" i="1" err="1"/>
              <a:t>billing</a:t>
            </a:r>
            <a:endParaRPr lang="id-ID" sz="1100" i="1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sz="1100"/>
              <a:t>Lisensi perangkat lunak dan infrastruktur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id-ID" sz="110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id-ID" sz="110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id-ID" sz="1100"/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sz="1100"/>
              <a:t>Gaji 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id-ID" sz="1100"/>
              <a:t>Biaya pemasaran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A32931-502C-7282-534F-02002106CF03}"/>
              </a:ext>
            </a:extLst>
          </p:cNvPr>
          <p:cNvGrpSpPr/>
          <p:nvPr/>
        </p:nvGrpSpPr>
        <p:grpSpPr>
          <a:xfrm>
            <a:off x="10269005" y="81937"/>
            <a:ext cx="2123608" cy="399737"/>
            <a:chOff x="868181" y="2773180"/>
            <a:chExt cx="2123608" cy="3997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240337-5495-F70B-68D7-82B2293749D4}"/>
                </a:ext>
              </a:extLst>
            </p:cNvPr>
            <p:cNvSpPr txBox="1"/>
            <p:nvPr/>
          </p:nvSpPr>
          <p:spPr>
            <a:xfrm>
              <a:off x="1611443" y="2841885"/>
              <a:ext cx="1380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d-ID" sz="1200" err="1"/>
                <a:t>Working</a:t>
              </a:r>
              <a:r>
                <a:rPr lang="id-ID" sz="1200"/>
                <a:t> Group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0FC731-06C1-4A86-DC41-7A4E57471300}"/>
                </a:ext>
              </a:extLst>
            </p:cNvPr>
            <p:cNvSpPr txBox="1"/>
            <p:nvPr/>
          </p:nvSpPr>
          <p:spPr>
            <a:xfrm>
              <a:off x="874425" y="2816899"/>
              <a:ext cx="74326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id-ID" sz="1400" b="1" i="1">
                  <a:solidFill>
                    <a:srgbClr val="FFFFFF"/>
                  </a:solidFill>
                </a:rPr>
                <a:t>RAFM</a:t>
              </a:r>
              <a:endParaRPr lang="id-ID" sz="1400">
                <a:solidFill>
                  <a:srgbClr val="FFFFF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F98C02-0808-96E4-97A6-296C235D867B}"/>
                </a:ext>
              </a:extLst>
            </p:cNvPr>
            <p:cNvSpPr/>
            <p:nvPr/>
          </p:nvSpPr>
          <p:spPr>
            <a:xfrm>
              <a:off x="868181" y="2773180"/>
              <a:ext cx="1861278" cy="39973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CA77F10-ED44-36F2-60F2-361ABF97EFE0}"/>
              </a:ext>
            </a:extLst>
          </p:cNvPr>
          <p:cNvSpPr/>
          <p:nvPr/>
        </p:nvSpPr>
        <p:spPr>
          <a:xfrm>
            <a:off x="-39948" y="427991"/>
            <a:ext cx="3454089" cy="275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2116EA69-1812-036C-1EF8-F497CD49C562}"/>
              </a:ext>
            </a:extLst>
          </p:cNvPr>
          <p:cNvSpPr txBox="1">
            <a:spLocks/>
          </p:cNvSpPr>
          <p:nvPr/>
        </p:nvSpPr>
        <p:spPr>
          <a:xfrm>
            <a:off x="-38745" y="15164"/>
            <a:ext cx="7543842" cy="40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400" b="1">
                <a:ea typeface="+mj-lt"/>
                <a:cs typeface="+mj-lt"/>
              </a:rPr>
              <a:t>Bisnis Model &amp; </a:t>
            </a:r>
            <a:r>
              <a:rPr lang="id-ID" sz="2400" b="1" i="1" err="1">
                <a:latin typeface="Corbel"/>
                <a:ea typeface="+mj-lt"/>
                <a:cs typeface="+mj-lt"/>
              </a:rPr>
              <a:t>Sustainability</a:t>
            </a:r>
            <a:endParaRPr lang="id-ID" sz="2400" b="1" i="1">
              <a:latin typeface="Corbe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2B37B7-FF10-DA51-47D6-6E439EFBA6CE}"/>
              </a:ext>
            </a:extLst>
          </p:cNvPr>
          <p:cNvSpPr txBox="1"/>
          <p:nvPr/>
        </p:nvSpPr>
        <p:spPr>
          <a:xfrm>
            <a:off x="5405376" y="337949"/>
            <a:ext cx="6261905" cy="46628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d-ID" sz="1100" b="1" i="1" err="1"/>
              <a:t>Key</a:t>
            </a:r>
            <a:r>
              <a:rPr lang="id-ID" sz="1100" b="1" i="1"/>
              <a:t> Resources</a:t>
            </a:r>
            <a:r>
              <a:rPr lang="id-ID" sz="1100" b="1"/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Data yang digunakan untuk dijadikan </a:t>
            </a:r>
            <a:r>
              <a:rPr lang="id-ID" sz="1100" err="1"/>
              <a:t>rules</a:t>
            </a:r>
            <a:r>
              <a:rPr lang="id-ID" sz="1100"/>
              <a:t> pada </a:t>
            </a:r>
            <a:r>
              <a:rPr lang="id-ID" sz="1100" err="1"/>
              <a:t>Fraud</a:t>
            </a:r>
            <a:r>
              <a:rPr lang="id-ID" sz="1100"/>
              <a:t> </a:t>
            </a:r>
            <a:r>
              <a:rPr lang="id-ID" sz="1100" err="1"/>
              <a:t>Detection</a:t>
            </a:r>
            <a:r>
              <a:rPr lang="id-ID" sz="1100"/>
              <a:t> System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Infrastruktur Teknologi, termasuk perangkat lunak untuk Bahasa </a:t>
            </a:r>
            <a:r>
              <a:rPr lang="id-ID" sz="1100" err="1"/>
              <a:t>pemograman</a:t>
            </a:r>
            <a:r>
              <a:rPr lang="id-ID" sz="1100"/>
              <a:t> R &amp; </a:t>
            </a:r>
            <a:r>
              <a:rPr lang="id-ID" sz="1100" err="1"/>
              <a:t>Python</a:t>
            </a:r>
            <a:r>
              <a:rPr lang="id-ID" sz="1100"/>
              <a:t>,</a:t>
            </a:r>
            <a:r>
              <a:rPr lang="id-ID" sz="1100" i="1"/>
              <a:t> </a:t>
            </a:r>
            <a:r>
              <a:rPr lang="id-ID" sz="1100" i="1" err="1"/>
              <a:t>graph</a:t>
            </a:r>
            <a:r>
              <a:rPr lang="id-ID" sz="1100" i="1"/>
              <a:t> </a:t>
            </a:r>
            <a:r>
              <a:rPr lang="id-ID" sz="1100" i="1" err="1"/>
              <a:t>processing</a:t>
            </a:r>
            <a:r>
              <a:rPr lang="id-ID" sz="1100" i="1"/>
              <a:t>,</a:t>
            </a:r>
            <a:r>
              <a:rPr lang="id-ID" sz="1100"/>
              <a:t> dan </a:t>
            </a:r>
            <a:r>
              <a:rPr lang="id-ID" sz="1100" err="1"/>
              <a:t>cloud</a:t>
            </a:r>
            <a:r>
              <a:rPr lang="id-ID" sz="1100"/>
              <a:t>. </a:t>
            </a:r>
            <a:endParaRPr lang="id-ID" sz="1100" i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Sumber Daya Manusia meliputi; Data </a:t>
            </a:r>
            <a:r>
              <a:rPr lang="id-ID" sz="1100" err="1"/>
              <a:t>Engineer</a:t>
            </a:r>
            <a:r>
              <a:rPr lang="id-ID" sz="1100"/>
              <a:t>, AI/ML </a:t>
            </a:r>
            <a:r>
              <a:rPr lang="id-ID" sz="1100" i="1" err="1"/>
              <a:t>Engineer</a:t>
            </a:r>
            <a:r>
              <a:rPr lang="id-ID" sz="1100"/>
              <a:t>, API </a:t>
            </a:r>
            <a:r>
              <a:rPr lang="id-ID" sz="1100" i="1"/>
              <a:t>Developer, </a:t>
            </a:r>
            <a:r>
              <a:rPr lang="id-ID" sz="1100" i="1" err="1"/>
              <a:t>Fraud</a:t>
            </a:r>
            <a:r>
              <a:rPr lang="id-ID" sz="1100" i="1"/>
              <a:t> </a:t>
            </a:r>
            <a:r>
              <a:rPr lang="id-ID" sz="1100" i="1" err="1"/>
              <a:t>Operations</a:t>
            </a:r>
            <a:r>
              <a:rPr lang="id-ID" sz="1100" i="1"/>
              <a:t>/</a:t>
            </a:r>
            <a:r>
              <a:rPr lang="id-ID" sz="1100" i="1" err="1"/>
              <a:t>tactical</a:t>
            </a:r>
            <a:r>
              <a:rPr lang="id-ID" sz="1100" i="1"/>
              <a:t> </a:t>
            </a:r>
            <a:r>
              <a:rPr lang="id-ID" sz="1100" i="1" err="1"/>
              <a:t>monitoring</a:t>
            </a:r>
            <a:r>
              <a:rPr lang="id-ID" sz="1100" i="1"/>
              <a:t>, </a:t>
            </a:r>
            <a:r>
              <a:rPr lang="id-ID" sz="1100" i="1" err="1"/>
              <a:t>investigator</a:t>
            </a:r>
            <a:r>
              <a:rPr lang="id-ID" sz="1100" i="1"/>
              <a:t> </a:t>
            </a:r>
            <a:r>
              <a:rPr lang="id-ID" sz="1100" i="1" err="1"/>
              <a:t>fraud</a:t>
            </a:r>
            <a:r>
              <a:rPr lang="id-ID" sz="1100" i="1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Paten; kekayaan intelektual (HAKI)</a:t>
            </a:r>
          </a:p>
          <a:p>
            <a:r>
              <a:rPr lang="id-ID" sz="1100" b="1" i="1" err="1"/>
              <a:t>Key</a:t>
            </a:r>
            <a:r>
              <a:rPr lang="id-ID" sz="1100" b="1" i="1"/>
              <a:t> </a:t>
            </a:r>
            <a:r>
              <a:rPr lang="id-ID" sz="1100" b="1" i="1" err="1"/>
              <a:t>Activities</a:t>
            </a:r>
            <a:endParaRPr lang="id-ID" sz="1100" b="1" i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Penelitian dan pengembangan termasuk akuisisi data, pembersihan dan pengolahan ulang data, rekayasa fitur, pemodelan, analisis struktural, eksplorasi data, melakukan uji-t, pengembangan dan implementasi.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Pemeliharaan sistem, dilakukan berkala termasuk untuk produk yang digunakan oleh Pelanggan.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Pelatihan yang diadakan untuk Pelanggan yang menggunakan produk.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Akuisisi pelanggan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Kegiatan Kepatuhan &amp; Hukum</a:t>
            </a:r>
          </a:p>
          <a:p>
            <a:r>
              <a:rPr lang="id-ID" sz="1100" b="1" i="1" err="1"/>
              <a:t>Key</a:t>
            </a:r>
            <a:r>
              <a:rPr lang="id-ID" sz="1100" b="1" i="1"/>
              <a:t> </a:t>
            </a:r>
            <a:r>
              <a:rPr lang="id-ID" sz="1100" b="1" i="1" err="1"/>
              <a:t>Partners</a:t>
            </a:r>
            <a:endParaRPr lang="id-ID" sz="1100" b="1" i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err="1"/>
              <a:t>Prinsipal</a:t>
            </a:r>
            <a:r>
              <a:rPr lang="id-ID" sz="1100"/>
              <a:t> teknologi </a:t>
            </a:r>
            <a:r>
              <a:rPr lang="id-ID" sz="1100" i="1" err="1"/>
              <a:t>Graph</a:t>
            </a:r>
            <a:r>
              <a:rPr lang="id-ID" sz="1100" i="1"/>
              <a:t> </a:t>
            </a:r>
            <a:r>
              <a:rPr lang="id-ID" sz="1100" i="1" err="1"/>
              <a:t>Database</a:t>
            </a:r>
            <a:r>
              <a:rPr lang="id-ID" sz="1100" i="1"/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 err="1"/>
              <a:t>Provider</a:t>
            </a:r>
            <a:r>
              <a:rPr lang="id-ID" sz="1100"/>
              <a:t> </a:t>
            </a:r>
            <a:r>
              <a:rPr lang="id-ID" sz="1100" err="1"/>
              <a:t>prinsipan</a:t>
            </a:r>
            <a:r>
              <a:rPr lang="id-ID" sz="1100"/>
              <a:t> </a:t>
            </a:r>
            <a:r>
              <a:rPr lang="id-ID" sz="1100" i="1" err="1"/>
              <a:t>cloud</a:t>
            </a:r>
            <a:r>
              <a:rPr lang="id-ID" sz="1100" i="1"/>
              <a:t> </a:t>
            </a:r>
            <a:r>
              <a:rPr lang="id-ID" sz="1100" i="1" err="1"/>
              <a:t>hosting</a:t>
            </a:r>
            <a:r>
              <a:rPr lang="id-ID" sz="1100"/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Regulator dan FIU (PPATK) sebagai </a:t>
            </a:r>
            <a:r>
              <a:rPr lang="id-ID" sz="1100" i="1" err="1"/>
              <a:t>corrector</a:t>
            </a:r>
            <a:r>
              <a:rPr lang="id-ID" sz="1100"/>
              <a:t>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100"/>
              <a:t>Kementerian /Lembaga/Organisasi /Perangkat Daerah untuk menambahkan</a:t>
            </a:r>
            <a:r>
              <a:rPr lang="id-ID" sz="1100" i="1"/>
              <a:t> </a:t>
            </a:r>
            <a:r>
              <a:rPr lang="id-ID" sz="1100" i="1" err="1"/>
              <a:t>source</a:t>
            </a:r>
            <a:r>
              <a:rPr lang="id-ID" sz="1100" i="1"/>
              <a:t> data</a:t>
            </a:r>
            <a:r>
              <a:rPr lang="id-ID" sz="1100"/>
              <a:t>, seperti;</a:t>
            </a:r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/>
              <a:t>Kementerian </a:t>
            </a:r>
            <a:r>
              <a:rPr lang="id-ID" sz="1100" err="1"/>
              <a:t>Kominfo</a:t>
            </a:r>
            <a:r>
              <a:rPr lang="id-ID" sz="1100"/>
              <a:t> sebagai </a:t>
            </a:r>
            <a:r>
              <a:rPr lang="id-ID" sz="1100" i="1" err="1"/>
              <a:t>enabler</a:t>
            </a:r>
            <a:endParaRPr lang="id-ID" sz="1100" i="1"/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 err="1"/>
              <a:t>Dittipidsiber</a:t>
            </a:r>
            <a:r>
              <a:rPr lang="id-ID" sz="1100"/>
              <a:t> Polri seperti Daftar Pencarian Orang (DPO)</a:t>
            </a:r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 err="1"/>
              <a:t>Densus</a:t>
            </a:r>
            <a:r>
              <a:rPr lang="id-ID" sz="1100"/>
              <a:t> 88/BNPT</a:t>
            </a:r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/>
              <a:t>KPK</a:t>
            </a:r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/>
              <a:t>Ditjen Pajak </a:t>
            </a:r>
          </a:p>
          <a:p>
            <a:pPr marL="628650" lvl="1" indent="-171450">
              <a:buFont typeface="Courier New" panose="020B0604020202020204" pitchFamily="34" charset="0"/>
              <a:buChar char="o"/>
            </a:pPr>
            <a:r>
              <a:rPr lang="id-ID" sz="1100"/>
              <a:t>Bank Indonesia, seperti daftar hitam nasional</a:t>
            </a:r>
          </a:p>
          <a:p>
            <a:endParaRPr lang="id-ID" sz="1100"/>
          </a:p>
        </p:txBody>
      </p:sp>
    </p:spTree>
    <p:extLst>
      <p:ext uri="{BB962C8B-B14F-4D97-AF65-F5344CB8AC3E}">
        <p14:creationId xmlns:p14="http://schemas.microsoft.com/office/powerpoint/2010/main" val="403384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23FE-51D3-0C34-AF42-C8DCA574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2" y="543740"/>
            <a:ext cx="10975675" cy="707337"/>
          </a:xfrm>
        </p:spPr>
        <p:txBody>
          <a:bodyPr/>
          <a:lstStyle/>
          <a:p>
            <a:r>
              <a:rPr lang="en-US" sz="4000" b="1" err="1">
                <a:ea typeface="+mj-lt"/>
                <a:cs typeface="+mj-lt"/>
              </a:rPr>
              <a:t>R</a:t>
            </a:r>
            <a:r>
              <a:rPr lang="en-US" sz="4000" err="1">
                <a:ea typeface="+mj-lt"/>
                <a:cs typeface="+mj-lt"/>
              </a:rPr>
              <a:t>ancangan</a:t>
            </a:r>
            <a:r>
              <a:rPr lang="en-US" sz="4000">
                <a:ea typeface="+mj-lt"/>
                <a:cs typeface="+mj-lt"/>
              </a:rPr>
              <a:t> </a:t>
            </a:r>
            <a:r>
              <a:rPr lang="en-US" sz="4000" b="1">
                <a:ea typeface="+mj-lt"/>
                <a:cs typeface="+mj-lt"/>
              </a:rPr>
              <a:t>P</a:t>
            </a:r>
            <a:r>
              <a:rPr lang="en-US" sz="4000">
                <a:ea typeface="+mj-lt"/>
                <a:cs typeface="+mj-lt"/>
              </a:rPr>
              <a:t>rototype:</a:t>
            </a:r>
            <a:r>
              <a:rPr lang="en-US" sz="4000">
                <a:solidFill>
                  <a:schemeClr val="accent6"/>
                </a:solidFill>
                <a:ea typeface="+mj-lt"/>
                <a:cs typeface="+mj-lt"/>
              </a:rPr>
              <a:t> </a:t>
            </a:r>
            <a:r>
              <a:rPr lang="en-US" sz="4000" b="1" i="1">
                <a:solidFill>
                  <a:schemeClr val="accent6"/>
                </a:solidFill>
                <a:ea typeface="+mj-lt"/>
                <a:cs typeface="+mj-lt"/>
              </a:rPr>
              <a:t>Heuristic Rule Development</a:t>
            </a:r>
            <a:endParaRPr lang="en-US" sz="4000" b="1" i="1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6143-2303-1603-BF03-62BC3F94F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48" y="1294093"/>
            <a:ext cx="11450127" cy="7138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i="1"/>
              <a:t>Deliverables</a:t>
            </a:r>
            <a:r>
              <a:rPr lang="en-US" sz="2000"/>
              <a:t>: </a:t>
            </a:r>
            <a:r>
              <a:rPr lang="en-US" sz="2000" err="1"/>
              <a:t>Kerangka</a:t>
            </a:r>
            <a:r>
              <a:rPr lang="en-US" sz="2000"/>
              <a:t> </a:t>
            </a:r>
            <a:r>
              <a:rPr lang="en-US" sz="2000" err="1"/>
              <a:t>pemodelan</a:t>
            </a:r>
            <a:r>
              <a:rPr lang="en-US" sz="2000"/>
              <a:t> </a:t>
            </a:r>
            <a:r>
              <a:rPr lang="en-US" sz="2000" err="1"/>
              <a:t>berbasis</a:t>
            </a:r>
            <a:r>
              <a:rPr lang="en-US" sz="2000"/>
              <a:t> graph &amp; AI/ML yang </a:t>
            </a:r>
            <a:r>
              <a:rPr lang="en-US" sz="2000" err="1"/>
              <a:t>mampu</a:t>
            </a:r>
            <a:r>
              <a:rPr lang="en-US" sz="2000"/>
              <a:t> </a:t>
            </a:r>
            <a:r>
              <a:rPr lang="en-US" sz="2000" err="1"/>
              <a:t>membedakan</a:t>
            </a:r>
            <a:r>
              <a:rPr lang="en-US" sz="2000"/>
              <a:t> dan </a:t>
            </a:r>
            <a:r>
              <a:rPr lang="en-US" sz="2000" err="1"/>
              <a:t>mendeteksi</a:t>
            </a:r>
            <a:r>
              <a:rPr lang="en-US" sz="2000"/>
              <a:t> </a:t>
            </a:r>
            <a:r>
              <a:rPr lang="en-US" sz="2000" err="1"/>
              <a:t>jaringan</a:t>
            </a:r>
            <a:r>
              <a:rPr lang="en-US" sz="2000"/>
              <a:t> fraud dan non-fraud.</a:t>
            </a:r>
          </a:p>
        </p:txBody>
      </p:sp>
      <p:pic>
        <p:nvPicPr>
          <p:cNvPr id="6" name="Picture 5" descr="A screenshot of a data sheet&#10;&#10;Description automatically generated">
            <a:extLst>
              <a:ext uri="{FF2B5EF4-FFF2-40B4-BE49-F238E27FC236}">
                <a16:creationId xmlns:a16="http://schemas.microsoft.com/office/drawing/2014/main" id="{C9A2F940-C957-2987-D948-D1EFFA24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04" y="1847302"/>
            <a:ext cx="6380509" cy="4811218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lose-up of a network&#10;&#10;Description automatically generated">
            <a:extLst>
              <a:ext uri="{FF2B5EF4-FFF2-40B4-BE49-F238E27FC236}">
                <a16:creationId xmlns:a16="http://schemas.microsoft.com/office/drawing/2014/main" id="{9B0E3DFE-05FE-DBE9-3D3D-6B05F990F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48" r="170" b="467"/>
          <a:stretch/>
        </p:blipFill>
        <p:spPr>
          <a:xfrm>
            <a:off x="1049039" y="4291805"/>
            <a:ext cx="3305576" cy="2356388"/>
          </a:xfrm>
          <a:prstGeom prst="rect">
            <a:avLst/>
          </a:prstGeom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EA86E08-F4A3-7C7C-DFC2-FCF36A72C970}"/>
              </a:ext>
            </a:extLst>
          </p:cNvPr>
          <p:cNvGrpSpPr/>
          <p:nvPr/>
        </p:nvGrpSpPr>
        <p:grpSpPr>
          <a:xfrm>
            <a:off x="10226309" y="171430"/>
            <a:ext cx="2123608" cy="399737"/>
            <a:chOff x="868181" y="2773180"/>
            <a:chExt cx="2123608" cy="39973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136D6A-DCB9-5581-56EE-C9DDB629B5E4}"/>
                </a:ext>
              </a:extLst>
            </p:cNvPr>
            <p:cNvSpPr txBox="1"/>
            <p:nvPr/>
          </p:nvSpPr>
          <p:spPr>
            <a:xfrm>
              <a:off x="1611443" y="2841885"/>
              <a:ext cx="1380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Working Group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9C9A1F-9434-625A-B513-2FC2F9F33C0D}"/>
                </a:ext>
              </a:extLst>
            </p:cNvPr>
            <p:cNvSpPr txBox="1"/>
            <p:nvPr/>
          </p:nvSpPr>
          <p:spPr>
            <a:xfrm>
              <a:off x="874425" y="2816899"/>
              <a:ext cx="74326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>
                  <a:solidFill>
                    <a:srgbClr val="FFFFFF"/>
                  </a:solidFill>
                </a:rPr>
                <a:t>RAFM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A25FEE-0C8F-F554-C548-A46849DFEB32}"/>
                </a:ext>
              </a:extLst>
            </p:cNvPr>
            <p:cNvSpPr/>
            <p:nvPr/>
          </p:nvSpPr>
          <p:spPr>
            <a:xfrm>
              <a:off x="868181" y="2773180"/>
              <a:ext cx="1861278" cy="39973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9074D11-2FC4-8F2D-EAE9-4EA14C48604F}"/>
              </a:ext>
            </a:extLst>
          </p:cNvPr>
          <p:cNvSpPr/>
          <p:nvPr/>
        </p:nvSpPr>
        <p:spPr>
          <a:xfrm>
            <a:off x="4288144" y="1218704"/>
            <a:ext cx="3454089" cy="275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DB0A4029-4811-19C0-1912-F19007F7B0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36" r="53061" b="467"/>
          <a:stretch/>
        </p:blipFill>
        <p:spPr>
          <a:xfrm>
            <a:off x="1078474" y="1850649"/>
            <a:ext cx="3279561" cy="25467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86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23FE-51D3-0C34-AF42-C8DCA574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2" y="365125"/>
            <a:ext cx="10975675" cy="707337"/>
          </a:xfrm>
        </p:spPr>
        <p:txBody>
          <a:bodyPr/>
          <a:lstStyle/>
          <a:p>
            <a:r>
              <a:rPr lang="en-US" sz="4000" b="1" err="1">
                <a:ea typeface="+mj-lt"/>
                <a:cs typeface="+mj-lt"/>
              </a:rPr>
              <a:t>R</a:t>
            </a:r>
            <a:r>
              <a:rPr lang="en-US" sz="4000" err="1">
                <a:ea typeface="+mj-lt"/>
                <a:cs typeface="+mj-lt"/>
              </a:rPr>
              <a:t>ancangan</a:t>
            </a:r>
            <a:r>
              <a:rPr lang="en-US" sz="4000">
                <a:ea typeface="+mj-lt"/>
                <a:cs typeface="+mj-lt"/>
              </a:rPr>
              <a:t> </a:t>
            </a:r>
            <a:r>
              <a:rPr lang="en-US" sz="4000" b="1">
                <a:ea typeface="+mj-lt"/>
                <a:cs typeface="+mj-lt"/>
              </a:rPr>
              <a:t>P</a:t>
            </a:r>
            <a:r>
              <a:rPr lang="en-US" sz="4000">
                <a:ea typeface="+mj-lt"/>
                <a:cs typeface="+mj-lt"/>
              </a:rPr>
              <a:t>rototype: </a:t>
            </a:r>
            <a:r>
              <a:rPr lang="en-US" sz="4000" b="1" i="1">
                <a:solidFill>
                  <a:srgbClr val="FF0000"/>
                </a:solidFill>
                <a:ea typeface="+mj-lt"/>
                <a:cs typeface="+mj-lt"/>
              </a:rPr>
              <a:t>Deployment</a:t>
            </a:r>
            <a:r>
              <a:rPr lang="en-US" sz="4000" b="1">
                <a:solidFill>
                  <a:srgbClr val="FF0000"/>
                </a:solidFill>
                <a:ea typeface="+mj-lt"/>
                <a:cs typeface="+mj-lt"/>
              </a:rPr>
              <a:t> 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6143-2303-1603-BF03-62BC3F94F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48" y="1078003"/>
            <a:ext cx="11450127" cy="54152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Delivery: </a:t>
            </a:r>
            <a:r>
              <a:rPr lang="en-US" sz="2000" err="1"/>
              <a:t>PyTorch</a:t>
            </a:r>
            <a:r>
              <a:rPr lang="en-US" sz="2000"/>
              <a:t> model (.</a:t>
            </a:r>
            <a:r>
              <a:rPr lang="en-US" sz="2000" err="1"/>
              <a:t>pth</a:t>
            </a:r>
            <a:r>
              <a:rPr lang="en-US" sz="2000"/>
              <a:t>), </a:t>
            </a:r>
            <a:r>
              <a:rPr lang="en-US" sz="2000">
                <a:ea typeface="+mn-lt"/>
                <a:cs typeface="+mn-lt"/>
              </a:rPr>
              <a:t>python script (.</a:t>
            </a:r>
            <a:r>
              <a:rPr lang="en-US" sz="2000" err="1">
                <a:ea typeface="+mn-lt"/>
                <a:cs typeface="+mn-lt"/>
              </a:rPr>
              <a:t>py</a:t>
            </a:r>
            <a:r>
              <a:rPr lang="en-US" sz="2000">
                <a:ea typeface="+mn-lt"/>
                <a:cs typeface="+mn-lt"/>
              </a:rPr>
              <a:t>) for creating node embeddings* with the HGT model </a:t>
            </a:r>
          </a:p>
          <a:p>
            <a:pPr marL="0" indent="0">
              <a:buNone/>
            </a:pPr>
            <a:r>
              <a:rPr lang="en-US" sz="1800" b="1">
                <a:latin typeface="Arial"/>
                <a:cs typeface="Arial"/>
              </a:rPr>
              <a:t>Example Input </a:t>
            </a:r>
            <a:r>
              <a:rPr lang="en-US" sz="1400">
                <a:latin typeface="Arial"/>
                <a:cs typeface="Arial"/>
              </a:rPr>
              <a:t>(the input from CSV table format)</a:t>
            </a:r>
            <a:endParaRPr lang="en-US"/>
          </a:p>
          <a:p>
            <a:pPr marL="0" indent="0">
              <a:buNone/>
            </a:pPr>
            <a:endParaRPr lang="en-US" sz="1800" b="1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            </a:t>
            </a:r>
          </a:p>
          <a:p>
            <a:pPr marL="0" indent="0">
              <a:buNone/>
            </a:pPr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endParaRPr lang="en-US" sz="1800" b="1">
              <a:latin typeface="Arial"/>
              <a:cs typeface="Arial"/>
            </a:endParaRPr>
          </a:p>
          <a:p>
            <a:pPr marL="0" indent="0">
              <a:buNone/>
            </a:pPr>
            <a:endParaRPr lang="en-US" sz="1800" b="1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 b="1">
                <a:latin typeface="Arial"/>
                <a:cs typeface="Arial"/>
              </a:rPr>
              <a:t>Example Result </a:t>
            </a:r>
            <a:r>
              <a:rPr lang="en-US" sz="1400">
                <a:latin typeface="Arial"/>
                <a:cs typeface="Arial"/>
              </a:rPr>
              <a:t>(the output from HGT model processing </a:t>
            </a:r>
            <a:r>
              <a:rPr lang="en-US" sz="1800">
                <a:solidFill>
                  <a:srgbClr val="595959"/>
                </a:solidFill>
                <a:latin typeface="Arial"/>
                <a:cs typeface="Arial"/>
              </a:rPr>
              <a:t>⟶</a:t>
            </a:r>
            <a:r>
              <a:rPr lang="en-US" sz="1400">
                <a:latin typeface="Arial"/>
                <a:cs typeface="Arial"/>
              </a:rPr>
              <a:t> will be stored in JSON format in Cloud Storage)</a:t>
            </a:r>
            <a:endParaRPr lang="en-US"/>
          </a:p>
          <a:p>
            <a:pPr marL="0" indent="0">
              <a:buNone/>
            </a:pPr>
            <a:endParaRPr lang="en-US" sz="200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>
              <a:latin typeface="Arial"/>
              <a:cs typeface="Arial"/>
            </a:endParaRPr>
          </a:p>
          <a:p>
            <a:pPr marL="0" indent="0">
              <a:buNone/>
            </a:pPr>
            <a:endParaRPr lang="en-US" sz="1400">
              <a:latin typeface="Arial"/>
              <a:cs typeface="Arial"/>
            </a:endParaRPr>
          </a:p>
          <a:p>
            <a:pPr marL="0" indent="0">
              <a:buNone/>
            </a:pPr>
            <a:endParaRPr lang="en-US" sz="1400">
              <a:latin typeface="Arial"/>
              <a:cs typeface="Arial"/>
            </a:endParaRPr>
          </a:p>
          <a:p>
            <a:pPr marL="0" indent="0">
              <a:buNone/>
            </a:pPr>
            <a:endParaRPr lang="en-US" sz="2000">
              <a:latin typeface="Arial"/>
              <a:cs typeface="Arial"/>
            </a:endParaRPr>
          </a:p>
          <a:p>
            <a:pPr marL="0" indent="0">
              <a:buNone/>
            </a:pPr>
            <a:endParaRPr lang="en-US" sz="1400">
              <a:latin typeface="Aptos" panose="020B0004020202020204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72FD2-0888-0036-08EF-DA99968F044D}"/>
              </a:ext>
            </a:extLst>
          </p:cNvPr>
          <p:cNvSpPr txBox="1"/>
          <p:nvPr/>
        </p:nvSpPr>
        <p:spPr>
          <a:xfrm>
            <a:off x="413728" y="4083779"/>
            <a:ext cx="5262495" cy="22929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Courier New"/>
                <a:ea typeface="+mn-lt"/>
                <a:cs typeface="+mn-lt"/>
              </a:rPr>
              <a:t>{</a:t>
            </a:r>
          </a:p>
          <a:p>
            <a:r>
              <a:rPr lang="en-US" sz="1100">
                <a:latin typeface="Courier New"/>
                <a:ea typeface="+mn-lt"/>
                <a:cs typeface="+mn-lt"/>
              </a:rPr>
              <a:t>"_id": </a:t>
            </a:r>
            <a:r>
              <a:rPr lang="en-US" sz="1100" err="1">
                <a:latin typeface="Courier New"/>
                <a:ea typeface="+mn-lt"/>
                <a:cs typeface="+mn-lt"/>
              </a:rPr>
              <a:t>ObjectId</a:t>
            </a:r>
            <a:r>
              <a:rPr lang="en-US" sz="1100">
                <a:latin typeface="Courier New"/>
                <a:ea typeface="+mn-lt"/>
                <a:cs typeface="+mn-lt"/>
              </a:rPr>
              <a:t>("..."), // Unique identifier </a:t>
            </a:r>
          </a:p>
          <a:p>
            <a:r>
              <a:rPr lang="en-US" sz="1100">
                <a:latin typeface="Courier New"/>
                <a:ea typeface="+mn-lt"/>
                <a:cs typeface="+mn-lt"/>
              </a:rPr>
              <a:t>"</a:t>
            </a:r>
            <a:r>
              <a:rPr lang="en-US" sz="1100" err="1">
                <a:latin typeface="Courier New"/>
                <a:ea typeface="+mn-lt"/>
                <a:cs typeface="+mn-lt"/>
              </a:rPr>
              <a:t>user_id</a:t>
            </a:r>
            <a:r>
              <a:rPr lang="en-US" sz="1100">
                <a:latin typeface="Courier New"/>
                <a:ea typeface="+mn-lt"/>
                <a:cs typeface="+mn-lt"/>
              </a:rPr>
              <a:t>": 12345678,  // Node ID </a:t>
            </a:r>
            <a:endParaRPr lang="en-US" sz="1100"/>
          </a:p>
          <a:p>
            <a:r>
              <a:rPr lang="en-US" sz="1100">
                <a:latin typeface="Courier New"/>
                <a:ea typeface="+mn-lt"/>
                <a:cs typeface="+mn-lt"/>
              </a:rPr>
              <a:t>"type": "user", // Node type (e.g., user or transaction)</a:t>
            </a:r>
          </a:p>
          <a:p>
            <a:r>
              <a:rPr lang="en-US" sz="1100">
                <a:latin typeface="Courier New"/>
                <a:ea typeface="+mn-lt"/>
                <a:cs typeface="+mn-lt"/>
              </a:rPr>
              <a:t>"attributes": { // Other relevant node data (optional)</a:t>
            </a:r>
          </a:p>
          <a:p>
            <a:r>
              <a:rPr lang="en-US" sz="1100">
                <a:latin typeface="Courier New"/>
                <a:ea typeface="+mn-lt"/>
                <a:cs typeface="+mn-lt"/>
              </a:rPr>
              <a:t>  "parameter_1": "</a:t>
            </a:r>
            <a:r>
              <a:rPr lang="en-US" sz="1100" err="1">
                <a:latin typeface="Courier New"/>
                <a:ea typeface="+mn-lt"/>
                <a:cs typeface="+mn-lt"/>
              </a:rPr>
              <a:t>xxxxx</a:t>
            </a:r>
            <a:r>
              <a:rPr lang="en-US" sz="1100">
                <a:latin typeface="Courier New"/>
                <a:ea typeface="+mn-lt"/>
                <a:cs typeface="+mn-lt"/>
              </a:rPr>
              <a:t>",</a:t>
            </a:r>
            <a:endParaRPr lang="en-US" sz="1100"/>
          </a:p>
          <a:p>
            <a:r>
              <a:rPr lang="en-US" sz="1100">
                <a:latin typeface="Courier New"/>
                <a:ea typeface="+mn-lt"/>
                <a:cs typeface="+mn-lt"/>
              </a:rPr>
              <a:t>  "parameter_2": "</a:t>
            </a:r>
            <a:r>
              <a:rPr lang="en-US" sz="1100" err="1">
                <a:latin typeface="Courier New"/>
                <a:ea typeface="+mn-lt"/>
                <a:cs typeface="+mn-lt"/>
              </a:rPr>
              <a:t>xxxxx</a:t>
            </a:r>
            <a:r>
              <a:rPr lang="en-US" sz="1100">
                <a:latin typeface="Courier New"/>
                <a:ea typeface="+mn-lt"/>
                <a:cs typeface="+mn-lt"/>
              </a:rPr>
              <a:t>",</a:t>
            </a:r>
            <a:endParaRPr lang="en-US" sz="1100">
              <a:latin typeface="Courier New"/>
              <a:cs typeface="Courier New"/>
            </a:endParaRPr>
          </a:p>
          <a:p>
            <a:r>
              <a:rPr lang="en-US" sz="1100">
                <a:latin typeface="Courier New"/>
                <a:ea typeface="+mn-lt"/>
                <a:cs typeface="+mn-lt"/>
              </a:rPr>
              <a:t>  ...</a:t>
            </a:r>
            <a:endParaRPr lang="en-US" sz="1100">
              <a:latin typeface="Courier New"/>
              <a:cs typeface="Courier New"/>
            </a:endParaRPr>
          </a:p>
          <a:p>
            <a:r>
              <a:rPr lang="en-US" sz="1100">
                <a:latin typeface="Courier New"/>
                <a:ea typeface="+mn-lt"/>
                <a:cs typeface="+mn-lt"/>
              </a:rPr>
              <a:t>  "</a:t>
            </a:r>
            <a:r>
              <a:rPr lang="en-US" sz="1100" err="1">
                <a:latin typeface="Courier New"/>
                <a:ea typeface="+mn-lt"/>
                <a:cs typeface="+mn-lt"/>
              </a:rPr>
              <a:t>parameter_n</a:t>
            </a:r>
            <a:r>
              <a:rPr lang="en-US" sz="1100">
                <a:latin typeface="Courier New"/>
                <a:ea typeface="+mn-lt"/>
                <a:cs typeface="+mn-lt"/>
              </a:rPr>
              <a:t>": "</a:t>
            </a:r>
            <a:r>
              <a:rPr lang="en-US" sz="1100" err="1">
                <a:latin typeface="Courier New"/>
                <a:ea typeface="+mn-lt"/>
                <a:cs typeface="+mn-lt"/>
              </a:rPr>
              <a:t>xxxxx</a:t>
            </a:r>
            <a:r>
              <a:rPr lang="en-US" sz="1100">
                <a:latin typeface="Courier New"/>
                <a:ea typeface="+mn-lt"/>
                <a:cs typeface="+mn-lt"/>
              </a:rPr>
              <a:t>",</a:t>
            </a:r>
            <a:endParaRPr lang="en-US" sz="1100">
              <a:latin typeface="Courier New"/>
              <a:cs typeface="Courier New"/>
            </a:endParaRPr>
          </a:p>
          <a:p>
            <a:r>
              <a:rPr lang="en-US" sz="1100">
                <a:latin typeface="Courier New"/>
                <a:ea typeface="+mn-lt"/>
                <a:cs typeface="+mn-lt"/>
              </a:rPr>
              <a:t>},</a:t>
            </a:r>
          </a:p>
          <a:p>
            <a:r>
              <a:rPr lang="en-US" sz="1100">
                <a:latin typeface="Courier New"/>
                <a:ea typeface="+mn-lt"/>
                <a:cs typeface="+mn-lt"/>
              </a:rPr>
              <a:t>"embedding": [0.234, 0.567, -0.123]</a:t>
            </a:r>
          </a:p>
          <a:p>
            <a:r>
              <a:rPr lang="en-US" sz="1100">
                <a:latin typeface="Courier New"/>
                <a:ea typeface="+mn-lt"/>
                <a:cs typeface="+mn-lt"/>
              </a:rPr>
              <a:t>// HGT node embedding as a list of numbers (coordinates)</a:t>
            </a:r>
            <a:endParaRPr lang="en-US" sz="1100"/>
          </a:p>
          <a:p>
            <a:r>
              <a:rPr lang="en-US" sz="1100">
                <a:latin typeface="Courier New"/>
                <a:ea typeface="+mn-lt"/>
                <a:cs typeface="+mn-lt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DBAE7-D048-0518-3DFF-42B825BD5C0E}"/>
              </a:ext>
            </a:extLst>
          </p:cNvPr>
          <p:cNvSpPr txBox="1"/>
          <p:nvPr/>
        </p:nvSpPr>
        <p:spPr>
          <a:xfrm>
            <a:off x="4409" y="6497799"/>
            <a:ext cx="1193033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*node embeddings = vector representations/node's position in the graph, used to plot graph network visualization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B00EC8-4D97-49D7-D263-AF4CDA9B74B8}"/>
              </a:ext>
            </a:extLst>
          </p:cNvPr>
          <p:cNvGrpSpPr/>
          <p:nvPr/>
        </p:nvGrpSpPr>
        <p:grpSpPr>
          <a:xfrm>
            <a:off x="10269005" y="81937"/>
            <a:ext cx="2123608" cy="399737"/>
            <a:chOff x="868181" y="2773180"/>
            <a:chExt cx="2123608" cy="39973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2473F-7633-8887-33BF-4BCD76AA34C0}"/>
                </a:ext>
              </a:extLst>
            </p:cNvPr>
            <p:cNvSpPr txBox="1"/>
            <p:nvPr/>
          </p:nvSpPr>
          <p:spPr>
            <a:xfrm>
              <a:off x="1611443" y="2841885"/>
              <a:ext cx="1380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Working Group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26E0C8-F0BD-854B-B47F-1A722A957604}"/>
                </a:ext>
              </a:extLst>
            </p:cNvPr>
            <p:cNvSpPr txBox="1"/>
            <p:nvPr/>
          </p:nvSpPr>
          <p:spPr>
            <a:xfrm>
              <a:off x="874425" y="2816899"/>
              <a:ext cx="74326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>
                  <a:solidFill>
                    <a:srgbClr val="FFFFFF"/>
                  </a:solidFill>
                </a:rPr>
                <a:t>RAFM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79AC0D-C120-6B32-755D-974CFB5DA298}"/>
                </a:ext>
              </a:extLst>
            </p:cNvPr>
            <p:cNvSpPr/>
            <p:nvPr/>
          </p:nvSpPr>
          <p:spPr>
            <a:xfrm>
              <a:off x="868181" y="2773180"/>
              <a:ext cx="1861278" cy="39973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6ACB212-1BCF-1260-5939-DFACE900E0D6}"/>
              </a:ext>
            </a:extLst>
          </p:cNvPr>
          <p:cNvSpPr/>
          <p:nvPr/>
        </p:nvSpPr>
        <p:spPr>
          <a:xfrm>
            <a:off x="4288144" y="977630"/>
            <a:ext cx="3454089" cy="275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BA0BF4B2-2C69-1675-33EA-E7049F66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693" y="1452017"/>
            <a:ext cx="3686810" cy="2157095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C8A82E5B-E123-2B76-0844-6C60D0E70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852" y="4087495"/>
            <a:ext cx="3894455" cy="2289810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0CBC1FB-E172-5D18-295D-7F6E885C25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56" r="-359" b="29393"/>
          <a:stretch/>
        </p:blipFill>
        <p:spPr>
          <a:xfrm>
            <a:off x="403581" y="2733675"/>
            <a:ext cx="5272818" cy="905040"/>
          </a:xfrm>
          <a:prstGeom prst="rect">
            <a:avLst/>
          </a:prstGeom>
          <a:ln>
            <a:noFill/>
          </a:ln>
        </p:spPr>
      </p:pic>
      <p:pic>
        <p:nvPicPr>
          <p:cNvPr id="15" name="Picture 1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CC7B0A9-D07D-339C-A646-7E76234389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74" t="41727" b="626"/>
          <a:stretch/>
        </p:blipFill>
        <p:spPr>
          <a:xfrm>
            <a:off x="402685" y="1841999"/>
            <a:ext cx="3549515" cy="891181"/>
          </a:xfrm>
          <a:prstGeom prst="rect">
            <a:avLst/>
          </a:prstGeom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A7814B-0DC1-CB41-0026-69E9345B0FC3}"/>
              </a:ext>
            </a:extLst>
          </p:cNvPr>
          <p:cNvSpPr txBox="1"/>
          <p:nvPr/>
        </p:nvSpPr>
        <p:spPr>
          <a:xfrm>
            <a:off x="10559143" y="3461657"/>
            <a:ext cx="12518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rebuchet MS"/>
              </a:rPr>
              <a:t>from this to this</a:t>
            </a:r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EAC89C-B65A-4C47-666B-D345FD6709B5}"/>
              </a:ext>
            </a:extLst>
          </p:cNvPr>
          <p:cNvCxnSpPr/>
          <p:nvPr/>
        </p:nvCxnSpPr>
        <p:spPr>
          <a:xfrm flipH="1">
            <a:off x="9621834" y="4152052"/>
            <a:ext cx="1295398" cy="10341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70E718-A9C4-D59A-C7C9-DAC4CE32EB32}"/>
              </a:ext>
            </a:extLst>
          </p:cNvPr>
          <p:cNvCxnSpPr>
            <a:cxnSpLocks/>
          </p:cNvCxnSpPr>
          <p:nvPr/>
        </p:nvCxnSpPr>
        <p:spPr>
          <a:xfrm flipH="1" flipV="1">
            <a:off x="9447662" y="2573623"/>
            <a:ext cx="1480456" cy="8055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188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5703D8E-D041-43F0-956D-09442D679577}"/>
              </a:ext>
            </a:extLst>
          </p:cNvPr>
          <p:cNvGrpSpPr/>
          <p:nvPr/>
        </p:nvGrpSpPr>
        <p:grpSpPr>
          <a:xfrm>
            <a:off x="10236348" y="81938"/>
            <a:ext cx="2123608" cy="399737"/>
            <a:chOff x="868181" y="2773180"/>
            <a:chExt cx="2123608" cy="3997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9C5FBA-1C7E-7CFC-E516-1D75332DB8D6}"/>
                </a:ext>
              </a:extLst>
            </p:cNvPr>
            <p:cNvSpPr txBox="1"/>
            <p:nvPr/>
          </p:nvSpPr>
          <p:spPr>
            <a:xfrm>
              <a:off x="1611443" y="2841885"/>
              <a:ext cx="1380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Working Group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4B6685-8C66-2B44-2950-2A67DA0106C8}"/>
                </a:ext>
              </a:extLst>
            </p:cNvPr>
            <p:cNvSpPr txBox="1"/>
            <p:nvPr/>
          </p:nvSpPr>
          <p:spPr>
            <a:xfrm>
              <a:off x="874425" y="2816899"/>
              <a:ext cx="74326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>
                  <a:solidFill>
                    <a:srgbClr val="FFFFFF"/>
                  </a:solidFill>
                </a:rPr>
                <a:t>RAFM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5EADD2-92F0-428A-2889-013911304818}"/>
                </a:ext>
              </a:extLst>
            </p:cNvPr>
            <p:cNvSpPr/>
            <p:nvPr/>
          </p:nvSpPr>
          <p:spPr>
            <a:xfrm>
              <a:off x="868181" y="2773180"/>
              <a:ext cx="1861278" cy="39973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Picture 40" descr="A screenshot of a computer&#10;&#10;Description automatically generated">
            <a:extLst>
              <a:ext uri="{FF2B5EF4-FFF2-40B4-BE49-F238E27FC236}">
                <a16:creationId xmlns:a16="http://schemas.microsoft.com/office/drawing/2014/main" id="{A52C89AE-B098-DAEC-C4DB-F0B1C7DF4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42" y="476930"/>
            <a:ext cx="11360604" cy="63831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12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075C-728A-EBD1-832F-15DEC9E6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432"/>
          </a:xfrm>
        </p:spPr>
        <p:txBody>
          <a:bodyPr/>
          <a:lstStyle/>
          <a:p>
            <a:r>
              <a:rPr lang="en-US" err="1">
                <a:latin typeface="Aptos Light"/>
              </a:rPr>
              <a:t>Penutup</a:t>
            </a:r>
            <a:endParaRPr lang="en-US">
              <a:latin typeface="Apto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5657-795B-369B-FC50-74BBE14F6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577" y="1563299"/>
            <a:ext cx="10328223" cy="431386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Tata </a:t>
            </a:r>
            <a:r>
              <a:rPr lang="en-US" err="1">
                <a:ea typeface="+mn-lt"/>
                <a:cs typeface="+mn-lt"/>
              </a:rPr>
              <a:t>kelola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perusahaan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err="1">
                <a:ea typeface="+mn-lt"/>
                <a:cs typeface="+mn-lt"/>
              </a:rPr>
              <a:t>baik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tidak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hanya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tentang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kestabilan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moneter</a:t>
            </a:r>
            <a:r>
              <a:rPr lang="en-US">
                <a:ea typeface="+mn-lt"/>
                <a:cs typeface="+mn-lt"/>
              </a:rPr>
              <a:t> dan </a:t>
            </a:r>
            <a:r>
              <a:rPr lang="en-US" err="1">
                <a:ea typeface="+mn-lt"/>
                <a:cs typeface="+mn-lt"/>
              </a:rPr>
              <a:t>pemanfaatan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teknologi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tetapi</a:t>
            </a:r>
            <a:r>
              <a:rPr lang="en-US">
                <a:ea typeface="+mn-lt"/>
                <a:cs typeface="+mn-lt"/>
              </a:rPr>
              <a:t> juga </a:t>
            </a:r>
            <a:r>
              <a:rPr lang="en-US" err="1">
                <a:ea typeface="+mn-lt"/>
                <a:cs typeface="+mn-lt"/>
              </a:rPr>
              <a:t>tentang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komitmen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terhadap</a:t>
            </a:r>
            <a:r>
              <a:rPr lang="en-US">
                <a:ea typeface="+mn-lt"/>
                <a:cs typeface="+mn-lt"/>
              </a:rPr>
              <a:t> ESG dan </a:t>
            </a:r>
            <a:r>
              <a:rPr lang="en-US" err="1">
                <a:ea typeface="+mn-lt"/>
                <a:cs typeface="+mn-lt"/>
              </a:rPr>
              <a:t>digitalisasi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sz="3600" b="1" err="1">
                <a:ea typeface="+mn-lt"/>
                <a:cs typeface="+mn-lt"/>
              </a:rPr>
              <a:t>terintegrasi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sz="3600" b="1">
                <a:ea typeface="+mn-lt"/>
                <a:cs typeface="+mn-lt"/>
              </a:rPr>
              <a:t>Kepercayaan </a:t>
            </a:r>
            <a:r>
              <a:rPr lang="en-US" sz="3600" b="1" err="1">
                <a:ea typeface="+mn-lt"/>
                <a:cs typeface="+mn-lt"/>
              </a:rPr>
              <a:t>masyarakat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dan </a:t>
            </a:r>
            <a:r>
              <a:rPr lang="en-US" sz="3600" b="1" err="1">
                <a:ea typeface="+mn-lt"/>
                <a:cs typeface="+mn-lt"/>
              </a:rPr>
              <a:t>perlindungan</a:t>
            </a:r>
            <a:r>
              <a:rPr lang="en-US" sz="3600" b="1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konsumen</a:t>
            </a:r>
            <a:r>
              <a:rPr lang="en-US" sz="3600" b="1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adalah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fondasi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dari</a:t>
            </a:r>
            <a:r>
              <a:rPr lang="en-US">
                <a:ea typeface="+mn-lt"/>
                <a:cs typeface="+mn-lt"/>
              </a:rPr>
              <a:t> masa </a:t>
            </a:r>
            <a:r>
              <a:rPr lang="en-US" err="1">
                <a:ea typeface="+mn-lt"/>
                <a:cs typeface="+mn-lt"/>
              </a:rPr>
              <a:t>depan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sz="3600" b="1" err="1">
                <a:ea typeface="+mn-lt"/>
                <a:cs typeface="+mn-lt"/>
              </a:rPr>
              <a:t>berkelanjutan</a:t>
            </a:r>
            <a:r>
              <a:rPr lang="en-US">
                <a:ea typeface="+mn-lt"/>
                <a:cs typeface="+mn-lt"/>
              </a:rPr>
              <a:t> dan </a:t>
            </a:r>
            <a:r>
              <a:rPr lang="en-US" sz="3600" b="1" err="1">
                <a:ea typeface="+mn-lt"/>
                <a:cs typeface="+mn-lt"/>
              </a:rPr>
              <a:t>inovatif</a:t>
            </a:r>
            <a:r>
              <a:rPr lang="en-US">
                <a:ea typeface="+mn-lt"/>
                <a:cs typeface="+mn-lt"/>
              </a:rPr>
              <a:t>. </a:t>
            </a:r>
            <a:endParaRPr lang="en-US"/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  </a:t>
            </a:r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   "</a:t>
            </a:r>
            <a:r>
              <a:rPr lang="en-US" sz="3200" b="1">
                <a:ea typeface="+mn-lt"/>
                <a:cs typeface="+mn-lt"/>
              </a:rPr>
              <a:t>Fraudsters collaborate, why shouldn't you?</a:t>
            </a:r>
            <a:r>
              <a:rPr lang="en-US">
                <a:ea typeface="+mn-lt"/>
                <a:cs typeface="+mn-lt"/>
              </a:rPr>
              <a:t>"</a:t>
            </a:r>
            <a:endParaRPr lang="en-US"/>
          </a:p>
          <a:p>
            <a:pPr marL="0" indent="0" algn="just">
              <a:buNone/>
            </a:pPr>
            <a:r>
              <a:rPr lang="en-US">
                <a:ea typeface="+mn-lt"/>
                <a:cs typeface="+mn-lt"/>
              </a:rPr>
              <a:t>     </a:t>
            </a:r>
            <a:r>
              <a:rPr lang="en-US" sz="1800">
                <a:ea typeface="+mn-lt"/>
                <a:cs typeface="+mn-lt"/>
              </a:rPr>
              <a:t>~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latin typeface="HGMaruGothicMPRO"/>
                <a:ea typeface="+mn-lt"/>
                <a:cs typeface="+mn-lt"/>
              </a:rPr>
              <a:t>GNERATE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sz="2000">
                <a:latin typeface="Aptos Light"/>
                <a:ea typeface="+mn-lt"/>
                <a:cs typeface="+mn-lt"/>
              </a:rPr>
              <a:t>Fraud Detection System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50082-FD78-43C6-3E29-68FED8DC9C33}"/>
              </a:ext>
            </a:extLst>
          </p:cNvPr>
          <p:cNvSpPr/>
          <p:nvPr/>
        </p:nvSpPr>
        <p:spPr>
          <a:xfrm rot="16200000">
            <a:off x="-727316" y="1552145"/>
            <a:ext cx="2837544" cy="3023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90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075C-728A-EBD1-832F-15DEC9E6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" y="2863"/>
            <a:ext cx="10515600" cy="1325563"/>
          </a:xfrm>
        </p:spPr>
        <p:txBody>
          <a:bodyPr/>
          <a:lstStyle/>
          <a:p>
            <a:r>
              <a:rPr lang="en-US" b="1" err="1"/>
              <a:t>Referensi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5657-795B-369B-FC50-74BBE14F6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80" y="12634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600">
                <a:ea typeface="+mn-lt"/>
                <a:cs typeface="+mn-lt"/>
              </a:rPr>
              <a:t>Europol. (2023). Online Fraud Schemes: A Web Of Deceit. Internet </a:t>
            </a:r>
            <a:r>
              <a:rPr lang="en-US" sz="1600" err="1">
                <a:ea typeface="+mn-lt"/>
                <a:cs typeface="+mn-lt"/>
              </a:rPr>
              <a:t>Organised</a:t>
            </a:r>
            <a:r>
              <a:rPr lang="en-US" sz="1600">
                <a:ea typeface="+mn-lt"/>
                <a:cs typeface="+mn-lt"/>
              </a:rPr>
              <a:t> Crime Threat Assessment (IOCTA). European Cybercrime Centre (EC3). Link: </a:t>
            </a:r>
            <a:r>
              <a:rPr lang="en-US" sz="1600">
                <a:ea typeface="+mn-lt"/>
                <a:cs typeface="+mn-lt"/>
                <a:hlinkClick r:id="rId2"/>
              </a:rPr>
              <a:t>https://www.europol.europa.eu/publications-events/main-reports/iocta-report</a:t>
            </a:r>
            <a:endParaRPr lang="en-US" sz="1600"/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FATF – Interpol - Egmont Group. (2023). Illicit Financial Flows from Cyber-Enabled Fraud, FATF, Paris, France. Link: </a:t>
            </a:r>
            <a:r>
              <a:rPr lang="en-US" sz="1600">
                <a:latin typeface="Segoe UI"/>
                <a:ea typeface="+mn-lt"/>
                <a:cs typeface="Segoe UI"/>
                <a:hlinkClick r:id="rId3"/>
              </a:rPr>
              <a:t>http://fatf-gafi.org/content/fatf-gafi/en/publications/Methodsandtrends/illicit-financial-flows-cyberenabled-fraud.html</a:t>
            </a:r>
            <a:endParaRPr lang="en-US"/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He, E., Hao, Y., Zhang, Y., Yin, G., &amp; Yao, L. (2024). SCALA: </a:t>
            </a:r>
            <a:r>
              <a:rPr lang="en-US" sz="1600" err="1">
                <a:ea typeface="+mn-lt"/>
                <a:cs typeface="+mn-lt"/>
              </a:rPr>
              <a:t>Sparsification</a:t>
            </a:r>
            <a:r>
              <a:rPr lang="en-US" sz="1600">
                <a:ea typeface="+mn-lt"/>
                <a:cs typeface="+mn-lt"/>
              </a:rPr>
              <a:t>-based Contrastive Learning for Anomaly Detection on Attributed Networks. </a:t>
            </a:r>
            <a:r>
              <a:rPr lang="en-US" sz="1600" err="1">
                <a:ea typeface="+mn-lt"/>
                <a:cs typeface="+mn-lt"/>
              </a:rPr>
              <a:t>arXiv</a:t>
            </a:r>
            <a:r>
              <a:rPr lang="en-US" sz="1600">
                <a:ea typeface="+mn-lt"/>
                <a:cs typeface="+mn-lt"/>
              </a:rPr>
              <a:t> preprint arXiv:2401.01625. </a:t>
            </a:r>
            <a:endParaRPr lang="en-US"/>
          </a:p>
          <a:p>
            <a:pPr>
              <a:buNone/>
            </a:pPr>
            <a:r>
              <a:rPr lang="en-US" sz="1600">
                <a:ea typeface="+mn-lt"/>
                <a:cs typeface="+mn-lt"/>
              </a:rPr>
              <a:t>World Bank. (2021). Press Release: “COVID-19 Drives Global Surge in use of Digital Payments”. The Global Findex Database 2021: Financial Inclusion, Digital Payments, and Resilience in the Age of COVID-19. </a:t>
            </a:r>
            <a:r>
              <a:rPr lang="en-US" sz="1600">
                <a:ea typeface="+mn-lt"/>
                <a:cs typeface="+mn-lt"/>
                <a:hlinkClick r:id="rId4"/>
              </a:rPr>
              <a:t>https://www.worldbank.org/en/news/press-release/2022/06/29/covid-19-drives-global-surge-in-use-of-digital-payments</a:t>
            </a:r>
            <a:endParaRPr lang="en-US"/>
          </a:p>
          <a:p>
            <a:pPr>
              <a:buNone/>
            </a:pPr>
            <a:r>
              <a:rPr lang="en-US" sz="1600" err="1">
                <a:ea typeface="+mn-lt"/>
                <a:cs typeface="+mn-lt"/>
              </a:rPr>
              <a:t>Kemenko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Perekonomian</a:t>
            </a:r>
            <a:r>
              <a:rPr lang="en-US" sz="1600">
                <a:ea typeface="+mn-lt"/>
                <a:cs typeface="+mn-lt"/>
              </a:rPr>
              <a:t>. (2024). Menko Airlangga: </a:t>
            </a:r>
            <a:r>
              <a:rPr lang="en-US" sz="1600" err="1">
                <a:ea typeface="+mn-lt"/>
                <a:cs typeface="+mn-lt"/>
              </a:rPr>
              <a:t>Digitalisasi</a:t>
            </a:r>
            <a:r>
              <a:rPr lang="en-US" sz="1600">
                <a:ea typeface="+mn-lt"/>
                <a:cs typeface="+mn-lt"/>
              </a:rPr>
              <a:t> Menjadi Salah Satu Andalan </a:t>
            </a:r>
            <a:r>
              <a:rPr lang="en-US" sz="1600" err="1">
                <a:ea typeface="+mn-lt"/>
                <a:cs typeface="+mn-lt"/>
              </a:rPr>
              <a:t>Mesin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Pertumbuhan</a:t>
            </a:r>
            <a:r>
              <a:rPr lang="en-US" sz="1600">
                <a:ea typeface="+mn-lt"/>
                <a:cs typeface="+mn-lt"/>
              </a:rPr>
              <a:t> Ekonomi Baru Bagi </a:t>
            </a:r>
            <a:r>
              <a:rPr lang="en-US" sz="1600" err="1">
                <a:ea typeface="+mn-lt"/>
                <a:cs typeface="+mn-lt"/>
              </a:rPr>
              <a:t>Ketahanan</a:t>
            </a:r>
            <a:r>
              <a:rPr lang="en-US" sz="1600">
                <a:ea typeface="+mn-lt"/>
                <a:cs typeface="+mn-lt"/>
              </a:rPr>
              <a:t> Ekonomi </a:t>
            </a:r>
            <a:r>
              <a:rPr lang="en-US" sz="1600" err="1">
                <a:ea typeface="+mn-lt"/>
                <a:cs typeface="+mn-lt"/>
              </a:rPr>
              <a:t>Mendatang</a:t>
            </a:r>
            <a:r>
              <a:rPr lang="en-US" sz="1600">
                <a:ea typeface="+mn-lt"/>
                <a:cs typeface="+mn-lt"/>
              </a:rPr>
              <a:t>. </a:t>
            </a:r>
            <a:r>
              <a:rPr lang="en-US" sz="1600" i="1">
                <a:ea typeface="+mn-lt"/>
                <a:cs typeface="+mn-lt"/>
              </a:rPr>
              <a:t>Kementerian </a:t>
            </a:r>
            <a:r>
              <a:rPr lang="en-US" sz="1600" i="1" err="1">
                <a:ea typeface="+mn-lt"/>
                <a:cs typeface="+mn-lt"/>
              </a:rPr>
              <a:t>Koordinator</a:t>
            </a:r>
            <a:r>
              <a:rPr lang="en-US" sz="1600" i="1">
                <a:ea typeface="+mn-lt"/>
                <a:cs typeface="+mn-lt"/>
              </a:rPr>
              <a:t> </a:t>
            </a:r>
            <a:r>
              <a:rPr lang="en-US" sz="1600" i="1" err="1">
                <a:ea typeface="+mn-lt"/>
                <a:cs typeface="+mn-lt"/>
              </a:rPr>
              <a:t>Bidang</a:t>
            </a:r>
            <a:r>
              <a:rPr lang="en-US" sz="1600" i="1">
                <a:ea typeface="+mn-lt"/>
                <a:cs typeface="+mn-lt"/>
              </a:rPr>
              <a:t> </a:t>
            </a:r>
            <a:r>
              <a:rPr lang="en-US" sz="1600" i="1" err="1">
                <a:ea typeface="+mn-lt"/>
                <a:cs typeface="+mn-lt"/>
              </a:rPr>
              <a:t>Perekonomian</a:t>
            </a:r>
            <a:r>
              <a:rPr lang="en-US" sz="1600" i="1">
                <a:ea typeface="+mn-lt"/>
                <a:cs typeface="+mn-lt"/>
              </a:rPr>
              <a:t> Republik Indonesia </a:t>
            </a:r>
            <a:r>
              <a:rPr lang="en-US" sz="1600" i="1" err="1">
                <a:ea typeface="+mn-lt"/>
                <a:cs typeface="+mn-lt"/>
              </a:rPr>
              <a:t>siaran</a:t>
            </a:r>
            <a:r>
              <a:rPr lang="en-US" sz="1600" i="1">
                <a:ea typeface="+mn-lt"/>
                <a:cs typeface="+mn-lt"/>
              </a:rPr>
              <a:t> Pers. </a:t>
            </a:r>
            <a:r>
              <a:rPr lang="en-US" sz="1600">
                <a:ea typeface="+mn-lt"/>
                <a:cs typeface="+mn-lt"/>
              </a:rPr>
              <a:t>Link: </a:t>
            </a:r>
            <a:r>
              <a:rPr lang="en-US" sz="1600">
                <a:ea typeface="+mn-lt"/>
                <a:cs typeface="+mn-lt"/>
                <a:hlinkClick r:id="rId5"/>
              </a:rPr>
              <a:t>https://www.ekon.go.id/publikasi/detail/5639/menko-airlangga-digitalisasi-menjadi-salah-satu-andalan-mesin-pertumbuhan-ekonomi-baru-bagi-ketahanan-ekonomi-mendatang</a:t>
            </a:r>
            <a:endParaRPr lang="en-US"/>
          </a:p>
          <a:p>
            <a:pPr>
              <a:buNone/>
            </a:pPr>
            <a:endParaRPr lang="en-US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659F0-58D9-0713-2AE2-4FA82B4A7E63}"/>
              </a:ext>
            </a:extLst>
          </p:cNvPr>
          <p:cNvSpPr/>
          <p:nvPr/>
        </p:nvSpPr>
        <p:spPr>
          <a:xfrm rot="16200000">
            <a:off x="-1264464" y="3276014"/>
            <a:ext cx="2837544" cy="3023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1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7002-1466-7436-CAC4-934EBA0E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47" y="577485"/>
            <a:ext cx="4881798" cy="1038250"/>
          </a:xfrm>
        </p:spPr>
        <p:txBody>
          <a:bodyPr/>
          <a:lstStyle/>
          <a:p>
            <a:r>
              <a:rPr lang="en-US">
                <a:latin typeface="Aptos Display"/>
                <a:ea typeface="HGMaruGothicMPRO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5C4C-F15E-726F-9985-ACCA959A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777"/>
            <a:ext cx="10515600" cy="50057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>
                <a:latin typeface="Aptos Light"/>
                <a:ea typeface="+mn-lt"/>
                <a:cs typeface="+mn-lt"/>
              </a:rPr>
              <a:t>I</a:t>
            </a:r>
            <a:r>
              <a:rPr lang="en-US" sz="1800">
                <a:latin typeface="Aptos Light"/>
                <a:ea typeface="+mn-lt"/>
                <a:cs typeface="+mn-lt"/>
              </a:rPr>
              <a:t>ndonesia </a:t>
            </a:r>
            <a:r>
              <a:rPr lang="en-US" sz="1800" err="1">
                <a:latin typeface="Aptos Light"/>
                <a:ea typeface="+mn-lt"/>
                <a:cs typeface="+mn-lt"/>
              </a:rPr>
              <a:t>mengalami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b="1" err="1">
                <a:latin typeface="Aptos Light"/>
                <a:ea typeface="+mn-lt"/>
                <a:cs typeface="+mn-lt"/>
              </a:rPr>
              <a:t>pertumbuhan</a:t>
            </a:r>
            <a:r>
              <a:rPr lang="en-US" sz="1800" b="1">
                <a:latin typeface="Aptos Light"/>
                <a:ea typeface="+mn-lt"/>
                <a:cs typeface="+mn-lt"/>
              </a:rPr>
              <a:t> </a:t>
            </a:r>
            <a:r>
              <a:rPr lang="en-US" sz="1800" b="1" err="1">
                <a:latin typeface="Aptos Light"/>
                <a:ea typeface="+mn-lt"/>
                <a:cs typeface="+mn-lt"/>
              </a:rPr>
              <a:t>ekonomi</a:t>
            </a:r>
            <a:r>
              <a:rPr lang="en-US" sz="1800" b="1">
                <a:latin typeface="Aptos Light"/>
                <a:ea typeface="+mn-lt"/>
                <a:cs typeface="+mn-lt"/>
              </a:rPr>
              <a:t> digital </a:t>
            </a:r>
            <a:r>
              <a:rPr lang="en-US" sz="1800" i="1">
                <a:latin typeface="Aptos Light"/>
                <a:ea typeface="+mn-lt"/>
                <a:cs typeface="+mn-lt"/>
              </a:rPr>
              <a:t>Year-on-Year </a:t>
            </a:r>
            <a:r>
              <a:rPr lang="en-US" sz="1800">
                <a:latin typeface="Aptos Light"/>
                <a:ea typeface="+mn-lt"/>
                <a:cs typeface="+mn-lt"/>
              </a:rPr>
              <a:t>(YoY) </a:t>
            </a:r>
            <a:r>
              <a:rPr lang="en-US" sz="1800" err="1">
                <a:latin typeface="Aptos Light"/>
                <a:ea typeface="+mn-lt"/>
                <a:cs typeface="+mn-lt"/>
              </a:rPr>
              <a:t>sebesar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b="1">
                <a:latin typeface="Aptos Light"/>
                <a:ea typeface="+mn-lt"/>
                <a:cs typeface="+mn-lt"/>
              </a:rPr>
              <a:t>8% </a:t>
            </a:r>
            <a:r>
              <a:rPr lang="en-US" sz="1800" err="1">
                <a:latin typeface="Aptos Light"/>
                <a:ea typeface="+mn-lt"/>
                <a:cs typeface="+mn-lt"/>
              </a:rPr>
              <a:t>setiap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tahunnya</a:t>
            </a:r>
            <a:r>
              <a:rPr lang="en-US" sz="1800">
                <a:latin typeface="Aptos Light"/>
                <a:ea typeface="+mn-lt"/>
                <a:cs typeface="+mn-lt"/>
              </a:rPr>
              <a:t> (</a:t>
            </a:r>
            <a:r>
              <a:rPr lang="en-US" sz="1800" i="1">
                <a:latin typeface="Aptos Light"/>
                <a:ea typeface="+mn-lt"/>
                <a:cs typeface="+mn-lt"/>
              </a:rPr>
              <a:t>ekon.go.id, </a:t>
            </a:r>
            <a:r>
              <a:rPr lang="en-US" sz="1800">
                <a:latin typeface="Aptos Light"/>
                <a:ea typeface="+mn-lt"/>
                <a:cs typeface="+mn-lt"/>
              </a:rPr>
              <a:t>2024)</a:t>
            </a:r>
            <a:r>
              <a:rPr lang="en-US" sz="1800" i="1">
                <a:latin typeface="Aptos Light"/>
                <a:ea typeface="+mn-lt"/>
                <a:cs typeface="+mn-lt"/>
              </a:rPr>
              <a:t>.</a:t>
            </a:r>
            <a:r>
              <a:rPr lang="en-US" sz="1800">
                <a:latin typeface="Aptos Light"/>
                <a:ea typeface="+mn-lt"/>
                <a:cs typeface="+mn-lt"/>
              </a:rPr>
              <a:t> Ini </a:t>
            </a:r>
            <a:r>
              <a:rPr lang="en-US" sz="1800" err="1">
                <a:latin typeface="Aptos Light"/>
                <a:ea typeface="+mn-lt"/>
                <a:cs typeface="+mn-lt"/>
              </a:rPr>
              <a:t>memungkinkan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terjadinya</a:t>
            </a:r>
            <a:r>
              <a:rPr lang="en-US" sz="1800">
                <a:latin typeface="Aptos Light"/>
                <a:ea typeface="+mn-lt"/>
                <a:cs typeface="+mn-lt"/>
              </a:rPr>
              <a:t> </a:t>
            </a:r>
            <a:r>
              <a:rPr lang="en-US" sz="1800" b="1" err="1">
                <a:latin typeface="Aptos Light"/>
                <a:ea typeface="+mn-lt"/>
                <a:cs typeface="+mn-lt"/>
              </a:rPr>
              <a:t>perubahan</a:t>
            </a:r>
            <a:r>
              <a:rPr lang="en-US" sz="1800" b="1">
                <a:latin typeface="Aptos Light"/>
                <a:ea typeface="+mn-lt"/>
                <a:cs typeface="+mn-lt"/>
              </a:rPr>
              <a:t> </a:t>
            </a:r>
            <a:r>
              <a:rPr lang="en-US" sz="1800" b="1" err="1">
                <a:latin typeface="Aptos Light"/>
                <a:ea typeface="+mn-lt"/>
                <a:cs typeface="+mn-lt"/>
              </a:rPr>
              <a:t>perilaku</a:t>
            </a:r>
            <a:r>
              <a:rPr lang="en-US" sz="1800" b="1">
                <a:latin typeface="Aptos Light"/>
                <a:ea typeface="+mn-lt"/>
                <a:cs typeface="+mn-lt"/>
              </a:rPr>
              <a:t> </a:t>
            </a:r>
            <a:r>
              <a:rPr lang="en-US" sz="1800" b="1" err="1">
                <a:latin typeface="Aptos Light"/>
                <a:ea typeface="+mn-lt"/>
                <a:cs typeface="+mn-lt"/>
              </a:rPr>
              <a:t>bertransaksi</a:t>
            </a:r>
            <a:r>
              <a:rPr lang="en-US" sz="1800">
                <a:latin typeface="Aptos Light"/>
                <a:ea typeface="+mn-lt"/>
                <a:cs typeface="+mn-lt"/>
              </a:rPr>
              <a:t> di </a:t>
            </a:r>
            <a:r>
              <a:rPr lang="en-US" sz="1800" err="1">
                <a:latin typeface="Aptos Light"/>
                <a:ea typeface="+mn-lt"/>
                <a:cs typeface="+mn-lt"/>
              </a:rPr>
              <a:t>masyarakat</a:t>
            </a:r>
            <a:r>
              <a:rPr lang="en-US" sz="1800">
                <a:latin typeface="Aptos Light"/>
                <a:ea typeface="+mn-lt"/>
                <a:cs typeface="+mn-lt"/>
              </a:rPr>
              <a:t>. </a:t>
            </a:r>
            <a:r>
              <a:rPr lang="en-US" sz="1800" err="1">
                <a:latin typeface="Aptos Light"/>
                <a:ea typeface="+mn-lt"/>
                <a:cs typeface="+mn-lt"/>
              </a:rPr>
              <a:t>Namun</a:t>
            </a:r>
            <a:r>
              <a:rPr lang="en-US" sz="1800">
                <a:latin typeface="Aptos Light"/>
                <a:ea typeface="+mn-lt"/>
                <a:cs typeface="+mn-lt"/>
              </a:rPr>
              <a:t> di </a:t>
            </a:r>
            <a:r>
              <a:rPr lang="en-US" sz="1800" err="1">
                <a:latin typeface="Aptos Light"/>
                <a:ea typeface="+mn-lt"/>
                <a:cs typeface="+mn-lt"/>
              </a:rPr>
              <a:t>sisi</a:t>
            </a:r>
            <a:r>
              <a:rPr lang="en-US" sz="1800">
                <a:latin typeface="Aptos Light"/>
                <a:ea typeface="+mn-lt"/>
                <a:cs typeface="+mn-lt"/>
              </a:rPr>
              <a:t> lain, </a:t>
            </a:r>
            <a:r>
              <a:rPr lang="en-US" sz="1800" err="1">
                <a:latin typeface="Aptos Light"/>
                <a:ea typeface="+mn-lt"/>
                <a:cs typeface="+mn-lt"/>
              </a:rPr>
              <a:t>pertumbuhan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tersebut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diiringi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dengan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b="1" err="1">
                <a:latin typeface="Aptos Light"/>
                <a:ea typeface="+mn-lt"/>
                <a:cs typeface="+mn-lt"/>
              </a:rPr>
              <a:t>meningkatnya</a:t>
            </a:r>
            <a:r>
              <a:rPr lang="en-US" sz="1800" b="1">
                <a:latin typeface="Aptos Light"/>
                <a:ea typeface="+mn-lt"/>
                <a:cs typeface="+mn-lt"/>
              </a:rPr>
              <a:t> </a:t>
            </a:r>
            <a:r>
              <a:rPr lang="en-US" sz="1800" b="1" err="1">
                <a:latin typeface="Aptos Light"/>
                <a:ea typeface="+mn-lt"/>
                <a:cs typeface="+mn-lt"/>
              </a:rPr>
              <a:t>risiko</a:t>
            </a:r>
            <a:r>
              <a:rPr lang="en-US" sz="1800" b="1">
                <a:latin typeface="Aptos Light"/>
                <a:ea typeface="+mn-lt"/>
                <a:cs typeface="+mn-lt"/>
              </a:rPr>
              <a:t> </a:t>
            </a:r>
            <a:r>
              <a:rPr lang="en-US" sz="1800" b="1" err="1">
                <a:latin typeface="Aptos Light"/>
                <a:ea typeface="+mn-lt"/>
                <a:cs typeface="+mn-lt"/>
              </a:rPr>
              <a:t>kejahatan</a:t>
            </a:r>
            <a:r>
              <a:rPr lang="en-US" sz="1800">
                <a:latin typeface="Aptos Light"/>
                <a:ea typeface="+mn-lt"/>
                <a:cs typeface="+mn-lt"/>
              </a:rPr>
              <a:t> di dunia maya </a:t>
            </a:r>
            <a:r>
              <a:rPr lang="en-US" sz="1800" err="1">
                <a:latin typeface="Aptos Light"/>
                <a:ea typeface="+mn-lt"/>
                <a:cs typeface="+mn-lt"/>
              </a:rPr>
              <a:t>khususnya</a:t>
            </a:r>
            <a:r>
              <a:rPr lang="en-US" sz="1800">
                <a:latin typeface="Aptos Light"/>
                <a:ea typeface="+mn-lt"/>
                <a:cs typeface="+mn-lt"/>
              </a:rPr>
              <a:t> pada </a:t>
            </a:r>
            <a:r>
              <a:rPr lang="en-US" sz="1800" err="1">
                <a:latin typeface="Aptos Light"/>
                <a:ea typeface="+mn-lt"/>
                <a:cs typeface="+mn-lt"/>
              </a:rPr>
              <a:t>kejahatan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keuangan</a:t>
            </a:r>
            <a:r>
              <a:rPr lang="en-US" sz="1800">
                <a:latin typeface="Aptos Light"/>
                <a:ea typeface="+mn-lt"/>
                <a:cs typeface="+mn-lt"/>
              </a:rPr>
              <a:t> </a:t>
            </a:r>
            <a:r>
              <a:rPr lang="en-US" sz="1800" err="1">
                <a:latin typeface="Aptos Light"/>
                <a:ea typeface="+mn-lt"/>
                <a:cs typeface="+mn-lt"/>
              </a:rPr>
              <a:t>serta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b="1">
                <a:latin typeface="Aptos Light"/>
                <a:ea typeface="+mn-lt"/>
                <a:cs typeface="+mn-lt"/>
              </a:rPr>
              <a:t>fraud</a:t>
            </a:r>
            <a:r>
              <a:rPr lang="en-US" sz="1800">
                <a:latin typeface="Aptos Light"/>
                <a:ea typeface="+mn-lt"/>
                <a:cs typeface="+mn-lt"/>
              </a:rPr>
              <a:t>.</a:t>
            </a:r>
          </a:p>
          <a:p>
            <a:pPr marL="0" indent="0" algn="just">
              <a:buNone/>
            </a:pPr>
            <a:r>
              <a:rPr lang="en-US" sz="1800" err="1">
                <a:latin typeface="Aptos Light"/>
                <a:ea typeface="+mn-lt"/>
                <a:cs typeface="+mn-lt"/>
              </a:rPr>
              <a:t>Peraturan</a:t>
            </a:r>
            <a:r>
              <a:rPr lang="en-US" sz="1800">
                <a:latin typeface="Aptos Light"/>
                <a:ea typeface="+mn-lt"/>
                <a:cs typeface="+mn-lt"/>
              </a:rPr>
              <a:t> Bank Indonesia </a:t>
            </a:r>
            <a:r>
              <a:rPr lang="en-US" sz="1800" err="1">
                <a:latin typeface="Aptos Light"/>
                <a:ea typeface="+mn-lt"/>
                <a:cs typeface="+mn-lt"/>
              </a:rPr>
              <a:t>mengenai</a:t>
            </a:r>
            <a:r>
              <a:rPr lang="en-US" sz="1800">
                <a:latin typeface="Aptos Light"/>
                <a:ea typeface="+mn-lt"/>
                <a:cs typeface="+mn-lt"/>
              </a:rPr>
              <a:t> Perusahaan Jasa </a:t>
            </a:r>
            <a:r>
              <a:rPr lang="en-US" sz="1800" err="1">
                <a:latin typeface="Aptos Light"/>
                <a:ea typeface="+mn-lt"/>
                <a:cs typeface="+mn-lt"/>
              </a:rPr>
              <a:t>Pembayaran</a:t>
            </a:r>
            <a:r>
              <a:rPr lang="en-US" sz="1800">
                <a:latin typeface="Aptos Light"/>
                <a:ea typeface="+mn-lt"/>
                <a:cs typeface="+mn-lt"/>
              </a:rPr>
              <a:t> (PBI PJP 23/6/PBI/2021) </a:t>
            </a:r>
            <a:r>
              <a:rPr lang="en-US" sz="1800" err="1">
                <a:latin typeface="Aptos Light"/>
                <a:ea typeface="+mn-lt"/>
                <a:cs typeface="+mn-lt"/>
              </a:rPr>
              <a:t>memandatkan</a:t>
            </a:r>
            <a:r>
              <a:rPr lang="en-US" sz="1800">
                <a:latin typeface="Aptos Light"/>
                <a:ea typeface="+mn-lt"/>
                <a:cs typeface="+mn-lt"/>
              </a:rPr>
              <a:t> </a:t>
            </a:r>
            <a:r>
              <a:rPr lang="en-US" sz="1800" err="1">
                <a:latin typeface="Aptos Light"/>
                <a:ea typeface="+mn-lt"/>
                <a:cs typeface="+mn-lt"/>
              </a:rPr>
              <a:t>institusi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keuangan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untuk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memiliki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b="1" i="1">
                <a:latin typeface="Aptos Light"/>
                <a:ea typeface="+mn-lt"/>
                <a:cs typeface="+mn-lt"/>
              </a:rPr>
              <a:t>Fraud Management System</a:t>
            </a:r>
            <a:r>
              <a:rPr lang="en-US" sz="1800" i="1">
                <a:latin typeface="Aptos Light"/>
                <a:ea typeface="+mn-lt"/>
                <a:cs typeface="+mn-lt"/>
              </a:rPr>
              <a:t>. </a:t>
            </a:r>
            <a:r>
              <a:rPr lang="en-US" sz="1800" err="1">
                <a:latin typeface="Aptos Light"/>
                <a:ea typeface="+mn-lt"/>
                <a:cs typeface="+mn-lt"/>
              </a:rPr>
              <a:t>sebagaimana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dimaksud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dalam</a:t>
            </a:r>
            <a:r>
              <a:rPr lang="en-US" sz="1800">
                <a:latin typeface="Aptos Light"/>
                <a:ea typeface="+mn-lt"/>
                <a:cs typeface="+mn-lt"/>
              </a:rPr>
              <a:t> Pasal 10, 14 dan 28 </a:t>
            </a:r>
            <a:r>
              <a:rPr lang="en-US" sz="1800" err="1">
                <a:latin typeface="Aptos Light"/>
                <a:ea typeface="+mn-lt"/>
                <a:cs typeface="+mn-lt"/>
              </a:rPr>
              <a:t>dalam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hal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kecukupan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ketersediaan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teknologi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pendukung</a:t>
            </a:r>
            <a:r>
              <a:rPr lang="en-US" sz="1800">
                <a:latin typeface="Aptos Light"/>
                <a:ea typeface="+mn-lt"/>
                <a:cs typeface="+mn-lt"/>
              </a:rPr>
              <a:t>. </a:t>
            </a:r>
            <a:r>
              <a:rPr lang="en-US" sz="1800" err="1">
                <a:latin typeface="Aptos Light"/>
                <a:ea typeface="+mn-lt"/>
                <a:cs typeface="+mn-lt"/>
              </a:rPr>
              <a:t>Ketersediaan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teknologi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tersebut</a:t>
            </a:r>
            <a:r>
              <a:rPr lang="en-US" sz="1800">
                <a:latin typeface="Aptos Light"/>
                <a:ea typeface="+mn-lt"/>
                <a:cs typeface="+mn-lt"/>
              </a:rPr>
              <a:t> juga </a:t>
            </a:r>
            <a:r>
              <a:rPr lang="en-US" sz="1800" err="1">
                <a:latin typeface="Aptos Light"/>
                <a:ea typeface="+mn-lt"/>
                <a:cs typeface="+mn-lt"/>
              </a:rPr>
              <a:t>merupakan</a:t>
            </a:r>
            <a:r>
              <a:rPr lang="en-US" sz="1800">
                <a:latin typeface="Aptos Light"/>
                <a:ea typeface="+mn-lt"/>
                <a:cs typeface="+mn-lt"/>
              </a:rPr>
              <a:t> salah </a:t>
            </a:r>
            <a:r>
              <a:rPr lang="en-US" sz="1800" err="1">
                <a:latin typeface="Aptos Light"/>
                <a:ea typeface="+mn-lt"/>
                <a:cs typeface="+mn-lt"/>
              </a:rPr>
              <a:t>satu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prasyarat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izin</a:t>
            </a:r>
            <a:r>
              <a:rPr lang="en-US" sz="1800">
                <a:latin typeface="Aptos Light"/>
                <a:ea typeface="+mn-lt"/>
                <a:cs typeface="+mn-lt"/>
              </a:rPr>
              <a:t> </a:t>
            </a:r>
            <a:r>
              <a:rPr lang="en-US" sz="1800" err="1">
                <a:latin typeface="Aptos Light"/>
                <a:ea typeface="+mn-lt"/>
                <a:cs typeface="+mn-lt"/>
              </a:rPr>
              <a:t>beroperasinya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suatu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entitas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keuangan</a:t>
            </a:r>
            <a:r>
              <a:rPr lang="en-US" sz="1800">
                <a:latin typeface="Aptos Light"/>
                <a:ea typeface="+mn-lt"/>
                <a:cs typeface="+mn-lt"/>
              </a:rPr>
              <a:t>. </a:t>
            </a:r>
            <a:endParaRPr lang="en-US" sz="1800">
              <a:latin typeface="Aptos Light"/>
            </a:endParaRPr>
          </a:p>
          <a:p>
            <a:pPr marL="0" indent="0" algn="just">
              <a:buNone/>
            </a:pPr>
            <a:r>
              <a:rPr lang="en-US" sz="1800" err="1">
                <a:latin typeface="Aptos Light"/>
                <a:ea typeface="+mn-lt"/>
                <a:cs typeface="+mn-lt"/>
              </a:rPr>
              <a:t>Proyek</a:t>
            </a:r>
            <a:r>
              <a:rPr lang="en-US" sz="1800" i="1">
                <a:latin typeface="Aptos Light"/>
                <a:ea typeface="+mn-lt"/>
                <a:cs typeface="+mn-lt"/>
              </a:rPr>
              <a:t> </a:t>
            </a:r>
            <a:r>
              <a:rPr lang="en-US" sz="1800" err="1">
                <a:latin typeface="Aptos Light"/>
                <a:ea typeface="+mn-lt"/>
                <a:cs typeface="+mn-lt"/>
              </a:rPr>
              <a:t>ini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bertujuan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untuk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mengembangkan</a:t>
            </a:r>
            <a:r>
              <a:rPr lang="en-US" sz="1800">
                <a:latin typeface="Aptos Light"/>
                <a:ea typeface="+mn-lt"/>
                <a:cs typeface="+mn-lt"/>
              </a:rPr>
              <a:t> dan </a:t>
            </a:r>
            <a:r>
              <a:rPr lang="en-US" sz="1800" err="1">
                <a:latin typeface="Aptos Light"/>
                <a:ea typeface="+mn-lt"/>
                <a:cs typeface="+mn-lt"/>
              </a:rPr>
              <a:t>menguji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metode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untuk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b="1" err="1">
                <a:latin typeface="Aptos Light"/>
                <a:ea typeface="+mn-lt"/>
                <a:cs typeface="+mn-lt"/>
              </a:rPr>
              <a:t>mendeteksi</a:t>
            </a:r>
            <a:r>
              <a:rPr lang="en-US" sz="1800" b="1">
                <a:latin typeface="Aptos Light"/>
                <a:ea typeface="+mn-lt"/>
                <a:cs typeface="+mn-lt"/>
              </a:rPr>
              <a:t> </a:t>
            </a:r>
            <a:r>
              <a:rPr lang="en-US" sz="1800" b="1" err="1">
                <a:latin typeface="Aptos Light"/>
                <a:ea typeface="+mn-lt"/>
                <a:cs typeface="+mn-lt"/>
              </a:rPr>
              <a:t>kejahatan</a:t>
            </a:r>
            <a:r>
              <a:rPr lang="en-US" sz="1800" b="1">
                <a:latin typeface="Aptos Light"/>
                <a:ea typeface="+mn-lt"/>
                <a:cs typeface="+mn-lt"/>
              </a:rPr>
              <a:t> </a:t>
            </a:r>
            <a:r>
              <a:rPr lang="en-US" sz="1800" b="1" err="1">
                <a:latin typeface="Aptos Light"/>
                <a:ea typeface="+mn-lt"/>
                <a:cs typeface="+mn-lt"/>
              </a:rPr>
              <a:t>terorganisir</a:t>
            </a:r>
            <a:r>
              <a:rPr lang="en-US" sz="1800">
                <a:latin typeface="Aptos Light"/>
                <a:ea typeface="+mn-lt"/>
                <a:cs typeface="+mn-lt"/>
              </a:rPr>
              <a:t>, </a:t>
            </a:r>
            <a:r>
              <a:rPr lang="en-US" sz="1800" b="1" err="1">
                <a:latin typeface="Aptos Light"/>
                <a:ea typeface="+mn-lt"/>
                <a:cs typeface="+mn-lt"/>
              </a:rPr>
              <a:t>sindikat</a:t>
            </a:r>
            <a:r>
              <a:rPr lang="en-US" sz="1800" b="1">
                <a:latin typeface="Aptos Light"/>
                <a:ea typeface="+mn-lt"/>
                <a:cs typeface="+mn-lt"/>
              </a:rPr>
              <a:t> fraud</a:t>
            </a:r>
            <a:r>
              <a:rPr lang="en-US" sz="1800">
                <a:latin typeface="Aptos Light"/>
                <a:ea typeface="+mn-lt"/>
                <a:cs typeface="+mn-lt"/>
              </a:rPr>
              <a:t>, </a:t>
            </a:r>
            <a:r>
              <a:rPr lang="en-US" sz="1800" err="1">
                <a:latin typeface="Aptos Light"/>
                <a:ea typeface="+mn-lt"/>
                <a:cs typeface="+mn-lt"/>
              </a:rPr>
              <a:t>serta</a:t>
            </a:r>
            <a:r>
              <a:rPr lang="en-US" sz="1800">
                <a:latin typeface="Aptos Light"/>
                <a:ea typeface="+mn-lt"/>
                <a:cs typeface="+mn-lt"/>
              </a:rPr>
              <a:t>  </a:t>
            </a:r>
            <a:r>
              <a:rPr lang="en-US" sz="1800" err="1">
                <a:latin typeface="Aptos Light"/>
                <a:ea typeface="+mn-lt"/>
                <a:cs typeface="+mn-lt"/>
              </a:rPr>
              <a:t>skema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b="1" err="1">
                <a:latin typeface="Aptos Light"/>
                <a:ea typeface="+mn-lt"/>
                <a:cs typeface="+mn-lt"/>
              </a:rPr>
              <a:t>Pencucian</a:t>
            </a:r>
            <a:r>
              <a:rPr lang="en-US" sz="1800" b="1">
                <a:latin typeface="Aptos Light"/>
                <a:ea typeface="+mn-lt"/>
                <a:cs typeface="+mn-lt"/>
              </a:rPr>
              <a:t> Uang </a:t>
            </a:r>
            <a:r>
              <a:rPr lang="en-US" sz="1800" err="1">
                <a:latin typeface="Aptos Light"/>
                <a:ea typeface="+mn-lt"/>
                <a:cs typeface="+mn-lt"/>
              </a:rPr>
              <a:t>dalam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ekosistem</a:t>
            </a:r>
            <a:r>
              <a:rPr lang="en-US" sz="1800">
                <a:latin typeface="Aptos Light"/>
                <a:ea typeface="+mn-lt"/>
                <a:cs typeface="+mn-lt"/>
              </a:rPr>
              <a:t> yang </a:t>
            </a:r>
            <a:r>
              <a:rPr lang="en-US" sz="1800" err="1">
                <a:latin typeface="Aptos Light"/>
                <a:ea typeface="+mn-lt"/>
                <a:cs typeface="+mn-lt"/>
              </a:rPr>
              <a:t>telah</a:t>
            </a:r>
            <a:r>
              <a:rPr lang="en-US" sz="1800">
                <a:latin typeface="Aptos Light"/>
                <a:ea typeface="+mn-lt"/>
                <a:cs typeface="+mn-lt"/>
              </a:rPr>
              <a:t> </a:t>
            </a:r>
            <a:r>
              <a:rPr lang="en-US" sz="1800" err="1">
                <a:latin typeface="Aptos Light"/>
                <a:ea typeface="+mn-lt"/>
                <a:cs typeface="+mn-lt"/>
              </a:rPr>
              <a:t>mengalami</a:t>
            </a:r>
            <a:r>
              <a:rPr lang="en-US" sz="1800">
                <a:latin typeface="Aptos Light"/>
                <a:ea typeface="+mn-lt"/>
                <a:cs typeface="+mn-lt"/>
              </a:rPr>
              <a:t> </a:t>
            </a:r>
            <a:r>
              <a:rPr lang="en-US" sz="1800" b="1" err="1">
                <a:latin typeface="Aptos Light"/>
                <a:ea typeface="+mn-lt"/>
                <a:cs typeface="+mn-lt"/>
              </a:rPr>
              <a:t>digitalisasi</a:t>
            </a:r>
            <a:r>
              <a:rPr lang="en-US" sz="1800">
                <a:latin typeface="Aptos Light"/>
                <a:ea typeface="+mn-lt"/>
                <a:cs typeface="+mn-lt"/>
              </a:rPr>
              <a:t>. </a:t>
            </a:r>
            <a:endParaRPr lang="en-US" sz="1800">
              <a:latin typeface="Aptos Light"/>
            </a:endParaRPr>
          </a:p>
          <a:p>
            <a:pPr marL="0" indent="0" algn="just">
              <a:buNone/>
            </a:pPr>
            <a:r>
              <a:rPr lang="en-US" sz="1800">
                <a:latin typeface="Aptos Light"/>
                <a:ea typeface="+mn-lt"/>
                <a:cs typeface="+mn-lt"/>
              </a:rPr>
              <a:t>GNERATE </a:t>
            </a:r>
            <a:r>
              <a:rPr lang="en-US" sz="1800" err="1">
                <a:latin typeface="Aptos Light"/>
                <a:ea typeface="+mn-lt"/>
                <a:cs typeface="+mn-lt"/>
              </a:rPr>
              <a:t>menggabungkan</a:t>
            </a:r>
            <a:r>
              <a:rPr lang="en-US" sz="1800">
                <a:latin typeface="Aptos Light"/>
                <a:ea typeface="+mn-lt"/>
                <a:cs typeface="+mn-lt"/>
              </a:rPr>
              <a:t> </a:t>
            </a:r>
            <a:r>
              <a:rPr lang="en-US" sz="1800" err="1">
                <a:latin typeface="Aptos Light"/>
                <a:ea typeface="+mn-lt"/>
                <a:cs typeface="+mn-lt"/>
              </a:rPr>
              <a:t>analisis</a:t>
            </a:r>
            <a:r>
              <a:rPr lang="en-US" sz="1800" b="1">
                <a:latin typeface="Aptos Light"/>
                <a:ea typeface="+mn-lt"/>
                <a:cs typeface="+mn-lt"/>
              </a:rPr>
              <a:t> Graph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serta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b="1">
                <a:latin typeface="Aptos Light"/>
                <a:ea typeface="+mn-lt"/>
                <a:cs typeface="+mn-lt"/>
              </a:rPr>
              <a:t>AI/ML </a:t>
            </a:r>
            <a:r>
              <a:rPr lang="en-US" sz="1800">
                <a:latin typeface="Aptos Light"/>
                <a:ea typeface="+mn-lt"/>
                <a:cs typeface="+mn-lt"/>
              </a:rPr>
              <a:t>yang </a:t>
            </a:r>
            <a:r>
              <a:rPr lang="en-US" sz="1800" err="1">
                <a:latin typeface="Aptos Light"/>
                <a:ea typeface="+mn-lt"/>
                <a:cs typeface="+mn-lt"/>
              </a:rPr>
              <a:t>dilatih</a:t>
            </a:r>
            <a:r>
              <a:rPr lang="en-US" sz="1800">
                <a:latin typeface="Aptos Light"/>
                <a:ea typeface="+mn-lt"/>
                <a:cs typeface="+mn-lt"/>
              </a:rPr>
              <a:t> </a:t>
            </a:r>
            <a:r>
              <a:rPr lang="en-US" sz="1800" err="1">
                <a:latin typeface="Aptos Light"/>
                <a:ea typeface="+mn-lt"/>
                <a:cs typeface="+mn-lt"/>
              </a:rPr>
              <a:t>berdasarkan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i="1">
                <a:latin typeface="Aptos Light"/>
                <a:ea typeface="+mn-lt"/>
                <a:cs typeface="+mn-lt"/>
              </a:rPr>
              <a:t>real-life cases </a:t>
            </a:r>
            <a:r>
              <a:rPr lang="en-US" sz="1800" err="1">
                <a:latin typeface="Aptos Light"/>
                <a:ea typeface="+mn-lt"/>
                <a:cs typeface="+mn-lt"/>
              </a:rPr>
              <a:t>menggunakan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b="1" i="1">
                <a:latin typeface="Aptos Light"/>
                <a:ea typeface="+mn-lt"/>
                <a:cs typeface="+mn-lt"/>
              </a:rPr>
              <a:t>Heterogeneous Graph Transformation</a:t>
            </a:r>
            <a:r>
              <a:rPr lang="en-US" sz="1800">
                <a:latin typeface="Aptos Light"/>
                <a:ea typeface="+mn-lt"/>
                <a:cs typeface="+mn-lt"/>
              </a:rPr>
              <a:t> (HGT), </a:t>
            </a:r>
            <a:r>
              <a:rPr lang="en-US" sz="1800" b="1" i="1">
                <a:latin typeface="Aptos Light"/>
                <a:ea typeface="+mn-lt"/>
                <a:cs typeface="+mn-lt"/>
              </a:rPr>
              <a:t>Graph Statistics</a:t>
            </a:r>
            <a:r>
              <a:rPr lang="en-US" sz="1800" b="1">
                <a:latin typeface="Aptos Light"/>
                <a:ea typeface="+mn-lt"/>
                <a:cs typeface="+mn-lt"/>
              </a:rPr>
              <a:t> </a:t>
            </a:r>
            <a:r>
              <a:rPr lang="en-US" sz="1800">
                <a:latin typeface="Aptos Light"/>
                <a:ea typeface="+mn-lt"/>
                <a:cs typeface="+mn-lt"/>
              </a:rPr>
              <a:t>(</a:t>
            </a:r>
            <a:r>
              <a:rPr lang="en-US" sz="1800" i="1">
                <a:latin typeface="Aptos Light"/>
                <a:ea typeface="+mn-lt"/>
                <a:cs typeface="+mn-lt"/>
              </a:rPr>
              <a:t>Centrality Measures</a:t>
            </a:r>
            <a:r>
              <a:rPr lang="en-US" sz="1800">
                <a:latin typeface="Aptos Light"/>
                <a:ea typeface="+mn-lt"/>
                <a:cs typeface="+mn-lt"/>
              </a:rPr>
              <a:t> and </a:t>
            </a:r>
            <a:r>
              <a:rPr lang="en-US" sz="1800" i="1">
                <a:latin typeface="Aptos Light"/>
                <a:ea typeface="+mn-lt"/>
                <a:cs typeface="+mn-lt"/>
              </a:rPr>
              <a:t>Community Detection</a:t>
            </a:r>
            <a:r>
              <a:rPr lang="en-US" sz="1800">
                <a:latin typeface="Aptos Light"/>
                <a:ea typeface="+mn-lt"/>
                <a:cs typeface="+mn-lt"/>
              </a:rPr>
              <a:t>), </a:t>
            </a:r>
            <a:r>
              <a:rPr lang="en-US" sz="1800" err="1">
                <a:latin typeface="Aptos Light"/>
                <a:ea typeface="+mn-lt"/>
                <a:cs typeface="+mn-lt"/>
              </a:rPr>
              <a:t>serta</a:t>
            </a:r>
            <a:r>
              <a:rPr lang="en-US" sz="1800">
                <a:latin typeface="Aptos Light"/>
                <a:ea typeface="+mn-lt"/>
                <a:cs typeface="+mn-lt"/>
              </a:rPr>
              <a:t> </a:t>
            </a:r>
            <a:r>
              <a:rPr lang="en-US" sz="1800" b="1" i="1">
                <a:latin typeface="Aptos Light"/>
                <a:ea typeface="+mn-lt"/>
                <a:cs typeface="+mn-lt"/>
              </a:rPr>
              <a:t>Gradient Boosting Model</a:t>
            </a:r>
            <a:r>
              <a:rPr lang="en-US" sz="1800">
                <a:latin typeface="Aptos Light"/>
                <a:ea typeface="+mn-lt"/>
                <a:cs typeface="+mn-lt"/>
              </a:rPr>
              <a:t> (GBM) </a:t>
            </a:r>
            <a:r>
              <a:rPr lang="en-US" sz="1800" err="1">
                <a:latin typeface="Aptos Light"/>
                <a:ea typeface="+mn-lt"/>
                <a:cs typeface="+mn-lt"/>
              </a:rPr>
              <a:t>untuk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menghasilkan</a:t>
            </a:r>
            <a:r>
              <a:rPr lang="en-US" sz="1800">
                <a:latin typeface="Aptos Light"/>
                <a:ea typeface="+mn-lt"/>
                <a:cs typeface="+mn-lt"/>
              </a:rPr>
              <a:t> model </a:t>
            </a:r>
            <a:r>
              <a:rPr lang="en-US" sz="1800" err="1">
                <a:latin typeface="Aptos Light"/>
                <a:ea typeface="+mn-lt"/>
                <a:cs typeface="+mn-lt"/>
              </a:rPr>
              <a:t>pendeteksian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sindikat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penipuan</a:t>
            </a:r>
            <a:r>
              <a:rPr lang="en-US" sz="1800">
                <a:latin typeface="Aptos Light"/>
                <a:ea typeface="+mn-lt"/>
                <a:cs typeface="+mn-lt"/>
              </a:rPr>
              <a:t> dan </a:t>
            </a:r>
            <a:r>
              <a:rPr lang="en-US" sz="1800" err="1">
                <a:latin typeface="Aptos Light"/>
                <a:ea typeface="+mn-lt"/>
                <a:cs typeface="+mn-lt"/>
              </a:rPr>
              <a:t>kejahatan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terorganisir</a:t>
            </a:r>
            <a:r>
              <a:rPr lang="en-US" sz="1800">
                <a:latin typeface="Aptos Light"/>
                <a:ea typeface="+mn-lt"/>
                <a:cs typeface="+mn-lt"/>
              </a:rPr>
              <a:t>. </a:t>
            </a:r>
            <a:endParaRPr lang="en-US" sz="1800">
              <a:latin typeface="Aptos Light"/>
            </a:endParaRPr>
          </a:p>
          <a:p>
            <a:pPr marL="0" indent="0" algn="just">
              <a:buNone/>
            </a:pPr>
            <a:r>
              <a:rPr lang="en-US" sz="1800" i="1">
                <a:latin typeface="Aptos Light"/>
                <a:ea typeface="+mn-lt"/>
                <a:cs typeface="+mn-lt"/>
              </a:rPr>
              <a:t>Frameworks </a:t>
            </a:r>
            <a:r>
              <a:rPr lang="en-US" sz="1800">
                <a:latin typeface="Aptos Light"/>
                <a:ea typeface="+mn-lt"/>
                <a:cs typeface="+mn-lt"/>
              </a:rPr>
              <a:t>yang kami </a:t>
            </a:r>
            <a:r>
              <a:rPr lang="en-US" sz="1800" err="1">
                <a:latin typeface="Aptos Light"/>
                <a:ea typeface="+mn-lt"/>
                <a:cs typeface="+mn-lt"/>
              </a:rPr>
              <a:t>susun</a:t>
            </a:r>
            <a:r>
              <a:rPr lang="en-US" sz="1800">
                <a:latin typeface="Aptos Light"/>
                <a:ea typeface="+mn-lt"/>
                <a:cs typeface="+mn-lt"/>
              </a:rPr>
              <a:t> sangat </a:t>
            </a:r>
            <a:r>
              <a:rPr lang="en-US" sz="1800" err="1">
                <a:latin typeface="Aptos Light"/>
                <a:ea typeface="+mn-lt"/>
                <a:cs typeface="+mn-lt"/>
              </a:rPr>
              <a:t>mungkin</a:t>
            </a:r>
            <a:r>
              <a:rPr lang="en-US" sz="1800">
                <a:latin typeface="Aptos Light"/>
                <a:ea typeface="+mn-lt"/>
                <a:cs typeface="+mn-lt"/>
              </a:rPr>
              <a:t> </a:t>
            </a:r>
            <a:r>
              <a:rPr lang="en-US" sz="1800" err="1">
                <a:latin typeface="Aptos Light"/>
                <a:ea typeface="+mn-lt"/>
                <a:cs typeface="+mn-lt"/>
              </a:rPr>
              <a:t>untuk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diimplementasi</a:t>
            </a:r>
            <a:r>
              <a:rPr lang="en-US" sz="1800">
                <a:latin typeface="Aptos Light"/>
                <a:ea typeface="+mn-lt"/>
                <a:cs typeface="+mn-lt"/>
              </a:rPr>
              <a:t> </a:t>
            </a:r>
            <a:r>
              <a:rPr lang="en-US" sz="1800" err="1">
                <a:latin typeface="Aptos Light"/>
                <a:ea typeface="+mn-lt"/>
                <a:cs typeface="+mn-lt"/>
              </a:rPr>
              <a:t>baik</a:t>
            </a:r>
            <a:r>
              <a:rPr lang="en-US" sz="1800">
                <a:latin typeface="Aptos Light"/>
                <a:ea typeface="+mn-lt"/>
                <a:cs typeface="+mn-lt"/>
              </a:rPr>
              <a:t> di </a:t>
            </a:r>
            <a:r>
              <a:rPr lang="en-US" sz="1800" err="1">
                <a:latin typeface="Aptos Light"/>
                <a:ea typeface="+mn-lt"/>
                <a:cs typeface="+mn-lt"/>
              </a:rPr>
              <a:t>sektor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industri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maupun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sebagai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pelengkap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infrastruktur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keuangan</a:t>
            </a:r>
            <a:r>
              <a:rPr lang="en-US" sz="1800">
                <a:latin typeface="Aptos Light"/>
                <a:ea typeface="+mn-lt"/>
                <a:cs typeface="+mn-lt"/>
              </a:rPr>
              <a:t> </a:t>
            </a:r>
            <a:r>
              <a:rPr lang="en-US" sz="1800" err="1">
                <a:latin typeface="Aptos Light"/>
                <a:ea typeface="+mn-lt"/>
                <a:cs typeface="+mn-lt"/>
              </a:rPr>
              <a:t>elektronik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nasional</a:t>
            </a:r>
            <a:r>
              <a:rPr lang="en-US" sz="1800">
                <a:latin typeface="Aptos Light"/>
                <a:ea typeface="+mn-lt"/>
                <a:cs typeface="+mn-lt"/>
              </a:rPr>
              <a:t> </a:t>
            </a:r>
            <a:r>
              <a:rPr lang="en-US" sz="1800" err="1">
                <a:latin typeface="Aptos Light"/>
                <a:ea typeface="+mn-lt"/>
                <a:cs typeface="+mn-lt"/>
              </a:rPr>
              <a:t>guna</a:t>
            </a:r>
            <a:r>
              <a:rPr lang="en-US" sz="1800">
                <a:latin typeface="Aptos Light"/>
                <a:ea typeface="+mn-lt"/>
                <a:cs typeface="+mn-lt"/>
              </a:rPr>
              <a:t> </a:t>
            </a:r>
            <a:r>
              <a:rPr lang="en-US" sz="1800" err="1">
                <a:latin typeface="Aptos Light"/>
                <a:ea typeface="+mn-lt"/>
                <a:cs typeface="+mn-lt"/>
              </a:rPr>
              <a:t>meningkatkan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perlindungan</a:t>
            </a:r>
            <a:r>
              <a:rPr lang="en-US" sz="1800">
                <a:latin typeface="Aptos Light"/>
                <a:ea typeface="+mn-lt"/>
                <a:cs typeface="+mn-lt"/>
              </a:rPr>
              <a:t>, </a:t>
            </a:r>
            <a:r>
              <a:rPr lang="en-US" sz="1800" err="1">
                <a:latin typeface="Aptos Light"/>
                <a:ea typeface="+mn-lt"/>
                <a:cs typeface="+mn-lt"/>
              </a:rPr>
              <a:t>integritas</a:t>
            </a:r>
            <a:r>
              <a:rPr lang="en-US" sz="1800">
                <a:latin typeface="Aptos Light"/>
                <a:ea typeface="+mn-lt"/>
                <a:cs typeface="+mn-lt"/>
              </a:rPr>
              <a:t>, dan </a:t>
            </a:r>
            <a:r>
              <a:rPr lang="en-US" sz="1800" err="1">
                <a:latin typeface="Aptos Light"/>
                <a:ea typeface="+mn-lt"/>
                <a:cs typeface="+mn-lt"/>
              </a:rPr>
              <a:t>keamanan</a:t>
            </a:r>
            <a:r>
              <a:rPr lang="en-US" sz="1800">
                <a:latin typeface="Aptos Light"/>
                <a:ea typeface="+mn-lt"/>
                <a:cs typeface="+mn-lt"/>
              </a:rPr>
              <a:t> </a:t>
            </a:r>
            <a:r>
              <a:rPr lang="en-US" sz="1800" err="1">
                <a:latin typeface="Aptos Light"/>
                <a:ea typeface="+mn-lt"/>
                <a:cs typeface="+mn-lt"/>
              </a:rPr>
              <a:t>nasabah</a:t>
            </a:r>
            <a:r>
              <a:rPr lang="en-US" sz="1800">
                <a:latin typeface="Aptos Light"/>
                <a:ea typeface="+mn-lt"/>
                <a:cs typeface="+mn-lt"/>
              </a:rPr>
              <a:t> dan </a:t>
            </a:r>
            <a:r>
              <a:rPr lang="en-US" sz="1800" err="1">
                <a:latin typeface="Aptos Light"/>
                <a:ea typeface="+mn-lt"/>
                <a:cs typeface="+mn-lt"/>
              </a:rPr>
              <a:t>transaksi</a:t>
            </a:r>
            <a:r>
              <a:rPr lang="en-US" sz="1800">
                <a:latin typeface="Aptos Light"/>
                <a:ea typeface="+mn-lt"/>
                <a:cs typeface="+mn-lt"/>
              </a:rPr>
              <a:t> digital.</a:t>
            </a:r>
            <a:endParaRPr lang="en-US" sz="1800">
              <a:latin typeface="Aptos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A9565-F88E-1346-72FF-DB81934B772B}"/>
              </a:ext>
            </a:extLst>
          </p:cNvPr>
          <p:cNvSpPr/>
          <p:nvPr/>
        </p:nvSpPr>
        <p:spPr>
          <a:xfrm>
            <a:off x="5137587" y="1402351"/>
            <a:ext cx="7051728" cy="77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93C267-4DDB-1B7D-92E9-72C09E963C2F}"/>
              </a:ext>
            </a:extLst>
          </p:cNvPr>
          <p:cNvGrpSpPr/>
          <p:nvPr/>
        </p:nvGrpSpPr>
        <p:grpSpPr>
          <a:xfrm>
            <a:off x="-6245" y="174885"/>
            <a:ext cx="2123608" cy="399737"/>
            <a:chOff x="868181" y="2773180"/>
            <a:chExt cx="2123608" cy="3997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75A445-66E5-3877-F9D4-F3F4B2D7B605}"/>
                </a:ext>
              </a:extLst>
            </p:cNvPr>
            <p:cNvSpPr txBox="1"/>
            <p:nvPr/>
          </p:nvSpPr>
          <p:spPr>
            <a:xfrm>
              <a:off x="1611443" y="2841885"/>
              <a:ext cx="1380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Working Group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5AEA7F-8B1C-A9FB-E14A-BBDC944F0CD8}"/>
                </a:ext>
              </a:extLst>
            </p:cNvPr>
            <p:cNvSpPr txBox="1"/>
            <p:nvPr/>
          </p:nvSpPr>
          <p:spPr>
            <a:xfrm>
              <a:off x="874425" y="2816899"/>
              <a:ext cx="74326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>
                  <a:solidFill>
                    <a:srgbClr val="FFFFFF"/>
                  </a:solidFill>
                </a:rPr>
                <a:t>RAFM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671EDE-AAFA-D2F9-3528-910C2D359B3E}"/>
                </a:ext>
              </a:extLst>
            </p:cNvPr>
            <p:cNvSpPr/>
            <p:nvPr/>
          </p:nvSpPr>
          <p:spPr>
            <a:xfrm>
              <a:off x="868181" y="2773180"/>
              <a:ext cx="1861278" cy="39973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9518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075C-728A-EBD1-832F-15DEC9E61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" y="2863"/>
            <a:ext cx="10515600" cy="1325563"/>
          </a:xfrm>
        </p:spPr>
        <p:txBody>
          <a:bodyPr/>
          <a:lstStyle/>
          <a:p>
            <a:r>
              <a:rPr lang="en-US" b="1"/>
              <a:t>Lampiran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95657-795B-369B-FC50-74BBE14F6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80" y="12634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/>
              <a:t>GitHub repository:</a:t>
            </a:r>
            <a:r>
              <a:rPr lang="en-US" sz="1600"/>
              <a:t> </a:t>
            </a:r>
            <a:endParaRPr lang="en-US" sz="1600">
              <a:ea typeface="+mn-lt"/>
              <a:cs typeface="+mn-lt"/>
            </a:endParaRPr>
          </a:p>
          <a:p>
            <a:pPr>
              <a:buNone/>
            </a:pPr>
            <a:r>
              <a:rPr lang="en-US" sz="1600">
                <a:ea typeface="+mn-lt"/>
                <a:cs typeface="+mn-lt"/>
                <a:hlinkClick r:id="rId2"/>
              </a:rPr>
              <a:t>https://github.com/natgluons/Syndicate-Indication-using-Network-Graph-Analytics</a:t>
            </a:r>
            <a:r>
              <a:rPr lang="en-US" sz="1600">
                <a:ea typeface="+mn-lt"/>
                <a:cs typeface="+mn-lt"/>
              </a:rPr>
              <a:t> </a:t>
            </a:r>
            <a:endParaRPr lang="en-US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659F0-58D9-0713-2AE2-4FA82B4A7E63}"/>
              </a:ext>
            </a:extLst>
          </p:cNvPr>
          <p:cNvSpPr/>
          <p:nvPr/>
        </p:nvSpPr>
        <p:spPr>
          <a:xfrm>
            <a:off x="4406815" y="3162"/>
            <a:ext cx="2837544" cy="3023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848B7B-8DB1-2A1B-EFE7-B5262263FD9C}"/>
              </a:ext>
            </a:extLst>
          </p:cNvPr>
          <p:cNvSpPr/>
          <p:nvPr/>
        </p:nvSpPr>
        <p:spPr>
          <a:xfrm>
            <a:off x="-38767" y="736558"/>
            <a:ext cx="5850610" cy="6845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17002-1466-7436-CAC4-934EBA0E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358" y="726329"/>
            <a:ext cx="2077917" cy="680649"/>
          </a:xfrm>
        </p:spPr>
        <p:txBody>
          <a:bodyPr>
            <a:normAutofit fontScale="90000"/>
          </a:bodyPr>
          <a:lstStyle/>
          <a:p>
            <a:r>
              <a:rPr lang="en-US" b="1" err="1">
                <a:solidFill>
                  <a:srgbClr val="F2F2F2"/>
                </a:solidFill>
              </a:rPr>
              <a:t>Tentang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5C4C-F15E-726F-9985-ACCA959A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41" y="3209676"/>
            <a:ext cx="2720715" cy="435475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595959"/>
                </a:solidFill>
              </a:rPr>
              <a:t>Lalu Garin Alham</a:t>
            </a:r>
          </a:p>
          <a:p>
            <a:pPr marL="0" indent="0">
              <a:buNone/>
            </a:pPr>
            <a:endParaRPr lang="en-US" sz="2400" b="1">
              <a:solidFill>
                <a:srgbClr val="595959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E10F8F-8B66-CBE3-42BB-D18C30E5BC9D}"/>
              </a:ext>
            </a:extLst>
          </p:cNvPr>
          <p:cNvSpPr txBox="1">
            <a:spLocks/>
          </p:cNvSpPr>
          <p:nvPr/>
        </p:nvSpPr>
        <p:spPr>
          <a:xfrm>
            <a:off x="3279776" y="3083445"/>
            <a:ext cx="2126613" cy="706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rgbClr val="595959"/>
                </a:solidFill>
              </a:rPr>
              <a:t>Ferdi Hidayat </a:t>
            </a:r>
            <a:r>
              <a:rPr lang="en-US" sz="2400" b="1" err="1">
                <a:solidFill>
                  <a:srgbClr val="595959"/>
                </a:solidFill>
              </a:rPr>
              <a:t>Irawandi</a:t>
            </a:r>
            <a:endParaRPr lang="en-US" sz="1700" b="1">
              <a:solidFill>
                <a:srgbClr val="595959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48739B-144D-CDF1-1764-2F6A15DEE308}"/>
              </a:ext>
            </a:extLst>
          </p:cNvPr>
          <p:cNvSpPr txBox="1">
            <a:spLocks/>
          </p:cNvSpPr>
          <p:nvPr/>
        </p:nvSpPr>
        <p:spPr>
          <a:xfrm>
            <a:off x="6170886" y="3005952"/>
            <a:ext cx="2733630" cy="7325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rgbClr val="595959"/>
                </a:solidFill>
              </a:rPr>
              <a:t>Kristy Natasha Yohanes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2929A2-EA9E-76AA-0020-6BA353126201}"/>
              </a:ext>
            </a:extLst>
          </p:cNvPr>
          <p:cNvSpPr txBox="1">
            <a:spLocks/>
          </p:cNvSpPr>
          <p:nvPr/>
        </p:nvSpPr>
        <p:spPr>
          <a:xfrm>
            <a:off x="8919928" y="3030511"/>
            <a:ext cx="2720715" cy="90042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>
                <a:solidFill>
                  <a:srgbClr val="595959"/>
                </a:solidFill>
              </a:rPr>
              <a:t>Nadirah </a:t>
            </a:r>
            <a:r>
              <a:rPr lang="en-US" sz="2400" b="1" err="1">
                <a:solidFill>
                  <a:srgbClr val="595959"/>
                </a:solidFill>
              </a:rPr>
              <a:t>Syahnas</a:t>
            </a:r>
            <a:r>
              <a:rPr lang="en-US" sz="2400" b="1">
                <a:solidFill>
                  <a:srgbClr val="595959"/>
                </a:solidFill>
              </a:rPr>
              <a:t> </a:t>
            </a:r>
            <a:r>
              <a:rPr lang="en-US" sz="2400" b="1" err="1">
                <a:solidFill>
                  <a:srgbClr val="595959"/>
                </a:solidFill>
              </a:rPr>
              <a:t>Sudarto</a:t>
            </a:r>
            <a:endParaRPr lang="en-US" sz="2400" b="1">
              <a:solidFill>
                <a:srgbClr val="595959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35FB37-D83C-4036-A74F-6EA4EA77686E}"/>
              </a:ext>
            </a:extLst>
          </p:cNvPr>
          <p:cNvSpPr txBox="1">
            <a:spLocks/>
          </p:cNvSpPr>
          <p:nvPr/>
        </p:nvSpPr>
        <p:spPr>
          <a:xfrm>
            <a:off x="616482" y="4023294"/>
            <a:ext cx="2733630" cy="160356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500">
                <a:solidFill>
                  <a:srgbClr val="595959"/>
                </a:solidFill>
                <a:latin typeface="Aptos Light"/>
              </a:rPr>
              <a:t>7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tahun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</a:t>
            </a:r>
            <a:r>
              <a:rPr lang="en-US" sz="1500" err="1">
                <a:solidFill>
                  <a:srgbClr val="595959"/>
                </a:solidFill>
                <a:latin typeface="Aptos Light"/>
                <a:ea typeface="+mn-lt"/>
                <a:cs typeface="+mn-lt"/>
              </a:rPr>
              <a:t>pengalaman</a:t>
            </a:r>
            <a:r>
              <a:rPr lang="en-US" sz="1500">
                <a:solidFill>
                  <a:srgbClr val="595959"/>
                </a:solidFill>
                <a:latin typeface="Aptos Light"/>
                <a:ea typeface="+mn-lt"/>
                <a:cs typeface="+mn-lt"/>
              </a:rPr>
              <a:t> 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di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bidang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Anti-Fraud &amp; Anti-Money Laundering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dengan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pengalaman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sebelumnya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di Lembaga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Penegak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Hukum.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 sz="1500" err="1">
                <a:solidFill>
                  <a:srgbClr val="595959"/>
                </a:solidFill>
                <a:latin typeface="Aptos Light"/>
              </a:rPr>
              <a:t>Tersertifikasi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</a:t>
            </a:r>
            <a:r>
              <a:rPr lang="en-US" sz="1500" i="1">
                <a:solidFill>
                  <a:srgbClr val="595959"/>
                </a:solidFill>
                <a:latin typeface="Aptos Light"/>
              </a:rPr>
              <a:t>Fraud Examiner 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dan </a:t>
            </a:r>
            <a:r>
              <a:rPr lang="en-US" sz="1500" i="1">
                <a:solidFill>
                  <a:srgbClr val="595959"/>
                </a:solidFill>
                <a:latin typeface="Aptos Light"/>
              </a:rPr>
              <a:t>Forensic Audit.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BA7488-202E-A929-A255-F0176BBC0497}"/>
              </a:ext>
            </a:extLst>
          </p:cNvPr>
          <p:cNvSpPr txBox="1">
            <a:spLocks/>
          </p:cNvSpPr>
          <p:nvPr/>
        </p:nvSpPr>
        <p:spPr>
          <a:xfrm>
            <a:off x="3305606" y="3703374"/>
            <a:ext cx="2165359" cy="4354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595959"/>
                </a:solidFill>
                <a:latin typeface="Corbel"/>
                <a:ea typeface="+mn-lt"/>
                <a:cs typeface="+mn-lt"/>
              </a:rPr>
              <a:t>Team member – Fraud &amp; Security</a:t>
            </a:r>
            <a:endParaRPr lang="en-US" sz="1600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0D9498-E4DF-2621-212D-C84129FB51D7}"/>
              </a:ext>
            </a:extLst>
          </p:cNvPr>
          <p:cNvSpPr txBox="1">
            <a:spLocks/>
          </p:cNvSpPr>
          <p:nvPr/>
        </p:nvSpPr>
        <p:spPr>
          <a:xfrm>
            <a:off x="632147" y="3638800"/>
            <a:ext cx="2720715" cy="73252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595959"/>
                </a:solidFill>
                <a:latin typeface="Corbel"/>
                <a:ea typeface="+mn-lt"/>
                <a:cs typeface="+mn-lt"/>
              </a:rPr>
              <a:t>Team Leader – Fraud &amp; AML, &amp; Data</a:t>
            </a:r>
            <a:endParaRPr lang="en-US" sz="1600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AF9DA5-ABDC-70B8-5C4D-02629FD009E3}"/>
              </a:ext>
            </a:extLst>
          </p:cNvPr>
          <p:cNvSpPr txBox="1">
            <a:spLocks/>
          </p:cNvSpPr>
          <p:nvPr/>
        </p:nvSpPr>
        <p:spPr>
          <a:xfrm>
            <a:off x="6172791" y="3664630"/>
            <a:ext cx="2720715" cy="5000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595959"/>
                </a:solidFill>
                <a:latin typeface="Corbel"/>
                <a:ea typeface="+mn-lt"/>
                <a:cs typeface="+mn-lt"/>
              </a:rPr>
              <a:t>Team member – Fraud Analytics &amp; AI/ML</a:t>
            </a:r>
            <a:endParaRPr lang="en-US" sz="1600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2B267FD-91EC-6372-F4CA-71F452AAB56C}"/>
              </a:ext>
            </a:extLst>
          </p:cNvPr>
          <p:cNvSpPr txBox="1">
            <a:spLocks/>
          </p:cNvSpPr>
          <p:nvPr/>
        </p:nvSpPr>
        <p:spPr>
          <a:xfrm>
            <a:off x="8936231" y="3784678"/>
            <a:ext cx="2707800" cy="4871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solidFill>
                  <a:srgbClr val="595959"/>
                </a:solidFill>
                <a:latin typeface="Corbel"/>
                <a:ea typeface="+mn-lt"/>
                <a:cs typeface="+mn-lt"/>
              </a:rPr>
              <a:t>Team member – Risk &amp; Business Assessor</a:t>
            </a:r>
            <a:endParaRPr lang="en-US" sz="1600">
              <a:solidFill>
                <a:srgbClr val="595959"/>
              </a:solidFill>
              <a:latin typeface="Corbel"/>
            </a:endParaRPr>
          </a:p>
        </p:txBody>
      </p:sp>
      <p:pic>
        <p:nvPicPr>
          <p:cNvPr id="14" name="Picture 13" descr="Profile photo of Kristy Natasha Yohanes">
            <a:extLst>
              <a:ext uri="{FF2B5EF4-FFF2-40B4-BE49-F238E27FC236}">
                <a16:creationId xmlns:a16="http://schemas.microsoft.com/office/drawing/2014/main" id="{15ABC8D7-A192-1170-567A-6ACAD8CE6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908" y="1502043"/>
            <a:ext cx="1606658" cy="1516251"/>
          </a:xfrm>
          <a:prstGeom prst="teardrop">
            <a:avLst/>
          </a:prstGeom>
        </p:spPr>
      </p:pic>
      <p:pic>
        <p:nvPicPr>
          <p:cNvPr id="15" name="Picture 14" descr="Profile photo of Nadirah Sudarto">
            <a:extLst>
              <a:ext uri="{FF2B5EF4-FFF2-40B4-BE49-F238E27FC236}">
                <a16:creationId xmlns:a16="http://schemas.microsoft.com/office/drawing/2014/main" id="{0F62B19A-8092-BAD4-734D-E388FC816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1856" y="1501197"/>
            <a:ext cx="1619573" cy="1516251"/>
          </a:xfrm>
          <a:prstGeom prst="teardrop">
            <a:avLst/>
          </a:prstGeom>
        </p:spPr>
      </p:pic>
      <p:pic>
        <p:nvPicPr>
          <p:cNvPr id="16" name="Picture 15" descr="profile image">
            <a:extLst>
              <a:ext uri="{FF2B5EF4-FFF2-40B4-BE49-F238E27FC236}">
                <a16:creationId xmlns:a16="http://schemas.microsoft.com/office/drawing/2014/main" id="{9D48594E-8675-6950-3438-2CCBF1FA2F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79" t="418" r="21596" b="33971"/>
          <a:stretch/>
        </p:blipFill>
        <p:spPr>
          <a:xfrm>
            <a:off x="630265" y="1526648"/>
            <a:ext cx="1622706" cy="1670688"/>
          </a:xfrm>
          <a:prstGeom prst="teardrop">
            <a:avLst/>
          </a:prstGeom>
        </p:spPr>
      </p:pic>
      <p:pic>
        <p:nvPicPr>
          <p:cNvPr id="17" name="Picture 16" descr="Profile photo of Ferdi Hidayat Irawandi">
            <a:extLst>
              <a:ext uri="{FF2B5EF4-FFF2-40B4-BE49-F238E27FC236}">
                <a16:creationId xmlns:a16="http://schemas.microsoft.com/office/drawing/2014/main" id="{F366BB9A-E759-99C5-8406-54DA9984E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468" y="1540791"/>
            <a:ext cx="1606658" cy="1529167"/>
          </a:xfrm>
          <a:prstGeom prst="teardrop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B3B1FB-F127-4378-30DB-9694CEA73A97}"/>
              </a:ext>
            </a:extLst>
          </p:cNvPr>
          <p:cNvSpPr txBox="1">
            <a:spLocks/>
          </p:cNvSpPr>
          <p:nvPr/>
        </p:nvSpPr>
        <p:spPr>
          <a:xfrm>
            <a:off x="3302855" y="4149482"/>
            <a:ext cx="2784019" cy="94361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>
                <a:solidFill>
                  <a:srgbClr val="595959"/>
                </a:solidFill>
                <a:latin typeface="Aptos Light"/>
              </a:rPr>
              <a:t>6+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tahun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</a:t>
            </a:r>
            <a:r>
              <a:rPr lang="en-US" sz="1500" err="1">
                <a:solidFill>
                  <a:srgbClr val="595959"/>
                </a:solidFill>
                <a:latin typeface="Aptos Light"/>
                <a:ea typeface="+mn-lt"/>
                <a:cs typeface="+mn-lt"/>
              </a:rPr>
              <a:t>pengalaman</a:t>
            </a:r>
            <a:r>
              <a:rPr lang="en-US" sz="1500">
                <a:solidFill>
                  <a:srgbClr val="595959"/>
                </a:solidFill>
                <a:latin typeface="Aptos Light"/>
                <a:ea typeface="+mn-lt"/>
                <a:cs typeface="+mn-lt"/>
              </a:rPr>
              <a:t> 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di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bidang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Anti-Fraud.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Pengalaman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sebelumnya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meliputi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</a:t>
            </a:r>
            <a:r>
              <a:rPr lang="en-US" sz="1500" i="1">
                <a:solidFill>
                  <a:srgbClr val="595959"/>
                </a:solidFill>
                <a:latin typeface="Aptos Light"/>
              </a:rPr>
              <a:t>e-commerce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serta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</a:t>
            </a:r>
            <a:r>
              <a:rPr lang="en-US" sz="1500" i="1">
                <a:solidFill>
                  <a:srgbClr val="595959"/>
                </a:solidFill>
                <a:latin typeface="Aptos Light"/>
              </a:rPr>
              <a:t>FinTech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9C22FB5-E6A1-DCF3-9459-A0ABEC7500EE}"/>
              </a:ext>
            </a:extLst>
          </p:cNvPr>
          <p:cNvSpPr txBox="1">
            <a:spLocks/>
          </p:cNvSpPr>
          <p:nvPr/>
        </p:nvSpPr>
        <p:spPr>
          <a:xfrm>
            <a:off x="6169617" y="4136990"/>
            <a:ext cx="2320342" cy="11199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err="1">
                <a:solidFill>
                  <a:srgbClr val="595959"/>
                </a:solidFill>
                <a:latin typeface="Aptos Light"/>
              </a:rPr>
              <a:t>Memiliki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</a:t>
            </a:r>
            <a:r>
              <a:rPr lang="en-US" sz="1500" i="1">
                <a:solidFill>
                  <a:srgbClr val="595959"/>
                </a:solidFill>
                <a:latin typeface="Aptos Light"/>
              </a:rPr>
              <a:t>repertoire 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AI/ML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beragam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 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meliputi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 Machine Learning, Graph Theory,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serta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 Computer Vision.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C0B9755-C033-4F5D-903F-3F4DB46DF181}"/>
              </a:ext>
            </a:extLst>
          </p:cNvPr>
          <p:cNvSpPr txBox="1">
            <a:spLocks/>
          </p:cNvSpPr>
          <p:nvPr/>
        </p:nvSpPr>
        <p:spPr>
          <a:xfrm>
            <a:off x="8945549" y="4182087"/>
            <a:ext cx="2919948" cy="11324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>
                <a:solidFill>
                  <a:srgbClr val="595959"/>
                </a:solidFill>
                <a:latin typeface="Aptos Light"/>
              </a:rPr>
              <a:t>6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tahun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 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pengalaman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di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berbagai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</a:t>
            </a:r>
            <a:r>
              <a:rPr lang="en-US" sz="1500" i="1">
                <a:solidFill>
                  <a:srgbClr val="595959"/>
                </a:solidFill>
                <a:latin typeface="Aptos Light"/>
              </a:rPr>
              <a:t>digital company, FinTech, 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&amp; startup pada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bidang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 Risk dan </a:t>
            </a:r>
            <a:r>
              <a:rPr lang="en-US" sz="1500" i="1">
                <a:solidFill>
                  <a:srgbClr val="595959"/>
                </a:solidFill>
                <a:latin typeface="Aptos Light"/>
              </a:rPr>
              <a:t>Business Intelligence.</a:t>
            </a:r>
          </a:p>
          <a:p>
            <a:pPr marL="0" indent="0">
              <a:buNone/>
            </a:pPr>
            <a:r>
              <a:rPr lang="en-US" sz="1500" err="1">
                <a:solidFill>
                  <a:srgbClr val="595959"/>
                </a:solidFill>
                <a:latin typeface="Aptos Light"/>
              </a:rPr>
              <a:t>Tersertifikasi</a:t>
            </a:r>
            <a:r>
              <a:rPr lang="en-US" sz="1500">
                <a:solidFill>
                  <a:srgbClr val="595959"/>
                </a:solidFill>
                <a:latin typeface="Aptos Light"/>
              </a:rPr>
              <a:t> di </a:t>
            </a:r>
            <a:r>
              <a:rPr lang="en-US" sz="1500" err="1">
                <a:solidFill>
                  <a:srgbClr val="595959"/>
                </a:solidFill>
                <a:latin typeface="Aptos Light"/>
              </a:rPr>
              <a:t>bidang</a:t>
            </a:r>
            <a:r>
              <a:rPr lang="en-US" sz="1500" i="1">
                <a:solidFill>
                  <a:srgbClr val="595959"/>
                </a:solidFill>
                <a:latin typeface="Aptos Light"/>
              </a:rPr>
              <a:t> Risk Management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C91930B-838C-E4E1-EE53-B9C5FDB6EC12}"/>
              </a:ext>
            </a:extLst>
          </p:cNvPr>
          <p:cNvSpPr txBox="1">
            <a:spLocks/>
          </p:cNvSpPr>
          <p:nvPr/>
        </p:nvSpPr>
        <p:spPr>
          <a:xfrm>
            <a:off x="5679684" y="811188"/>
            <a:ext cx="3593447" cy="6181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rgbClr val="595959"/>
                </a:solidFill>
              </a:rPr>
              <a:t>Kami</a:t>
            </a:r>
            <a:endParaRPr lang="en-US" sz="40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E65506-428B-D759-ACCE-F81E87F93583}"/>
              </a:ext>
            </a:extLst>
          </p:cNvPr>
          <p:cNvGrpSpPr/>
          <p:nvPr/>
        </p:nvGrpSpPr>
        <p:grpSpPr>
          <a:xfrm>
            <a:off x="7783136" y="906396"/>
            <a:ext cx="2123608" cy="399737"/>
            <a:chOff x="868181" y="2773180"/>
            <a:chExt cx="2123608" cy="3997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A5A143-AEE8-4B2D-3C12-2A1AE38AAAD5}"/>
                </a:ext>
              </a:extLst>
            </p:cNvPr>
            <p:cNvSpPr txBox="1"/>
            <p:nvPr/>
          </p:nvSpPr>
          <p:spPr>
            <a:xfrm>
              <a:off x="1611443" y="2841885"/>
              <a:ext cx="1380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Working Group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382E33D-2E99-09CE-8B9A-75A5ADB535A7}"/>
                </a:ext>
              </a:extLst>
            </p:cNvPr>
            <p:cNvSpPr txBox="1"/>
            <p:nvPr/>
          </p:nvSpPr>
          <p:spPr>
            <a:xfrm>
              <a:off x="874425" y="2816899"/>
              <a:ext cx="74326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>
                  <a:solidFill>
                    <a:srgbClr val="FFFFFF"/>
                  </a:solidFill>
                </a:rPr>
                <a:t>RAFM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BDF6A1D-1919-7692-8DEB-1E70B8EE08FE}"/>
                </a:ext>
              </a:extLst>
            </p:cNvPr>
            <p:cNvSpPr/>
            <p:nvPr/>
          </p:nvSpPr>
          <p:spPr>
            <a:xfrm>
              <a:off x="868181" y="2773180"/>
              <a:ext cx="1861278" cy="39973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EE98EF1F-61B8-FEF0-C941-B0BE18FED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72" y="5732297"/>
            <a:ext cx="408124" cy="3693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7A2C751-E8F5-333B-A970-20D0BACBA980}"/>
              </a:ext>
            </a:extLst>
          </p:cNvPr>
          <p:cNvSpPr txBox="1"/>
          <p:nvPr/>
        </p:nvSpPr>
        <p:spPr>
          <a:xfrm>
            <a:off x="1056468" y="5740047"/>
            <a:ext cx="92215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8"/>
              </a:rPr>
              <a:t>Garin A</a:t>
            </a:r>
            <a:endParaRPr lang="en-US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70AB8A-1EE9-F30E-4EFF-5A0D45EF5D01}"/>
              </a:ext>
            </a:extLst>
          </p:cNvPr>
          <p:cNvSpPr txBox="1"/>
          <p:nvPr/>
        </p:nvSpPr>
        <p:spPr>
          <a:xfrm>
            <a:off x="1069384" y="6101674"/>
            <a:ext cx="132252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9"/>
              </a:rPr>
              <a:t>researchgate/Lalu-Garin-Alham</a:t>
            </a:r>
            <a:endParaRPr lang="en-US" sz="1400"/>
          </a:p>
        </p:txBody>
      </p:sp>
      <p:pic>
        <p:nvPicPr>
          <p:cNvPr id="33" name="Picture 32" descr="A grey letter on a black background&#10;&#10;Description automatically generated">
            <a:extLst>
              <a:ext uri="{FF2B5EF4-FFF2-40B4-BE49-F238E27FC236}">
                <a16:creationId xmlns:a16="http://schemas.microsoft.com/office/drawing/2014/main" id="{22E1EE0F-E91F-1DAA-A7B1-CC3DE97A4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722" y="6184331"/>
            <a:ext cx="371368" cy="33063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C341F55-A860-1EC0-D3DC-1F1E32F317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4123" y="5719381"/>
            <a:ext cx="408124" cy="36937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1D4FEE8-89F8-6359-5530-9711DD96A249}"/>
              </a:ext>
            </a:extLst>
          </p:cNvPr>
          <p:cNvSpPr txBox="1"/>
          <p:nvPr/>
        </p:nvSpPr>
        <p:spPr>
          <a:xfrm>
            <a:off x="3705788" y="5649640"/>
            <a:ext cx="922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11"/>
              </a:rPr>
              <a:t>Ferdi Hidayat I</a:t>
            </a:r>
            <a:endParaRPr lang="en-US" sz="140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228109B-80BE-8DC2-BE06-E84773304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9615" y="5569055"/>
            <a:ext cx="408124" cy="36937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2FBB52C-4C5E-D43C-D457-D7E603E7AD16}"/>
              </a:ext>
            </a:extLst>
          </p:cNvPr>
          <p:cNvSpPr txBox="1"/>
          <p:nvPr/>
        </p:nvSpPr>
        <p:spPr>
          <a:xfrm>
            <a:off x="6584195" y="5499314"/>
            <a:ext cx="922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12"/>
              </a:rPr>
              <a:t>Kristy Natasha</a:t>
            </a:r>
            <a:endParaRPr lang="en-US" sz="140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E2014C-8E1A-2622-952C-0ACC8ED5CC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69617" y="6046921"/>
            <a:ext cx="446869" cy="5114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4D0C621-F9F8-8077-CB8D-D6F8DDA6B181}"/>
              </a:ext>
            </a:extLst>
          </p:cNvPr>
          <p:cNvSpPr txBox="1"/>
          <p:nvPr/>
        </p:nvSpPr>
        <p:spPr>
          <a:xfrm>
            <a:off x="6584619" y="6170060"/>
            <a:ext cx="14927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14"/>
              </a:rPr>
              <a:t>github/natgluons</a:t>
            </a:r>
            <a:endParaRPr lang="en-US" sz="140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88409C4-BE51-AD1A-6A81-6A46A14BED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2224" y="5656073"/>
            <a:ext cx="408124" cy="36937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F6DC3B6-51C6-21A2-8AE8-24263CD7149B}"/>
              </a:ext>
            </a:extLst>
          </p:cNvPr>
          <p:cNvSpPr txBox="1"/>
          <p:nvPr/>
        </p:nvSpPr>
        <p:spPr>
          <a:xfrm>
            <a:off x="9373889" y="5675892"/>
            <a:ext cx="14645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15"/>
              </a:rPr>
              <a:t>Nadirah Sudarto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90154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17002-1466-7436-CAC4-934EBA0E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3" y="911669"/>
            <a:ext cx="3070511" cy="795680"/>
          </a:xfrm>
        </p:spPr>
        <p:txBody>
          <a:bodyPr anchor="b">
            <a:normAutofit fontScale="90000"/>
          </a:bodyPr>
          <a:lstStyle/>
          <a:p>
            <a:r>
              <a:rPr lang="en-US" sz="5600" b="1" err="1"/>
              <a:t>Objektif</a:t>
            </a:r>
            <a:r>
              <a:rPr lang="en-US" sz="560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15C4C-F15E-726F-9985-ACCA959A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38" y="1630117"/>
            <a:ext cx="3072569" cy="30925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1.</a:t>
            </a:r>
          </a:p>
          <a:p>
            <a:pPr marL="0" indent="0">
              <a:buNone/>
            </a:pPr>
            <a:r>
              <a:rPr lang="en-US" sz="2000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Menguji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 dan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merumuskan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pendekatan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 multi-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spektrum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 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untuk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 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untuk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  memahami 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perilaku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 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fraud &amp; </a:t>
            </a:r>
            <a:r>
              <a:rPr lang="en-US" sz="2000" b="1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kejahatan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 </a:t>
            </a:r>
            <a:r>
              <a:rPr lang="en-US" sz="2000" b="1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terorganisir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 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di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ekosistem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 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keuangan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 digital.</a:t>
            </a:r>
            <a:endParaRPr lang="en-US" sz="2000">
              <a:solidFill>
                <a:schemeClr val="tx1">
                  <a:alpha val="80000"/>
                </a:schemeClr>
              </a:solidFill>
              <a:latin typeface="Corbel"/>
              <a:cs typeface="Calibri"/>
            </a:endParaRPr>
          </a:p>
        </p:txBody>
      </p:sp>
      <p:pic>
        <p:nvPicPr>
          <p:cNvPr id="4" name="Picture 3" descr="A black and white image of many lines&#10;&#10;Description automatically generated">
            <a:extLst>
              <a:ext uri="{FF2B5EF4-FFF2-40B4-BE49-F238E27FC236}">
                <a16:creationId xmlns:a16="http://schemas.microsoft.com/office/drawing/2014/main" id="{D59F7108-318E-48A2-E832-30B6159D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368" y="11371"/>
            <a:ext cx="5167653" cy="6847896"/>
          </a:xfrm>
          <a:prstGeom prst="rect">
            <a:avLst/>
          </a:prstGeom>
        </p:spPr>
      </p:pic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FC339A-9BD7-CF7F-13E5-7F805786E4CA}"/>
              </a:ext>
            </a:extLst>
          </p:cNvPr>
          <p:cNvSpPr txBox="1">
            <a:spLocks/>
          </p:cNvSpPr>
          <p:nvPr/>
        </p:nvSpPr>
        <p:spPr>
          <a:xfrm>
            <a:off x="3877679" y="1465141"/>
            <a:ext cx="3147096" cy="3344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2. </a:t>
            </a:r>
          </a:p>
          <a:p>
            <a:pPr marL="0" indent="0">
              <a:buNone/>
            </a:pPr>
            <a:r>
              <a:rPr lang="en-US" sz="2000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Mengembangkan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 dan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mengimplementasi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 </a:t>
            </a:r>
            <a:r>
              <a:rPr lang="en-US" sz="2000" i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framework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berbasis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 </a:t>
            </a:r>
            <a:r>
              <a:rPr lang="en-US" sz="2000" b="1" i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Graph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 dan </a:t>
            </a:r>
            <a:r>
              <a:rPr lang="en-US" sz="2000" b="1" i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AI/ML 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untuk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 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 </a:t>
            </a:r>
            <a:r>
              <a:rPr lang="en-US" sz="2000" b="1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mendeteksi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 </a:t>
            </a:r>
            <a:r>
              <a:rPr lang="en-US" sz="2000" b="1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sindikat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 </a:t>
            </a:r>
            <a:r>
              <a:rPr lang="en-US" sz="2000" b="1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kejahatan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 </a:t>
            </a:r>
            <a:r>
              <a:rPr lang="en-US" sz="2000" b="1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keuangan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 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secara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 </a:t>
            </a:r>
            <a:r>
              <a:rPr lang="en-US" sz="2000" err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terintegrasi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.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US" sz="2400" b="1">
              <a:solidFill>
                <a:schemeClr val="tx1">
                  <a:alpha val="80000"/>
                </a:schemeClr>
              </a:solidFill>
              <a:latin typeface="Corbel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1D692-4210-4774-DEC6-B289E6CD9E62}"/>
              </a:ext>
            </a:extLst>
          </p:cNvPr>
          <p:cNvSpPr/>
          <p:nvPr/>
        </p:nvSpPr>
        <p:spPr>
          <a:xfrm>
            <a:off x="-271364" y="783901"/>
            <a:ext cx="7297117" cy="774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7A91B9-2BB0-61D4-6C56-E6E8EA8AD3E4}"/>
              </a:ext>
            </a:extLst>
          </p:cNvPr>
          <p:cNvGrpSpPr/>
          <p:nvPr/>
        </p:nvGrpSpPr>
        <p:grpSpPr>
          <a:xfrm>
            <a:off x="-6245" y="6370820"/>
            <a:ext cx="2123608" cy="399737"/>
            <a:chOff x="868181" y="2773180"/>
            <a:chExt cx="2123608" cy="3997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32D463-8A02-FEE5-E165-4B6977CD639C}"/>
                </a:ext>
              </a:extLst>
            </p:cNvPr>
            <p:cNvSpPr txBox="1"/>
            <p:nvPr/>
          </p:nvSpPr>
          <p:spPr>
            <a:xfrm>
              <a:off x="1611443" y="2841885"/>
              <a:ext cx="1380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Working Group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107400-CD2D-2003-FC22-4A9DB8F4FE00}"/>
                </a:ext>
              </a:extLst>
            </p:cNvPr>
            <p:cNvSpPr txBox="1"/>
            <p:nvPr/>
          </p:nvSpPr>
          <p:spPr>
            <a:xfrm>
              <a:off x="874425" y="2816899"/>
              <a:ext cx="74326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>
                  <a:solidFill>
                    <a:srgbClr val="FFFFFF"/>
                  </a:solidFill>
                </a:rPr>
                <a:t>RAFM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35AFA2-F15C-FE3E-08FB-91E71B914084}"/>
                </a:ext>
              </a:extLst>
            </p:cNvPr>
            <p:cNvSpPr/>
            <p:nvPr/>
          </p:nvSpPr>
          <p:spPr>
            <a:xfrm>
              <a:off x="868181" y="2773180"/>
              <a:ext cx="1861278" cy="39973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2EF41C-0C6E-C7DC-718F-CB71B3BAD6BB}"/>
              </a:ext>
            </a:extLst>
          </p:cNvPr>
          <p:cNvSpPr txBox="1">
            <a:spLocks/>
          </p:cNvSpPr>
          <p:nvPr/>
        </p:nvSpPr>
        <p:spPr>
          <a:xfrm>
            <a:off x="804698" y="4475665"/>
            <a:ext cx="6220077" cy="17579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>
                    <a:alpha val="80000"/>
                  </a:schemeClr>
                </a:solidFill>
                <a:latin typeface="Corbel"/>
                <a:ea typeface="+mn-lt"/>
                <a:cs typeface="Calibri"/>
              </a:rPr>
              <a:t>3. </a:t>
            </a:r>
          </a:p>
          <a:p>
            <a:pPr marL="0" indent="0">
              <a:buNone/>
            </a:pPr>
            <a:r>
              <a:rPr lang="en-US" sz="2200" err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Membantu</a:t>
            </a:r>
            <a:r>
              <a:rPr lang="en-US" sz="2200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 </a:t>
            </a:r>
            <a:r>
              <a:rPr lang="en-US" sz="2200" err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mewujudkan</a:t>
            </a:r>
            <a:r>
              <a:rPr lang="en-US" sz="2200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 </a:t>
            </a:r>
            <a:r>
              <a:rPr lang="en-US" sz="2200" b="1" err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inklusi</a:t>
            </a:r>
            <a:r>
              <a:rPr lang="en-US" sz="2200" b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 </a:t>
            </a:r>
            <a:r>
              <a:rPr lang="en-US" sz="2200" b="1" err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keuangan</a:t>
            </a:r>
            <a:r>
              <a:rPr lang="en-US" sz="2200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 Indonesia yang </a:t>
            </a:r>
            <a:r>
              <a:rPr lang="en-US" sz="2200" err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mengedepankan</a:t>
            </a:r>
            <a:r>
              <a:rPr lang="en-US" sz="2200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 </a:t>
            </a:r>
            <a:r>
              <a:rPr lang="en-US" sz="2200" b="1" err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perlindungan</a:t>
            </a:r>
            <a:r>
              <a:rPr lang="en-US" sz="2200" b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, </a:t>
            </a:r>
            <a:r>
              <a:rPr lang="en-US" sz="2200" b="1" err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keamanan</a:t>
            </a:r>
            <a:r>
              <a:rPr lang="en-US" sz="2200" b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 </a:t>
            </a:r>
            <a:r>
              <a:rPr lang="en-US" sz="2200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&amp; </a:t>
            </a:r>
            <a:r>
              <a:rPr lang="en-US" sz="2200" b="1" err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kepercayaan</a:t>
            </a:r>
            <a:r>
              <a:rPr lang="en-US" sz="2200" b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 </a:t>
            </a:r>
            <a:r>
              <a:rPr lang="en-US" sz="2200" b="1" err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pengguna</a:t>
            </a:r>
            <a:r>
              <a:rPr lang="en-US" sz="2200" b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 </a:t>
            </a:r>
            <a:r>
              <a:rPr lang="en-US" sz="2200" err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melalui</a:t>
            </a:r>
            <a:r>
              <a:rPr lang="en-US" sz="2200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 </a:t>
            </a:r>
            <a:r>
              <a:rPr lang="en-US" sz="2200" err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upaya</a:t>
            </a:r>
            <a:r>
              <a:rPr lang="en-US" sz="2200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 </a:t>
            </a:r>
            <a:r>
              <a:rPr lang="en-US" sz="2200" err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kolaboratif</a:t>
            </a:r>
            <a:r>
              <a:rPr lang="en-US" sz="2200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 </a:t>
            </a:r>
            <a:r>
              <a:rPr lang="en-US" sz="2200" b="1" err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pencegahan</a:t>
            </a:r>
            <a:r>
              <a:rPr lang="en-US" sz="2200" b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 fraud &amp; </a:t>
            </a:r>
            <a:r>
              <a:rPr lang="en-US" sz="2200" b="1" err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kejahatan</a:t>
            </a:r>
            <a:r>
              <a:rPr lang="en-US" sz="2200" b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 </a:t>
            </a:r>
            <a:r>
              <a:rPr lang="en-US" sz="2200" b="1" err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terorganisir</a:t>
            </a:r>
            <a:r>
              <a:rPr lang="en-US" sz="2200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 dan </a:t>
            </a:r>
            <a:r>
              <a:rPr lang="en-US" sz="2200" b="1" err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pemberantasan</a:t>
            </a:r>
            <a:r>
              <a:rPr lang="en-US" sz="2200" b="1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 TPPU</a:t>
            </a:r>
            <a:r>
              <a:rPr lang="en-US" sz="2200">
                <a:solidFill>
                  <a:schemeClr val="tx1">
                    <a:alpha val="80000"/>
                  </a:schemeClr>
                </a:solidFill>
                <a:latin typeface="Corbel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934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using a cell phone&#10;&#10;Description automatically generated">
            <a:extLst>
              <a:ext uri="{FF2B5EF4-FFF2-40B4-BE49-F238E27FC236}">
                <a16:creationId xmlns:a16="http://schemas.microsoft.com/office/drawing/2014/main" id="{EE0A8AC2-B33A-C164-45E3-3FBA6650B1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42" t="2173" r="42272" b="-2130"/>
          <a:stretch/>
        </p:blipFill>
        <p:spPr>
          <a:xfrm>
            <a:off x="1399" y="927253"/>
            <a:ext cx="3762600" cy="606282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58CEBFA-B6AE-14D3-992A-C833161F111F}"/>
              </a:ext>
            </a:extLst>
          </p:cNvPr>
          <p:cNvSpPr/>
          <p:nvPr/>
        </p:nvSpPr>
        <p:spPr>
          <a:xfrm>
            <a:off x="6907965" y="4472065"/>
            <a:ext cx="4759380" cy="149901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60DAA8-7725-E1EB-2E92-1DF0E8B2830D}"/>
              </a:ext>
            </a:extLst>
          </p:cNvPr>
          <p:cNvGrpSpPr/>
          <p:nvPr/>
        </p:nvGrpSpPr>
        <p:grpSpPr>
          <a:xfrm>
            <a:off x="407299" y="944908"/>
            <a:ext cx="4067265" cy="1171194"/>
            <a:chOff x="3278346" y="2938752"/>
            <a:chExt cx="4067265" cy="117119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CA5769B-1E61-BB01-1096-263E20DAE8A9}"/>
                </a:ext>
              </a:extLst>
            </p:cNvPr>
            <p:cNvGrpSpPr/>
            <p:nvPr/>
          </p:nvGrpSpPr>
          <p:grpSpPr>
            <a:xfrm>
              <a:off x="3413210" y="3278949"/>
              <a:ext cx="2597443" cy="830997"/>
              <a:chOff x="1260896" y="2910545"/>
              <a:chExt cx="1602869" cy="512740"/>
            </a:xfrm>
          </p:grpSpPr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56719B0D-1730-A24F-E8C8-F4503EDE09BA}"/>
                  </a:ext>
                </a:extLst>
              </p:cNvPr>
              <p:cNvSpPr txBox="1"/>
              <p:nvPr/>
            </p:nvSpPr>
            <p:spPr>
              <a:xfrm>
                <a:off x="1675313" y="2910545"/>
                <a:ext cx="1188452" cy="512740"/>
              </a:xfrm>
              <a:prstGeom prst="rect">
                <a:avLst/>
              </a:prstGeom>
              <a:solidFill>
                <a:srgbClr val="747474">
                  <a:alpha val="40000"/>
                </a:srgbClr>
              </a:solidFill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30">
                  <a:defRPr/>
                </a:pPr>
                <a:r>
                  <a:rPr lang="en-US" sz="4800" b="1">
                    <a:solidFill>
                      <a:schemeClr val="bg1"/>
                    </a:solidFill>
                    <a:latin typeface="Poppins"/>
                    <a:cs typeface="Poppins"/>
                  </a:rPr>
                  <a:t>104</a:t>
                </a:r>
                <a:r>
                  <a:rPr lang="en-US" sz="4800">
                    <a:solidFill>
                      <a:schemeClr val="bg1"/>
                    </a:solidFill>
                    <a:latin typeface="Poppins"/>
                    <a:cs typeface="Poppins"/>
                  </a:rPr>
                  <a:t>%</a:t>
                </a:r>
                <a:endParaRPr lang="en-US" sz="4800">
                  <a:solidFill>
                    <a:schemeClr val="bg1"/>
                  </a:solidFill>
                  <a:latin typeface="Poppins"/>
                  <a:ea typeface="Open Sans"/>
                  <a:cs typeface="Poppin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CA043320-B517-BD15-6374-8562E841E3BD}"/>
                  </a:ext>
                </a:extLst>
              </p:cNvPr>
              <p:cNvSpPr/>
              <p:nvPr/>
            </p:nvSpPr>
            <p:spPr>
              <a:xfrm>
                <a:off x="1260896" y="3024942"/>
                <a:ext cx="354317" cy="303576"/>
              </a:xfrm>
              <a:prstGeom prst="triangl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CE3304-E907-6DFB-BBF4-86D840008812}"/>
                </a:ext>
              </a:extLst>
            </p:cNvPr>
            <p:cNvSpPr txBox="1"/>
            <p:nvPr/>
          </p:nvSpPr>
          <p:spPr>
            <a:xfrm>
              <a:off x="3278346" y="2938752"/>
              <a:ext cx="4067265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2000" b="1" err="1">
                  <a:solidFill>
                    <a:schemeClr val="bg1"/>
                  </a:solidFill>
                  <a:latin typeface="Poppins"/>
                  <a:ea typeface="Open Sans"/>
                  <a:cs typeface="Poppins"/>
                </a:rPr>
                <a:t>Pertumbuh</a:t>
              </a:r>
              <a:r>
                <a:rPr lang="en-US" sz="2000" b="1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/>
                  <a:ea typeface="Open Sans"/>
                  <a:cs typeface="Poppins"/>
                </a:rPr>
                <a:t>an</a:t>
              </a:r>
              <a:r>
                <a:rPr lang="en-US" sz="2000" b="1">
                  <a:solidFill>
                    <a:schemeClr val="bg1"/>
                  </a:solidFill>
                  <a:latin typeface="Poppins"/>
                  <a:ea typeface="Open Sans"/>
                  <a:cs typeface="Poppins"/>
                </a:rPr>
                <a:t> </a:t>
              </a:r>
              <a:r>
                <a:rPr lang="en-US" sz="2000" b="1" err="1">
                  <a:solidFill>
                    <a:schemeClr val="bg1"/>
                  </a:solidFill>
                  <a:latin typeface="Poppins"/>
                  <a:ea typeface="Open Sans"/>
                  <a:cs typeface="Poppins"/>
                </a:rPr>
                <a:t>Transaksi</a:t>
              </a:r>
              <a:r>
                <a:rPr lang="en-US" sz="2000" b="1">
                  <a:solidFill>
                    <a:schemeClr val="bg1"/>
                  </a:solidFill>
                  <a:latin typeface="Poppins"/>
                  <a:ea typeface="Open Sans"/>
                  <a:cs typeface="Poppins"/>
                </a:rPr>
                <a:t> </a:t>
              </a:r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/>
                  <a:ea typeface="Open Sans"/>
                  <a:cs typeface="Poppins"/>
                </a:rPr>
                <a:t>QRIS</a:t>
              </a:r>
              <a:endPara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Poppins"/>
                <a:cs typeface="Poppi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18899E-DB9D-5E89-1EE6-A67A4DAD2880}"/>
              </a:ext>
            </a:extLst>
          </p:cNvPr>
          <p:cNvGrpSpPr/>
          <p:nvPr/>
        </p:nvGrpSpPr>
        <p:grpSpPr>
          <a:xfrm>
            <a:off x="436082" y="2311793"/>
            <a:ext cx="4115207" cy="1435114"/>
            <a:chOff x="3328119" y="2830298"/>
            <a:chExt cx="4115207" cy="14351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D11FF34-C8E7-178A-A183-31FB8BE4417D}"/>
                </a:ext>
              </a:extLst>
            </p:cNvPr>
            <p:cNvGrpSpPr/>
            <p:nvPr/>
          </p:nvGrpSpPr>
          <p:grpSpPr>
            <a:xfrm>
              <a:off x="4029398" y="3213858"/>
              <a:ext cx="1764811" cy="1051554"/>
              <a:chOff x="1589770" y="2192284"/>
              <a:chExt cx="1089056" cy="648827"/>
            </a:xfrm>
          </p:grpSpPr>
          <p:sp>
            <p:nvSpPr>
              <p:cNvPr id="13" name="TextBox 2">
                <a:extLst>
                  <a:ext uri="{FF2B5EF4-FFF2-40B4-BE49-F238E27FC236}">
                    <a16:creationId xmlns:a16="http://schemas.microsoft.com/office/drawing/2014/main" id="{4FBDB961-080E-DAE8-1068-5B6ABDEC170B}"/>
                  </a:ext>
                </a:extLst>
              </p:cNvPr>
              <p:cNvSpPr txBox="1"/>
              <p:nvPr/>
            </p:nvSpPr>
            <p:spPr>
              <a:xfrm>
                <a:off x="1589770" y="2192284"/>
                <a:ext cx="1089056" cy="512740"/>
              </a:xfrm>
              <a:prstGeom prst="rect">
                <a:avLst/>
              </a:prstGeom>
              <a:solidFill>
                <a:srgbClr val="747474">
                  <a:alpha val="40000"/>
                </a:srgbClr>
              </a:solidFill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30">
                  <a:defRPr/>
                </a:pPr>
                <a:r>
                  <a:rPr lang="en-US" sz="4800">
                    <a:solidFill>
                      <a:schemeClr val="bg1"/>
                    </a:solidFill>
                    <a:latin typeface="Poppins"/>
                    <a:cs typeface="Poppins"/>
                  </a:rPr>
                  <a:t>~</a:t>
                </a:r>
                <a:r>
                  <a:rPr lang="en-US" sz="4800" b="1">
                    <a:solidFill>
                      <a:schemeClr val="bg1"/>
                    </a:solidFill>
                    <a:latin typeface="Poppins"/>
                    <a:cs typeface="Poppins"/>
                  </a:rPr>
                  <a:t>74</a:t>
                </a:r>
                <a:r>
                  <a:rPr lang="en-US" sz="4800">
                    <a:solidFill>
                      <a:schemeClr val="bg1"/>
                    </a:solidFill>
                    <a:latin typeface="Poppins"/>
                    <a:cs typeface="Poppins"/>
                  </a:rPr>
                  <a:t>%</a:t>
                </a:r>
                <a:endParaRPr lang="en-US" sz="4800">
                  <a:solidFill>
                    <a:schemeClr val="bg1"/>
                  </a:solidFill>
                  <a:latin typeface="Poppins"/>
                  <a:ea typeface="Open Sans"/>
                  <a:cs typeface="Poppins"/>
                </a:endParaRPr>
              </a:p>
            </p:txBody>
          </p:sp>
          <p:sp>
            <p:nvSpPr>
              <p:cNvPr id="14" name="TextBox 3">
                <a:extLst>
                  <a:ext uri="{FF2B5EF4-FFF2-40B4-BE49-F238E27FC236}">
                    <a16:creationId xmlns:a16="http://schemas.microsoft.com/office/drawing/2014/main" id="{1ADA3E0F-6378-FB25-1DAC-E2419C914AB8}"/>
                  </a:ext>
                </a:extLst>
              </p:cNvPr>
              <p:cNvSpPr txBox="1"/>
              <p:nvPr/>
            </p:nvSpPr>
            <p:spPr>
              <a:xfrm>
                <a:off x="1599919" y="2670198"/>
                <a:ext cx="904332" cy="1709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>
                    <a:solidFill>
                      <a:schemeClr val="bg1"/>
                    </a:solidFill>
                    <a:latin typeface="Poppins"/>
                    <a:cs typeface="Poppins"/>
                  </a:rPr>
                  <a:t>YoY 2023 to 2022</a:t>
                </a:r>
                <a:endParaRPr lang="en-US">
                  <a:solidFill>
                    <a:schemeClr val="bg1"/>
                  </a:solidFill>
                  <a:latin typeface="Poppins"/>
                  <a:cs typeface="Poppins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46AA26-4E71-9A68-95E1-5AA4132C48BB}"/>
                </a:ext>
              </a:extLst>
            </p:cNvPr>
            <p:cNvSpPr txBox="1"/>
            <p:nvPr/>
          </p:nvSpPr>
          <p:spPr>
            <a:xfrm>
              <a:off x="3328119" y="2830298"/>
              <a:ext cx="4115207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b="1" err="1">
                  <a:solidFill>
                    <a:schemeClr val="bg1"/>
                  </a:solidFill>
                  <a:latin typeface="Poppins"/>
                  <a:ea typeface="Open Sans"/>
                  <a:cs typeface="Poppins"/>
                </a:rPr>
                <a:t>Pertumbuh</a:t>
              </a:r>
              <a:r>
                <a:rPr lang="en-US" sz="2000" b="1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/>
                  <a:ea typeface="Open Sans"/>
                  <a:cs typeface="Poppins"/>
                </a:rPr>
                <a:t>an</a:t>
              </a:r>
              <a:r>
                <a:rPr lang="en-US" sz="2000" b="1">
                  <a:solidFill>
                    <a:schemeClr val="bg1"/>
                  </a:solidFill>
                  <a:latin typeface="Poppins"/>
                  <a:ea typeface="Open Sans"/>
                  <a:cs typeface="Poppins"/>
                </a:rPr>
                <a:t> </a:t>
              </a:r>
              <a:r>
                <a:rPr lang="en-US" sz="2000" b="1" err="1">
                  <a:solidFill>
                    <a:schemeClr val="bg1"/>
                  </a:solidFill>
                  <a:latin typeface="Poppins"/>
                  <a:ea typeface="Open Sans"/>
                  <a:cs typeface="Poppins"/>
                </a:rPr>
                <a:t>Pengguna</a:t>
              </a:r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/>
                  <a:ea typeface="Open Sans"/>
                  <a:cs typeface="Poppins"/>
                </a:rPr>
                <a:t> QRIS</a:t>
              </a:r>
              <a:endPara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Poppins"/>
                <a:cs typeface="Poppin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38BBB1-C5E7-0D17-6CC4-1D3E50822C78}"/>
              </a:ext>
            </a:extLst>
          </p:cNvPr>
          <p:cNvGrpSpPr/>
          <p:nvPr/>
        </p:nvGrpSpPr>
        <p:grpSpPr>
          <a:xfrm>
            <a:off x="486369" y="3825865"/>
            <a:ext cx="4115206" cy="1466402"/>
            <a:chOff x="3385803" y="2728842"/>
            <a:chExt cx="4115206" cy="146640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528807-C74E-1808-9AD3-D927275B4F46}"/>
                </a:ext>
              </a:extLst>
            </p:cNvPr>
            <p:cNvGrpSpPr/>
            <p:nvPr/>
          </p:nvGrpSpPr>
          <p:grpSpPr>
            <a:xfrm>
              <a:off x="3997302" y="3025714"/>
              <a:ext cx="1819800" cy="1169530"/>
              <a:chOff x="1569965" y="2076199"/>
              <a:chExt cx="1122989" cy="721621"/>
            </a:xfrm>
          </p:grpSpPr>
          <p:sp>
            <p:nvSpPr>
              <p:cNvPr id="20" name="TextBox 2">
                <a:extLst>
                  <a:ext uri="{FF2B5EF4-FFF2-40B4-BE49-F238E27FC236}">
                    <a16:creationId xmlns:a16="http://schemas.microsoft.com/office/drawing/2014/main" id="{F168FE37-D016-0BF0-8027-2A79EE085948}"/>
                  </a:ext>
                </a:extLst>
              </p:cNvPr>
              <p:cNvSpPr txBox="1"/>
              <p:nvPr/>
            </p:nvSpPr>
            <p:spPr>
              <a:xfrm>
                <a:off x="1569965" y="2076199"/>
                <a:ext cx="1122989" cy="512740"/>
              </a:xfrm>
              <a:prstGeom prst="rect">
                <a:avLst/>
              </a:prstGeom>
              <a:solidFill>
                <a:srgbClr val="747474">
                  <a:alpha val="40000"/>
                </a:srgbClr>
              </a:solidFill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330">
                  <a:defRPr/>
                </a:pPr>
                <a:r>
                  <a:rPr lang="en-US" sz="4800">
                    <a:solidFill>
                      <a:schemeClr val="bg1"/>
                    </a:solidFill>
                    <a:latin typeface="Poppins"/>
                    <a:cs typeface="Poppins"/>
                  </a:rPr>
                  <a:t>~</a:t>
                </a:r>
                <a:r>
                  <a:rPr lang="en-US" sz="4800" b="1">
                    <a:solidFill>
                      <a:schemeClr val="bg1"/>
                    </a:solidFill>
                    <a:latin typeface="Poppins"/>
                    <a:cs typeface="Poppins"/>
                  </a:rPr>
                  <a:t>40</a:t>
                </a:r>
                <a:r>
                  <a:rPr lang="en-US" sz="4800">
                    <a:solidFill>
                      <a:schemeClr val="bg1"/>
                    </a:solidFill>
                    <a:latin typeface="Poppins"/>
                    <a:cs typeface="Poppins"/>
                  </a:rPr>
                  <a:t>%</a:t>
                </a:r>
                <a:endParaRPr lang="en-US" sz="4800">
                  <a:solidFill>
                    <a:schemeClr val="bg1"/>
                  </a:solidFill>
                  <a:latin typeface="Poppins"/>
                  <a:ea typeface="Open Sans"/>
                  <a:cs typeface="Poppins"/>
                </a:endParaRPr>
              </a:p>
            </p:txBody>
          </p:sp>
          <p:sp>
            <p:nvSpPr>
              <p:cNvPr id="21" name="TextBox 3">
                <a:extLst>
                  <a:ext uri="{FF2B5EF4-FFF2-40B4-BE49-F238E27FC236}">
                    <a16:creationId xmlns:a16="http://schemas.microsoft.com/office/drawing/2014/main" id="{246DA6FE-BC9D-2E66-F287-85E9945C9C92}"/>
                  </a:ext>
                </a:extLst>
              </p:cNvPr>
              <p:cNvSpPr txBox="1"/>
              <p:nvPr/>
            </p:nvSpPr>
            <p:spPr>
              <a:xfrm>
                <a:off x="1589067" y="2626907"/>
                <a:ext cx="904332" cy="17091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>
                    <a:solidFill>
                      <a:schemeClr val="bg1"/>
                    </a:solidFill>
                    <a:latin typeface="Poppins"/>
                    <a:cs typeface="Poppins"/>
                  </a:rPr>
                  <a:t>YoY 2023 to 2022</a:t>
                </a:r>
                <a:endParaRPr lang="en-US">
                  <a:solidFill>
                    <a:schemeClr val="bg1"/>
                  </a:solidFill>
                  <a:latin typeface="Poppins"/>
                  <a:cs typeface="Poppins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BDEAEF-5AA1-FF74-4492-C87F4E8195F3}"/>
                </a:ext>
              </a:extLst>
            </p:cNvPr>
            <p:cNvSpPr txBox="1"/>
            <p:nvPr/>
          </p:nvSpPr>
          <p:spPr>
            <a:xfrm>
              <a:off x="3385803" y="2728842"/>
              <a:ext cx="4115206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b="1" err="1">
                  <a:solidFill>
                    <a:schemeClr val="bg1"/>
                  </a:solidFill>
                  <a:latin typeface="Poppins"/>
                  <a:ea typeface="Open Sans"/>
                  <a:cs typeface="Poppins"/>
                </a:rPr>
                <a:t>Pertumbuh</a:t>
              </a:r>
              <a:r>
                <a:rPr lang="en-US" sz="2000" b="1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oppins"/>
                  <a:ea typeface="Open Sans"/>
                  <a:cs typeface="Poppins"/>
                </a:rPr>
                <a:t>an</a:t>
              </a:r>
              <a:r>
                <a:rPr lang="en-US" sz="2000" b="1">
                  <a:solidFill>
                    <a:schemeClr val="bg1"/>
                  </a:solidFill>
                  <a:latin typeface="Poppins"/>
                  <a:ea typeface="Open Sans"/>
                  <a:cs typeface="Poppins"/>
                </a:rPr>
                <a:t> Merchant</a:t>
              </a:r>
              <a:r>
                <a:rPr lang="en-US" sz="20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"/>
                  <a:ea typeface="Open Sans"/>
                  <a:cs typeface="Poppins"/>
                </a:rPr>
                <a:t> QRIS</a:t>
              </a:r>
            </a:p>
          </p:txBody>
        </p: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A158F0-3D1A-A012-3D87-8E12FA86A83B}"/>
              </a:ext>
            </a:extLst>
          </p:cNvPr>
          <p:cNvSpPr/>
          <p:nvPr/>
        </p:nvSpPr>
        <p:spPr>
          <a:xfrm>
            <a:off x="2961767" y="2852662"/>
            <a:ext cx="584200" cy="49530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64470DB-9311-77C5-8379-EB424E7A8795}"/>
              </a:ext>
            </a:extLst>
          </p:cNvPr>
          <p:cNvSpPr/>
          <p:nvPr/>
        </p:nvSpPr>
        <p:spPr>
          <a:xfrm>
            <a:off x="2961767" y="4249760"/>
            <a:ext cx="584200" cy="49530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65EF74-D297-75F9-9E18-A128D35B8933}"/>
              </a:ext>
            </a:extLst>
          </p:cNvPr>
          <p:cNvSpPr txBox="1"/>
          <p:nvPr/>
        </p:nvSpPr>
        <p:spPr>
          <a:xfrm>
            <a:off x="3738802" y="1267885"/>
            <a:ext cx="2616796" cy="7540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err="1">
                <a:latin typeface="Corbel"/>
                <a:cs typeface="Poppins"/>
              </a:rPr>
              <a:t>Peredaran</a:t>
            </a:r>
            <a:r>
              <a:rPr lang="en-US" sz="1600" b="1">
                <a:latin typeface="Corbel"/>
                <a:cs typeface="Poppins"/>
              </a:rPr>
              <a:t> uang </a:t>
            </a:r>
            <a:r>
              <a:rPr lang="en-US" sz="1600" b="1" err="1">
                <a:latin typeface="Corbel"/>
                <a:cs typeface="Poppins"/>
              </a:rPr>
              <a:t>elektronik</a:t>
            </a:r>
            <a:r>
              <a:rPr lang="en-US" sz="1600" b="1">
                <a:latin typeface="Corbel"/>
                <a:cs typeface="Poppins"/>
              </a:rPr>
              <a:t> </a:t>
            </a:r>
            <a:r>
              <a:rPr lang="en-US" sz="1600">
                <a:latin typeface="Corbel"/>
                <a:cs typeface="Poppins"/>
              </a:rPr>
              <a:t>yang </a:t>
            </a:r>
            <a:r>
              <a:rPr lang="en-US" sz="1600" err="1">
                <a:latin typeface="Corbel"/>
                <a:cs typeface="Poppins"/>
              </a:rPr>
              <a:t>semakin</a:t>
            </a:r>
            <a:r>
              <a:rPr lang="en-US" sz="1600">
                <a:latin typeface="Corbel"/>
                <a:cs typeface="Poppins"/>
              </a:rPr>
              <a:t> </a:t>
            </a:r>
            <a:r>
              <a:rPr lang="en-US" sz="1600" err="1">
                <a:latin typeface="Corbel"/>
                <a:cs typeface="Poppins"/>
              </a:rPr>
              <a:t>besar</a:t>
            </a:r>
            <a:endParaRPr lang="en-US" sz="1600" b="1" err="1">
              <a:latin typeface="Corbel"/>
              <a:cs typeface="Poppins"/>
            </a:endParaRPr>
          </a:p>
          <a:p>
            <a:r>
              <a:rPr lang="en-US" sz="1100">
                <a:latin typeface="Corbel"/>
                <a:cs typeface="Poppins"/>
              </a:rPr>
              <a:t>Allowing more crimes to take place </a:t>
            </a:r>
            <a:r>
              <a:rPr lang="en-US" sz="1100" i="1">
                <a:latin typeface="Corbel"/>
                <a:cs typeface="Poppins"/>
              </a:rPr>
              <a:t>online</a:t>
            </a:r>
            <a:endParaRPr lang="en-US" sz="1100" b="1">
              <a:latin typeface="Corbel"/>
              <a:cs typeface="Poppin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39EDC9-740B-6E77-6E8D-B531C6078C94}"/>
              </a:ext>
            </a:extLst>
          </p:cNvPr>
          <p:cNvSpPr txBox="1"/>
          <p:nvPr/>
        </p:nvSpPr>
        <p:spPr>
          <a:xfrm>
            <a:off x="3738803" y="2640974"/>
            <a:ext cx="2616796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err="1">
                <a:latin typeface="Corbel"/>
                <a:cs typeface="Poppins"/>
              </a:rPr>
              <a:t>Semakin</a:t>
            </a:r>
            <a:r>
              <a:rPr lang="en-US" sz="1600">
                <a:latin typeface="Corbel"/>
                <a:cs typeface="Poppins"/>
              </a:rPr>
              <a:t> </a:t>
            </a:r>
            <a:r>
              <a:rPr lang="en-US" sz="1600" err="1">
                <a:latin typeface="Corbel"/>
                <a:cs typeface="Poppins"/>
              </a:rPr>
              <a:t>banyak</a:t>
            </a:r>
            <a:r>
              <a:rPr lang="en-US" sz="1600">
                <a:latin typeface="Corbel"/>
                <a:cs typeface="Poppins"/>
              </a:rPr>
              <a:t> </a:t>
            </a:r>
            <a:r>
              <a:rPr lang="en-US" sz="1600" b="1" err="1">
                <a:latin typeface="Corbel"/>
                <a:cs typeface="Poppins"/>
              </a:rPr>
              <a:t>populasi</a:t>
            </a:r>
            <a:r>
              <a:rPr lang="en-US" sz="1600">
                <a:latin typeface="Corbel"/>
                <a:cs typeface="Poppins"/>
              </a:rPr>
              <a:t> </a:t>
            </a:r>
            <a:r>
              <a:rPr lang="en-US" sz="1600" b="1" err="1">
                <a:latin typeface="Corbel"/>
                <a:cs typeface="Poppins"/>
              </a:rPr>
              <a:t>masyarakat</a:t>
            </a:r>
            <a:r>
              <a:rPr lang="en-US" sz="1600" b="1">
                <a:latin typeface="Corbel"/>
                <a:cs typeface="Poppins"/>
              </a:rPr>
              <a:t> </a:t>
            </a:r>
            <a:r>
              <a:rPr lang="en-US" sz="1600" err="1">
                <a:latin typeface="Corbel"/>
                <a:cs typeface="Poppins"/>
              </a:rPr>
              <a:t>ke</a:t>
            </a:r>
            <a:r>
              <a:rPr lang="en-US" sz="1600">
                <a:latin typeface="Corbel"/>
                <a:cs typeface="Poppins"/>
              </a:rPr>
              <a:t> </a:t>
            </a:r>
            <a:r>
              <a:rPr lang="en-US" sz="1600" err="1">
                <a:latin typeface="Corbel"/>
                <a:cs typeface="Poppins"/>
              </a:rPr>
              <a:t>ekosistem</a:t>
            </a:r>
            <a:r>
              <a:rPr lang="en-US" sz="1600">
                <a:latin typeface="Corbel"/>
                <a:cs typeface="Poppins"/>
              </a:rPr>
              <a:t> digital</a:t>
            </a:r>
          </a:p>
          <a:p>
            <a:r>
              <a:rPr lang="en-US" sz="1100">
                <a:latin typeface="Corbel"/>
                <a:ea typeface="+mn-lt"/>
                <a:cs typeface="Poppins"/>
              </a:rPr>
              <a:t>More difficulty &amp; less visibility to detect crimes conducted by</a:t>
            </a:r>
            <a:r>
              <a:rPr lang="en-US" sz="1100" i="1">
                <a:latin typeface="Corbel"/>
                <a:ea typeface="+mn-lt"/>
                <a:cs typeface="Poppins"/>
              </a:rPr>
              <a:t> groups </a:t>
            </a:r>
            <a:endParaRPr lang="en-US" sz="1100" i="1">
              <a:latin typeface="Corbel"/>
              <a:cs typeface="Poppin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E67EC7-25EA-C61C-01CC-232B73F4BB49}"/>
              </a:ext>
            </a:extLst>
          </p:cNvPr>
          <p:cNvSpPr txBox="1"/>
          <p:nvPr/>
        </p:nvSpPr>
        <p:spPr>
          <a:xfrm>
            <a:off x="3688835" y="4316203"/>
            <a:ext cx="2616797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>
                <a:latin typeface="Corbel"/>
                <a:cs typeface="Poppins"/>
              </a:rPr>
              <a:t>Kanal </a:t>
            </a:r>
            <a:r>
              <a:rPr lang="en-US" sz="1600" b="1" i="1">
                <a:latin typeface="Corbel"/>
                <a:cs typeface="Poppins"/>
              </a:rPr>
              <a:t>cash-out</a:t>
            </a:r>
            <a:r>
              <a:rPr lang="en-US" sz="1600" b="1">
                <a:latin typeface="Corbel"/>
                <a:cs typeface="Poppins"/>
              </a:rPr>
              <a:t> </a:t>
            </a:r>
            <a:r>
              <a:rPr lang="en-US" sz="1600">
                <a:latin typeface="Corbel"/>
                <a:cs typeface="Poppins"/>
              </a:rPr>
              <a:t>&amp; </a:t>
            </a:r>
            <a:r>
              <a:rPr lang="en-US" sz="1600" b="1">
                <a:latin typeface="Corbel"/>
                <a:cs typeface="Poppins"/>
              </a:rPr>
              <a:t>use-case</a:t>
            </a:r>
            <a:r>
              <a:rPr lang="en-US" sz="1600">
                <a:latin typeface="Corbel"/>
                <a:cs typeface="Poppins"/>
              </a:rPr>
              <a:t> yang </a:t>
            </a:r>
            <a:r>
              <a:rPr lang="en-US" sz="1600" err="1">
                <a:latin typeface="Corbel"/>
                <a:cs typeface="Poppins"/>
              </a:rPr>
              <a:t>semakin</a:t>
            </a:r>
            <a:r>
              <a:rPr lang="en-US" sz="1600">
                <a:latin typeface="Corbel"/>
                <a:cs typeface="Poppins"/>
              </a:rPr>
              <a:t> </a:t>
            </a:r>
            <a:r>
              <a:rPr lang="en-US" sz="1600" b="1" err="1">
                <a:latin typeface="Corbel"/>
                <a:ea typeface="+mn-lt"/>
                <a:cs typeface="+mn-lt"/>
              </a:rPr>
              <a:t>kompleks</a:t>
            </a:r>
            <a:endParaRPr lang="en-US" sz="1600" err="1">
              <a:latin typeface="Corbel"/>
              <a:cs typeface="Poppins"/>
            </a:endParaRPr>
          </a:p>
          <a:p>
            <a:r>
              <a:rPr lang="en-US" sz="1100">
                <a:latin typeface="Corbel"/>
                <a:cs typeface="Poppins"/>
              </a:rPr>
              <a:t>Enabling fraudsters to poach their victims from multiple approaches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D22ABD-16F1-BFFA-3331-6DEB5EC88336}"/>
              </a:ext>
            </a:extLst>
          </p:cNvPr>
          <p:cNvSpPr txBox="1"/>
          <p:nvPr/>
        </p:nvSpPr>
        <p:spPr>
          <a:xfrm>
            <a:off x="7179812" y="1253211"/>
            <a:ext cx="4226135" cy="584775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Transaksi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Fraud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meningkat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hingga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17%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dari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2022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hingga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2023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28042-7A3F-783D-BA2C-8A020FCE0BF1}"/>
              </a:ext>
            </a:extLst>
          </p:cNvPr>
          <p:cNvSpPr txBox="1"/>
          <p:nvPr/>
        </p:nvSpPr>
        <p:spPr>
          <a:xfrm>
            <a:off x="7142336" y="2117617"/>
            <a:ext cx="4226136" cy="584775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err="1">
                <a:solidFill>
                  <a:schemeClr val="bg1"/>
                </a:solidFill>
                <a:latin typeface="Poppins"/>
                <a:cs typeface="Poppins"/>
              </a:rPr>
              <a:t>Pelaku</a:t>
            </a:r>
            <a:r>
              <a:rPr lang="en-US" sz="1600">
                <a:solidFill>
                  <a:schemeClr val="bg1"/>
                </a:solidFill>
                <a:latin typeface="Poppins"/>
                <a:cs typeface="Poppins"/>
              </a:rPr>
              <a:t> fraud </a:t>
            </a:r>
            <a:r>
              <a:rPr lang="en-US" sz="1600" b="1" err="1">
                <a:solidFill>
                  <a:schemeClr val="bg1"/>
                </a:solidFill>
                <a:latin typeface="Poppins"/>
                <a:cs typeface="Poppins"/>
              </a:rPr>
              <a:t>berevolusi</a:t>
            </a:r>
            <a:r>
              <a:rPr lang="en-US" sz="1600" b="1">
                <a:solidFill>
                  <a:schemeClr val="bg1"/>
                </a:solidFill>
                <a:latin typeface="Poppins"/>
                <a:cs typeface="Poppins"/>
              </a:rPr>
              <a:t>, </a:t>
            </a:r>
            <a:r>
              <a:rPr lang="en-US" sz="1600" err="1">
                <a:solidFill>
                  <a:schemeClr val="bg1"/>
                </a:solidFill>
                <a:latin typeface="Poppins"/>
                <a:cs typeface="Poppins"/>
              </a:rPr>
              <a:t>dalam</a:t>
            </a:r>
            <a:r>
              <a:rPr lang="en-US" sz="1600">
                <a:solidFill>
                  <a:schemeClr val="bg1"/>
                </a:solidFill>
                <a:latin typeface="Poppins"/>
                <a:cs typeface="Poppi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Poppins"/>
                <a:cs typeface="Poppins"/>
              </a:rPr>
              <a:t>hal</a:t>
            </a:r>
            <a:r>
              <a:rPr lang="en-US" sz="1600">
                <a:solidFill>
                  <a:schemeClr val="bg1"/>
                </a:solidFill>
                <a:latin typeface="Poppins"/>
                <a:cs typeface="Poppins"/>
              </a:rPr>
              <a:t> </a:t>
            </a:r>
            <a:r>
              <a:rPr lang="en-US" sz="1600" b="1">
                <a:solidFill>
                  <a:schemeClr val="bg1"/>
                </a:solidFill>
                <a:latin typeface="Poppins"/>
                <a:cs typeface="Poppins"/>
              </a:rPr>
              <a:t>Modus Operandi </a:t>
            </a:r>
            <a:r>
              <a:rPr lang="en-US" sz="1600">
                <a:solidFill>
                  <a:schemeClr val="bg1"/>
                </a:solidFill>
                <a:latin typeface="Poppins"/>
                <a:cs typeface="Poppins"/>
              </a:rPr>
              <a:t>&amp; </a:t>
            </a:r>
            <a:r>
              <a:rPr lang="en-US" sz="1600" b="1" i="1">
                <a:solidFill>
                  <a:schemeClr val="bg1"/>
                </a:solidFill>
                <a:latin typeface="Poppins"/>
                <a:cs typeface="Poppins"/>
              </a:rPr>
              <a:t>Attack vector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84AFBD3-8E26-DEF1-5085-4A985B6E31DB}"/>
              </a:ext>
            </a:extLst>
          </p:cNvPr>
          <p:cNvSpPr/>
          <p:nvPr/>
        </p:nvSpPr>
        <p:spPr>
          <a:xfrm>
            <a:off x="2961767" y="1559677"/>
            <a:ext cx="584200" cy="49530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">
            <a:extLst>
              <a:ext uri="{FF2B5EF4-FFF2-40B4-BE49-F238E27FC236}">
                <a16:creationId xmlns:a16="http://schemas.microsoft.com/office/drawing/2014/main" id="{7191F338-963B-F5DA-D9F7-6212FE4960B2}"/>
              </a:ext>
            </a:extLst>
          </p:cNvPr>
          <p:cNvSpPr txBox="1"/>
          <p:nvPr/>
        </p:nvSpPr>
        <p:spPr>
          <a:xfrm>
            <a:off x="1098114" y="2061829"/>
            <a:ext cx="146546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Poppins"/>
                <a:cs typeface="Poppins"/>
              </a:rPr>
              <a:t>YoY 2023 to 2022</a:t>
            </a:r>
            <a:endParaRPr lang="en-US">
              <a:solidFill>
                <a:schemeClr val="bg1"/>
              </a:solidFill>
              <a:latin typeface="Poppins"/>
              <a:cs typeface="Poppin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196CDA-386B-052C-B1C7-10773F50B5FB}"/>
              </a:ext>
            </a:extLst>
          </p:cNvPr>
          <p:cNvSpPr txBox="1"/>
          <p:nvPr/>
        </p:nvSpPr>
        <p:spPr>
          <a:xfrm>
            <a:off x="45057" y="6435385"/>
            <a:ext cx="1568587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>
                <a:latin typeface="Poppins" panose="00000500000000000000" pitchFamily="2" charset="0"/>
                <a:cs typeface="Poppins" panose="00000500000000000000" pitchFamily="2" charset="0"/>
              </a:rPr>
              <a:t>Sources: ASPI, 2023, </a:t>
            </a:r>
            <a:r>
              <a:rPr lang="en-US" sz="1100" i="1">
                <a:latin typeface="Poppins" panose="00000500000000000000" pitchFamily="2" charset="0"/>
                <a:cs typeface="Poppins" panose="00000500000000000000" pitchFamily="2" charset="0"/>
              </a:rPr>
              <a:t>"</a:t>
            </a:r>
            <a:r>
              <a:rPr lang="en-US" sz="1100" i="1" err="1">
                <a:latin typeface="Poppins" panose="00000500000000000000" pitchFamily="2" charset="0"/>
                <a:cs typeface="Poppins" panose="00000500000000000000" pitchFamily="2" charset="0"/>
              </a:rPr>
              <a:t>Statistik</a:t>
            </a:r>
            <a:r>
              <a:rPr lang="en-US" sz="1100" i="1">
                <a:latin typeface="Poppins" panose="00000500000000000000" pitchFamily="2" charset="0"/>
                <a:cs typeface="Poppins" panose="00000500000000000000" pitchFamily="2" charset="0"/>
              </a:rPr>
              <a:t> QRIS"</a:t>
            </a:r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7C1A19CC-67FA-1CEB-172F-D3262E8B4874}"/>
              </a:ext>
            </a:extLst>
          </p:cNvPr>
          <p:cNvSpPr/>
          <p:nvPr/>
        </p:nvSpPr>
        <p:spPr>
          <a:xfrm>
            <a:off x="535025" y="2802457"/>
            <a:ext cx="574169" cy="49200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71" name="Isosceles Triangle 170">
            <a:extLst>
              <a:ext uri="{FF2B5EF4-FFF2-40B4-BE49-F238E27FC236}">
                <a16:creationId xmlns:a16="http://schemas.microsoft.com/office/drawing/2014/main" id="{AD1E923A-D5C4-A639-4699-87E55028CDE8}"/>
              </a:ext>
            </a:extLst>
          </p:cNvPr>
          <p:cNvSpPr/>
          <p:nvPr/>
        </p:nvSpPr>
        <p:spPr>
          <a:xfrm>
            <a:off x="535025" y="4249760"/>
            <a:ext cx="574169" cy="49200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ED6B8-AA0C-B058-0DD5-4025E5B0E83E}"/>
              </a:ext>
            </a:extLst>
          </p:cNvPr>
          <p:cNvSpPr txBox="1"/>
          <p:nvPr/>
        </p:nvSpPr>
        <p:spPr>
          <a:xfrm>
            <a:off x="7142335" y="3029518"/>
            <a:ext cx="4226136" cy="1077218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err="1">
                <a:solidFill>
                  <a:schemeClr val="bg1"/>
                </a:solidFill>
                <a:latin typeface="Poppins"/>
                <a:cs typeface="Poppins"/>
              </a:rPr>
              <a:t>Pelaku</a:t>
            </a:r>
            <a:r>
              <a:rPr lang="en-US" sz="1600">
                <a:solidFill>
                  <a:schemeClr val="bg1"/>
                </a:solidFill>
                <a:latin typeface="Poppins"/>
                <a:cs typeface="Poppins"/>
              </a:rPr>
              <a:t> </a:t>
            </a:r>
            <a:r>
              <a:rPr lang="en-US" sz="1600" err="1">
                <a:solidFill>
                  <a:schemeClr val="bg1"/>
                </a:solidFill>
                <a:latin typeface="Poppins"/>
                <a:cs typeface="Poppins"/>
              </a:rPr>
              <a:t>kejahatan</a:t>
            </a:r>
            <a:r>
              <a:rPr lang="en-US" sz="1600">
                <a:solidFill>
                  <a:schemeClr val="bg1"/>
                </a:solidFill>
                <a:latin typeface="Poppins"/>
                <a:cs typeface="Poppins"/>
              </a:rPr>
              <a:t> </a:t>
            </a:r>
            <a:r>
              <a:rPr lang="en-US" sz="1600" err="1">
                <a:solidFill>
                  <a:schemeClr val="bg1"/>
                </a:solidFill>
                <a:latin typeface="Poppins"/>
                <a:cs typeface="Poppins"/>
              </a:rPr>
              <a:t>keuangan</a:t>
            </a:r>
            <a:r>
              <a:rPr lang="en-US" sz="1600">
                <a:solidFill>
                  <a:schemeClr val="bg1"/>
                </a:solidFill>
                <a:latin typeface="Poppins"/>
                <a:cs typeface="Poppi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Poppins"/>
                <a:cs typeface="Poppins"/>
              </a:rPr>
              <a:t>kemungkinan</a:t>
            </a:r>
            <a:r>
              <a:rPr lang="en-US" sz="1600">
                <a:solidFill>
                  <a:schemeClr val="bg1"/>
                </a:solidFill>
                <a:latin typeface="Poppins"/>
                <a:cs typeface="Poppi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Poppins"/>
                <a:cs typeface="Poppins"/>
              </a:rPr>
              <a:t>besar</a:t>
            </a:r>
            <a:r>
              <a:rPr lang="en-US" sz="1600">
                <a:solidFill>
                  <a:schemeClr val="bg1"/>
                </a:solidFill>
                <a:latin typeface="Poppins"/>
                <a:cs typeface="Poppins"/>
              </a:rPr>
              <a:t> </a:t>
            </a:r>
            <a:r>
              <a:rPr lang="en-US" sz="1600" b="1" err="1">
                <a:solidFill>
                  <a:schemeClr val="bg1"/>
                </a:solidFill>
                <a:latin typeface="Poppins"/>
                <a:cs typeface="Poppins"/>
              </a:rPr>
              <a:t>bekerjasama</a:t>
            </a:r>
            <a:r>
              <a:rPr lang="en-US" sz="1600" b="1">
                <a:solidFill>
                  <a:schemeClr val="bg1"/>
                </a:solidFill>
                <a:latin typeface="Poppins"/>
                <a:cs typeface="Poppins"/>
              </a:rPr>
              <a:t> </a:t>
            </a:r>
            <a:r>
              <a:rPr lang="en-US" sz="1600">
                <a:solidFill>
                  <a:schemeClr val="bg1"/>
                </a:solidFill>
                <a:latin typeface="Poppins"/>
                <a:cs typeface="Poppins"/>
              </a:rPr>
              <a:t>&amp; </a:t>
            </a:r>
            <a:r>
              <a:rPr lang="en-US" sz="1600" err="1">
                <a:solidFill>
                  <a:schemeClr val="bg1"/>
                </a:solidFill>
                <a:latin typeface="Poppins"/>
                <a:cs typeface="Poppins"/>
              </a:rPr>
              <a:t>memiliki</a:t>
            </a:r>
            <a:r>
              <a:rPr lang="en-US" sz="1600">
                <a:solidFill>
                  <a:schemeClr val="bg1"/>
                </a:solidFill>
                <a:latin typeface="Poppins"/>
                <a:cs typeface="Poppins"/>
              </a:rPr>
              <a:t> </a:t>
            </a:r>
            <a:r>
              <a:rPr lang="en-US" sz="1600" b="1" err="1">
                <a:solidFill>
                  <a:schemeClr val="bg1"/>
                </a:solidFill>
                <a:latin typeface="Poppins"/>
                <a:cs typeface="Poppins"/>
              </a:rPr>
              <a:t>jaringan</a:t>
            </a:r>
            <a:r>
              <a:rPr lang="en-US" sz="1600" b="1">
                <a:solidFill>
                  <a:schemeClr val="bg1"/>
                </a:solidFill>
                <a:latin typeface="Poppins"/>
                <a:cs typeface="Poppins"/>
              </a:rPr>
              <a:t> </a:t>
            </a:r>
            <a:r>
              <a:rPr lang="en-US" sz="1600" b="1" err="1">
                <a:solidFill>
                  <a:schemeClr val="bg1"/>
                </a:solidFill>
                <a:latin typeface="Poppins"/>
                <a:cs typeface="Poppins"/>
              </a:rPr>
              <a:t>spesialisasi</a:t>
            </a:r>
            <a:r>
              <a:rPr lang="en-US" sz="1600" b="1">
                <a:solidFill>
                  <a:schemeClr val="bg1"/>
                </a:solidFill>
                <a:latin typeface="Poppins"/>
                <a:cs typeface="Poppins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Poppins"/>
                <a:cs typeface="Poppins"/>
              </a:rPr>
              <a:t>tersendiri</a:t>
            </a:r>
            <a:endParaRPr lang="en-US" sz="1600" b="1" err="1">
              <a:solidFill>
                <a:schemeClr val="bg1"/>
              </a:solidFill>
              <a:latin typeface="Poppins"/>
              <a:cs typeface="Poppin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638ED84-0D7F-8399-91DB-706D083A1266}"/>
              </a:ext>
            </a:extLst>
          </p:cNvPr>
          <p:cNvSpPr txBox="1">
            <a:spLocks/>
          </p:cNvSpPr>
          <p:nvPr/>
        </p:nvSpPr>
        <p:spPr>
          <a:xfrm>
            <a:off x="1249" y="-233"/>
            <a:ext cx="11677364" cy="7831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err="1">
                <a:latin typeface="Aptos Light"/>
              </a:rPr>
              <a:t>Rumusan</a:t>
            </a:r>
            <a:r>
              <a:rPr lang="en-US" sz="4000">
                <a:latin typeface="Aptos Light"/>
              </a:rPr>
              <a:t> </a:t>
            </a:r>
            <a:r>
              <a:rPr lang="en-US" sz="4000" err="1">
                <a:latin typeface="Aptos Light"/>
              </a:rPr>
              <a:t>Masalah</a:t>
            </a:r>
            <a:r>
              <a:rPr lang="en-US" sz="5600"/>
              <a:t>:</a:t>
            </a:r>
            <a:r>
              <a:rPr lang="en-US" sz="4000"/>
              <a:t> </a:t>
            </a:r>
            <a:r>
              <a:rPr lang="en-US" sz="4000" b="1"/>
              <a:t>Ekonomi Digital</a:t>
            </a:r>
            <a:r>
              <a:rPr lang="en-US" sz="4000"/>
              <a:t> &amp;</a:t>
            </a:r>
            <a:r>
              <a:rPr lang="en-US" sz="4000">
                <a:solidFill>
                  <a:srgbClr val="000000"/>
                </a:solidFill>
              </a:rPr>
              <a:t> </a:t>
            </a:r>
            <a:r>
              <a:rPr lang="en-US" sz="4000" b="1" i="1" err="1">
                <a:solidFill>
                  <a:srgbClr val="C00000"/>
                </a:solidFill>
              </a:rPr>
              <a:t>Konsekuensinya</a:t>
            </a:r>
            <a:endParaRPr lang="en-US" sz="4000" b="1" err="1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71BF50-1C42-6EF3-53A7-CBA2A524C266}"/>
              </a:ext>
            </a:extLst>
          </p:cNvPr>
          <p:cNvSpPr txBox="1"/>
          <p:nvPr/>
        </p:nvSpPr>
        <p:spPr>
          <a:xfrm>
            <a:off x="9684900" y="1767555"/>
            <a:ext cx="185479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b="1">
                <a:latin typeface="Corbel"/>
                <a:cs typeface="Poppins"/>
              </a:rPr>
              <a:t>Mastercard (2024)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4B84CC-A82D-D411-ABC5-9720D380D849}"/>
              </a:ext>
            </a:extLst>
          </p:cNvPr>
          <p:cNvSpPr txBox="1"/>
          <p:nvPr/>
        </p:nvSpPr>
        <p:spPr>
          <a:xfrm>
            <a:off x="9634932" y="2641980"/>
            <a:ext cx="185479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b="1">
                <a:latin typeface="Corbel"/>
                <a:cs typeface="Poppins"/>
              </a:rPr>
              <a:t>Europol (2023)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8ABB3B-49F4-A47F-D254-B4570651B4C7}"/>
              </a:ext>
            </a:extLst>
          </p:cNvPr>
          <p:cNvSpPr txBox="1"/>
          <p:nvPr/>
        </p:nvSpPr>
        <p:spPr>
          <a:xfrm>
            <a:off x="9634931" y="4053553"/>
            <a:ext cx="185479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600" b="1">
                <a:latin typeface="Corbel"/>
                <a:cs typeface="Poppins"/>
              </a:rPr>
              <a:t>FATF (2023)</a:t>
            </a:r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FE01D8-38AA-2FFA-BE41-F0C810FB5CC4}"/>
              </a:ext>
            </a:extLst>
          </p:cNvPr>
          <p:cNvSpPr/>
          <p:nvPr/>
        </p:nvSpPr>
        <p:spPr>
          <a:xfrm>
            <a:off x="6882983" y="1011837"/>
            <a:ext cx="4796852" cy="342275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0DDC59-E640-2155-DC94-A7B954AB1BCE}"/>
              </a:ext>
            </a:extLst>
          </p:cNvPr>
          <p:cNvSpPr txBox="1"/>
          <p:nvPr/>
        </p:nvSpPr>
        <p:spPr>
          <a:xfrm>
            <a:off x="6970426" y="4478310"/>
            <a:ext cx="46469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Dibutuhkan</a:t>
            </a:r>
            <a:r>
              <a:rPr lang="en-US"/>
              <a:t> </a:t>
            </a:r>
            <a:r>
              <a:rPr lang="en-US" err="1"/>
              <a:t>solusi</a:t>
            </a:r>
            <a:r>
              <a:rPr lang="en-US"/>
              <a:t> </a:t>
            </a:r>
            <a:r>
              <a:rPr lang="en-US" err="1"/>
              <a:t>pengelolaan</a:t>
            </a:r>
            <a:r>
              <a:rPr lang="en-US"/>
              <a:t> </a:t>
            </a:r>
            <a:r>
              <a:rPr lang="en-US" err="1"/>
              <a:t>risiko</a:t>
            </a:r>
            <a:r>
              <a:rPr lang="en-US"/>
              <a:t> fraud </a:t>
            </a:r>
            <a:r>
              <a:rPr lang="en-US" b="1" err="1"/>
              <a:t>melampaui</a:t>
            </a:r>
            <a:r>
              <a:rPr lang="en-US" b="1"/>
              <a:t> </a:t>
            </a:r>
            <a:r>
              <a:rPr lang="en-US" b="1" i="1"/>
              <a:t>rule-based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b="1"/>
              <a:t>monitoring </a:t>
            </a:r>
            <a:r>
              <a:rPr lang="en-US" b="1" err="1"/>
              <a:t>konvensional</a:t>
            </a:r>
            <a:r>
              <a:rPr lang="en-US" b="1"/>
              <a:t> </a:t>
            </a:r>
            <a:r>
              <a:rPr lang="en-US" err="1"/>
              <a:t>dalam</a:t>
            </a:r>
            <a:r>
              <a:rPr lang="en-US"/>
              <a:t> </a:t>
            </a:r>
            <a:r>
              <a:rPr lang="en-US" b="1" err="1"/>
              <a:t>mengindentifikasi</a:t>
            </a:r>
            <a:r>
              <a:rPr lang="en-US"/>
              <a:t> </a:t>
            </a:r>
            <a:r>
              <a:rPr lang="en-US" b="1" err="1"/>
              <a:t>sindikat</a:t>
            </a:r>
            <a:r>
              <a:rPr lang="en-US" b="1"/>
              <a:t> fraud </a:t>
            </a:r>
            <a:r>
              <a:rPr lang="en-US" err="1"/>
              <a:t>serta</a:t>
            </a:r>
            <a:r>
              <a:rPr lang="en-US"/>
              <a:t> </a:t>
            </a:r>
            <a:r>
              <a:rPr lang="en-US" err="1"/>
              <a:t>kejahatan</a:t>
            </a:r>
            <a:r>
              <a:rPr lang="en-US"/>
              <a:t> </a:t>
            </a:r>
            <a:r>
              <a:rPr lang="en-US" err="1"/>
              <a:t>keuangan</a:t>
            </a:r>
            <a:r>
              <a:rPr lang="en-US"/>
              <a:t> yang </a:t>
            </a:r>
            <a:r>
              <a:rPr lang="en-US" b="1" err="1"/>
              <a:t>terorganisir</a:t>
            </a:r>
            <a:r>
              <a:rPr lang="en-US"/>
              <a:t>. 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16FD41-22B0-5DD3-EAFF-03B219A9587D}"/>
              </a:ext>
            </a:extLst>
          </p:cNvPr>
          <p:cNvSpPr/>
          <p:nvPr/>
        </p:nvSpPr>
        <p:spPr>
          <a:xfrm flipV="1">
            <a:off x="-21529" y="642893"/>
            <a:ext cx="3791369" cy="59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B733E5-360E-4EE7-D4E8-5C0511911EDF}"/>
              </a:ext>
            </a:extLst>
          </p:cNvPr>
          <p:cNvSpPr txBox="1"/>
          <p:nvPr/>
        </p:nvSpPr>
        <p:spPr>
          <a:xfrm>
            <a:off x="4859311" y="6464508"/>
            <a:ext cx="79010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"</a:t>
            </a:r>
            <a:r>
              <a:rPr lang="en-US" sz="1600" i="1">
                <a:ea typeface="+mn-lt"/>
                <a:cs typeface="+mn-lt"/>
              </a:rPr>
              <a:t>Our ability to manufacture fraud now exceeds our ability to detect it.</a:t>
            </a:r>
            <a:r>
              <a:rPr lang="en-US" sz="1600">
                <a:ea typeface="+mn-lt"/>
                <a:cs typeface="+mn-lt"/>
              </a:rPr>
              <a:t>"  ~ Al Pacino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0856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23FE-51D3-0C34-AF42-C8DCA574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927" y="279526"/>
            <a:ext cx="9297766" cy="775925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Frameworks AI/ML (</a:t>
            </a:r>
            <a:r>
              <a:rPr lang="en-US" sz="4000" err="1"/>
              <a:t>aplikasi</a:t>
            </a:r>
            <a:r>
              <a:rPr lang="en-US" sz="4000"/>
              <a:t> </a:t>
            </a:r>
            <a:r>
              <a:rPr lang="en-US" sz="4000" err="1"/>
              <a:t>teknis</a:t>
            </a:r>
            <a:r>
              <a:rPr lang="en-US" sz="4000" b="1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AE8CF-A5B4-9442-988F-DFCF7E3D6F89}"/>
              </a:ext>
            </a:extLst>
          </p:cNvPr>
          <p:cNvSpPr txBox="1"/>
          <p:nvPr/>
        </p:nvSpPr>
        <p:spPr>
          <a:xfrm>
            <a:off x="288466" y="1054405"/>
            <a:ext cx="11622914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/>
              <a:t>1. GRAPH ANALYTICS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Nodes &amp; Edges: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marL="742950" lvl="1" indent="-285750" algn="just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Users (customers dan merchants) </a:t>
            </a:r>
            <a:r>
              <a:rPr lang="en-US" err="1">
                <a:ea typeface="+mn-lt"/>
                <a:cs typeface="+mn-lt"/>
              </a:rPr>
              <a:t>bertindak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sebagai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1" i="1">
                <a:ea typeface="+mn-lt"/>
                <a:cs typeface="+mn-lt"/>
              </a:rPr>
              <a:t>nodes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742950" lvl="1" indent="-285750" algn="just"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Transactions </a:t>
            </a:r>
            <a:r>
              <a:rPr lang="en-US" err="1">
                <a:ea typeface="+mn-lt"/>
                <a:cs typeface="+mn-lt"/>
              </a:rPr>
              <a:t>berlaku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sebagai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1" i="1">
                <a:ea typeface="+mn-lt"/>
                <a:cs typeface="+mn-lt"/>
              </a:rPr>
              <a:t>edges</a:t>
            </a:r>
            <a:r>
              <a:rPr lang="en-US" b="1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lvl="1" algn="just"/>
            <a:r>
              <a:rPr lang="en-US" err="1">
                <a:ea typeface="+mn-lt"/>
                <a:cs typeface="+mn-lt"/>
              </a:rPr>
              <a:t>Koneksi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menciptakan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i="1">
                <a:ea typeface="+mn-lt"/>
                <a:cs typeface="+mn-lt"/>
              </a:rPr>
              <a:t>heterogeneous graph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dimana</a:t>
            </a:r>
            <a:r>
              <a:rPr lang="en-US">
                <a:ea typeface="+mn-lt"/>
                <a:cs typeface="+mn-lt"/>
              </a:rPr>
              <a:t> nodes dan edges </a:t>
            </a:r>
            <a:r>
              <a:rPr lang="en-US" err="1">
                <a:ea typeface="+mn-lt"/>
                <a:cs typeface="+mn-lt"/>
              </a:rPr>
              <a:t>dapat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memiliki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ciri</a:t>
            </a:r>
            <a:r>
              <a:rPr lang="en-US">
                <a:ea typeface="+mn-lt"/>
                <a:cs typeface="+mn-lt"/>
              </a:rPr>
              <a:t> yang </a:t>
            </a:r>
            <a:r>
              <a:rPr lang="en-US" err="1">
                <a:ea typeface="+mn-lt"/>
                <a:cs typeface="+mn-lt"/>
              </a:rPr>
              <a:t>berbeda</a:t>
            </a:r>
            <a:r>
              <a:rPr lang="en-US">
                <a:ea typeface="+mn-lt"/>
                <a:cs typeface="+mn-lt"/>
              </a:rPr>
              <a:t> (user nodes </a:t>
            </a:r>
            <a:r>
              <a:rPr lang="en-US" err="1">
                <a:ea typeface="+mn-lt"/>
                <a:cs typeface="+mn-lt"/>
              </a:rPr>
              <a:t>memiliki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i="1">
                <a:ea typeface="+mn-lt"/>
                <a:cs typeface="+mn-lt"/>
              </a:rPr>
              <a:t>account type, status, device</a:t>
            </a:r>
            <a:r>
              <a:rPr lang="en-US">
                <a:ea typeface="+mn-lt"/>
                <a:cs typeface="+mn-lt"/>
              </a:rPr>
              <a:t>, dan </a:t>
            </a:r>
            <a:r>
              <a:rPr lang="en-US" i="1">
                <a:ea typeface="+mn-lt"/>
                <a:cs typeface="+mn-lt"/>
              </a:rPr>
              <a:t>demographic attributes</a:t>
            </a:r>
            <a:r>
              <a:rPr lang="en-US">
                <a:ea typeface="+mn-lt"/>
                <a:cs typeface="+mn-lt"/>
              </a:rPr>
              <a:t>; </a:t>
            </a:r>
            <a:r>
              <a:rPr lang="en-US" err="1">
                <a:ea typeface="+mn-lt"/>
                <a:cs typeface="+mn-lt"/>
              </a:rPr>
              <a:t>sedangkan</a:t>
            </a:r>
            <a:r>
              <a:rPr lang="en-US">
                <a:ea typeface="+mn-lt"/>
                <a:cs typeface="+mn-lt"/>
              </a:rPr>
              <a:t> transaction edges </a:t>
            </a:r>
            <a:r>
              <a:rPr lang="en-US" err="1">
                <a:ea typeface="+mn-lt"/>
                <a:cs typeface="+mn-lt"/>
              </a:rPr>
              <a:t>memiliki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i="1">
                <a:ea typeface="+mn-lt"/>
                <a:cs typeface="+mn-lt"/>
              </a:rPr>
              <a:t>transaction amount</a:t>
            </a:r>
            <a:r>
              <a:rPr lang="en-US">
                <a:ea typeface="+mn-lt"/>
                <a:cs typeface="+mn-lt"/>
              </a:rPr>
              <a:t> dan </a:t>
            </a:r>
            <a:r>
              <a:rPr lang="en-US" i="1">
                <a:ea typeface="+mn-lt"/>
                <a:cs typeface="+mn-lt"/>
              </a:rPr>
              <a:t>transaction type</a:t>
            </a:r>
            <a:r>
              <a:rPr lang="en-US">
                <a:ea typeface="+mn-lt"/>
                <a:cs typeface="+mn-lt"/>
              </a:rPr>
              <a:t>). </a:t>
            </a:r>
            <a:r>
              <a:rPr lang="en-US" err="1">
                <a:ea typeface="+mn-lt"/>
                <a:cs typeface="+mn-lt"/>
              </a:rPr>
              <a:t>Menggunakan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i="1">
                <a:ea typeface="+mn-lt"/>
                <a:cs typeface="+mn-lt"/>
              </a:rPr>
              <a:t>Network Analysis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pengolahan</a:t>
            </a:r>
            <a:r>
              <a:rPr lang="en-US">
                <a:ea typeface="+mn-lt"/>
                <a:cs typeface="+mn-lt"/>
              </a:rPr>
              <a:t> pada data </a:t>
            </a:r>
            <a:r>
              <a:rPr lang="en-US" err="1">
                <a:ea typeface="+mn-lt"/>
                <a:cs typeface="+mn-lt"/>
              </a:rPr>
              <a:t>tersebut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kemudian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dapat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dihitung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1" i="1">
                <a:ea typeface="+mn-lt"/>
                <a:cs typeface="+mn-lt"/>
              </a:rPr>
              <a:t>centrality measures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serta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1" i="1">
                <a:ea typeface="+mn-lt"/>
                <a:cs typeface="+mn-lt"/>
              </a:rPr>
              <a:t>community detection</a:t>
            </a:r>
            <a:r>
              <a:rPr lang="en-US" i="1">
                <a:ea typeface="+mn-lt"/>
                <a:cs typeface="+mn-lt"/>
              </a:rPr>
              <a:t>-</a:t>
            </a:r>
            <a:r>
              <a:rPr lang="en-US" err="1">
                <a:ea typeface="+mn-lt"/>
                <a:cs typeface="+mn-lt"/>
              </a:rPr>
              <a:t>nya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HGT Model (Heterogeneous Graph Transformer):</a:t>
            </a:r>
            <a:r>
              <a:rPr lang="en-US">
                <a:ea typeface="+mn-lt"/>
                <a:cs typeface="+mn-lt"/>
              </a:rPr>
              <a:t> Metode Graph Neural Network (GNN) </a:t>
            </a:r>
            <a:r>
              <a:rPr lang="en-US" err="1">
                <a:ea typeface="+mn-lt"/>
                <a:cs typeface="+mn-lt"/>
              </a:rPr>
              <a:t>ini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secara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khusus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menangani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kompleksitas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i="1">
                <a:ea typeface="+mn-lt"/>
                <a:cs typeface="+mn-lt"/>
              </a:rPr>
              <a:t>heterogeneous graph</a:t>
            </a:r>
            <a:r>
              <a:rPr lang="en-US">
                <a:ea typeface="+mn-lt"/>
                <a:cs typeface="+mn-lt"/>
              </a:rPr>
              <a:t>. Tidak </a:t>
            </a:r>
            <a:r>
              <a:rPr lang="en-US" err="1">
                <a:ea typeface="+mn-lt"/>
                <a:cs typeface="+mn-lt"/>
              </a:rPr>
              <a:t>seperti</a:t>
            </a:r>
            <a:r>
              <a:rPr lang="en-US">
                <a:ea typeface="+mn-lt"/>
                <a:cs typeface="+mn-lt"/>
              </a:rPr>
              <a:t> GNN </a:t>
            </a:r>
            <a:r>
              <a:rPr lang="en-US" err="1">
                <a:ea typeface="+mn-lt"/>
                <a:cs typeface="+mn-lt"/>
              </a:rPr>
              <a:t>tradisional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HGT </a:t>
            </a:r>
            <a:r>
              <a:rPr lang="en-US" b="1" err="1">
                <a:ea typeface="+mn-lt"/>
                <a:cs typeface="+mn-lt"/>
              </a:rPr>
              <a:t>unggul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dalam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menangkan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hubungan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antara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semua</a:t>
            </a:r>
            <a:r>
              <a:rPr lang="en-US" b="1">
                <a:ea typeface="+mn-lt"/>
                <a:cs typeface="+mn-lt"/>
              </a:rPr>
              <a:t> node, </a:t>
            </a:r>
            <a:r>
              <a:rPr lang="en-US" b="1" err="1">
                <a:ea typeface="+mn-lt"/>
                <a:cs typeface="+mn-lt"/>
              </a:rPr>
              <a:t>terlepas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dari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keberadaan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transaksinya</a:t>
            </a:r>
            <a:r>
              <a:rPr lang="en-US" b="1">
                <a:ea typeface="+mn-lt"/>
                <a:cs typeface="+mn-lt"/>
              </a:rPr>
              <a:t>.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algn="just"/>
            <a:endParaRPr lang="en-US"/>
          </a:p>
          <a:p>
            <a:pPr marL="285750" indent="-285750" algn="just">
              <a:buFont typeface="Arial"/>
              <a:buChar char="•"/>
            </a:pPr>
            <a:endParaRPr lang="en-US"/>
          </a:p>
          <a:p>
            <a:pPr marL="285750" indent="-285750" algn="just">
              <a:buFont typeface="Arial"/>
              <a:buChar char="•"/>
            </a:pPr>
            <a:endParaRPr lang="en-US"/>
          </a:p>
          <a:p>
            <a:pPr marL="285750" indent="-285750" algn="just">
              <a:buFont typeface="Arial"/>
              <a:buChar char="•"/>
            </a:pPr>
            <a:endParaRPr lang="en-US"/>
          </a:p>
          <a:p>
            <a:pPr marL="285750" indent="-285750" algn="just">
              <a:buFont typeface="Arial"/>
              <a:buChar char="•"/>
            </a:pPr>
            <a:endParaRPr lang="en-US"/>
          </a:p>
          <a:p>
            <a:pPr marL="285750" indent="-285750" algn="just">
              <a:buFont typeface="Arial"/>
              <a:buChar char="•"/>
            </a:pPr>
            <a:endParaRPr lang="en-US"/>
          </a:p>
          <a:p>
            <a:pPr marL="285750" indent="-285750" algn="just">
              <a:buFont typeface="Arial"/>
              <a:buChar char="•"/>
            </a:pPr>
            <a:endParaRPr lang="en-US"/>
          </a:p>
          <a:p>
            <a:pPr marL="285750" indent="-285750" algn="just">
              <a:buFont typeface="Arial"/>
              <a:buChar char="•"/>
            </a:pPr>
            <a:endParaRPr lang="en-US"/>
          </a:p>
          <a:p>
            <a:pPr algn="just"/>
            <a:r>
              <a:rPr lang="en-US" i="1">
                <a:ea typeface="+mn-lt"/>
                <a:cs typeface="+mn-lt"/>
              </a:rPr>
              <a:t>K-means clustering </a:t>
            </a:r>
            <a:r>
              <a:rPr lang="en-US" err="1">
                <a:ea typeface="+mn-lt"/>
                <a:cs typeface="+mn-lt"/>
              </a:rPr>
              <a:t>kemudian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digunakan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untuk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mengelompokkan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i="1">
                <a:ea typeface="+mn-lt"/>
                <a:cs typeface="+mn-lt"/>
              </a:rPr>
              <a:t>cluster groups </a:t>
            </a:r>
            <a:r>
              <a:rPr lang="en-US">
                <a:ea typeface="+mn-lt"/>
                <a:cs typeface="+mn-lt"/>
              </a:rPr>
              <a:t>yang </a:t>
            </a:r>
            <a:r>
              <a:rPr lang="en-US" err="1">
                <a:ea typeface="+mn-lt"/>
                <a:cs typeface="+mn-lt"/>
              </a:rPr>
              <a:t>berperilaku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serupa</a:t>
            </a:r>
            <a:r>
              <a:rPr lang="en-US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3" descr="A diagram of a graph&#10;&#10;Description automatically generated">
            <a:extLst>
              <a:ext uri="{FF2B5EF4-FFF2-40B4-BE49-F238E27FC236}">
                <a16:creationId xmlns:a16="http://schemas.microsoft.com/office/drawing/2014/main" id="{C1B80C32-3A17-A9AF-BF6B-2362A8197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" t="1818" r="-274" b="909"/>
          <a:stretch/>
        </p:blipFill>
        <p:spPr>
          <a:xfrm>
            <a:off x="2508570" y="4258671"/>
            <a:ext cx="6787920" cy="1967599"/>
          </a:xfrm>
          <a:prstGeom prst="rect">
            <a:avLst/>
          </a:prstGeom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6D26056-6454-609C-67C6-28DEDE1DDA75}"/>
              </a:ext>
            </a:extLst>
          </p:cNvPr>
          <p:cNvGrpSpPr/>
          <p:nvPr/>
        </p:nvGrpSpPr>
        <p:grpSpPr>
          <a:xfrm>
            <a:off x="10269005" y="81937"/>
            <a:ext cx="2123608" cy="399737"/>
            <a:chOff x="868181" y="2773180"/>
            <a:chExt cx="2123608" cy="3997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1052EB-A262-2767-B74A-E63F7656155E}"/>
                </a:ext>
              </a:extLst>
            </p:cNvPr>
            <p:cNvSpPr txBox="1"/>
            <p:nvPr/>
          </p:nvSpPr>
          <p:spPr>
            <a:xfrm>
              <a:off x="1611443" y="2841885"/>
              <a:ext cx="1380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Working Group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D1B01B-398F-A2E4-1A19-5BDF1655B434}"/>
                </a:ext>
              </a:extLst>
            </p:cNvPr>
            <p:cNvSpPr txBox="1"/>
            <p:nvPr/>
          </p:nvSpPr>
          <p:spPr>
            <a:xfrm>
              <a:off x="874425" y="2816899"/>
              <a:ext cx="74326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>
                  <a:solidFill>
                    <a:srgbClr val="FFFFFF"/>
                  </a:solidFill>
                </a:rPr>
                <a:t>RAFM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283AF7-2205-01F8-C706-DB3A9A6B19ED}"/>
                </a:ext>
              </a:extLst>
            </p:cNvPr>
            <p:cNvSpPr/>
            <p:nvPr/>
          </p:nvSpPr>
          <p:spPr>
            <a:xfrm>
              <a:off x="868181" y="2773180"/>
              <a:ext cx="1861278" cy="39973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8DA2E-D121-2CD7-D369-5BC2FEB3F117}"/>
              </a:ext>
            </a:extLst>
          </p:cNvPr>
          <p:cNvSpPr/>
          <p:nvPr/>
        </p:nvSpPr>
        <p:spPr>
          <a:xfrm>
            <a:off x="4288144" y="1052581"/>
            <a:ext cx="3454089" cy="275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0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23FE-51D3-0C34-AF42-C8DCA574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" y="524735"/>
            <a:ext cx="12183372" cy="707128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Frameworks AI/ML (</a:t>
            </a:r>
            <a:r>
              <a:rPr lang="en-US" sz="4000" err="1">
                <a:ea typeface="+mj-lt"/>
                <a:cs typeface="+mj-lt"/>
              </a:rPr>
              <a:t>aplikasi</a:t>
            </a:r>
            <a:r>
              <a:rPr lang="en-US" sz="4000">
                <a:ea typeface="+mj-lt"/>
                <a:cs typeface="+mj-lt"/>
              </a:rPr>
              <a:t> </a:t>
            </a:r>
            <a:r>
              <a:rPr lang="en-US" sz="4000" err="1">
                <a:ea typeface="+mj-lt"/>
                <a:cs typeface="+mj-lt"/>
              </a:rPr>
              <a:t>teknis</a:t>
            </a:r>
            <a:r>
              <a:rPr lang="en-US" sz="4000" b="1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16614-FD07-762B-5D2A-39DB9187DF3B}"/>
              </a:ext>
            </a:extLst>
          </p:cNvPr>
          <p:cNvSpPr txBox="1"/>
          <p:nvPr/>
        </p:nvSpPr>
        <p:spPr>
          <a:xfrm>
            <a:off x="483705" y="1334052"/>
            <a:ext cx="1123563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>
                <a:cs typeface="Arial"/>
              </a:rPr>
              <a:t>2. SUPERVISED LEARNING</a:t>
            </a:r>
            <a:r>
              <a:rPr lang="en-US" sz="2000">
                <a:cs typeface="Arial"/>
              </a:rPr>
              <a:t>​</a:t>
            </a:r>
          </a:p>
          <a:p>
            <a:pPr marL="285750" indent="-285750" algn="just">
              <a:buFont typeface="Arial,Sans-Serif"/>
              <a:buChar char="•"/>
            </a:pPr>
            <a:r>
              <a:rPr lang="en-US" b="1">
                <a:cs typeface="Arial"/>
              </a:rPr>
              <a:t>Data Label:</a:t>
            </a:r>
            <a:r>
              <a:rPr lang="en-US">
                <a:cs typeface="Arial"/>
              </a:rPr>
              <a:t>  </a:t>
            </a:r>
            <a:r>
              <a:rPr lang="en-US" err="1">
                <a:cs typeface="Arial"/>
              </a:rPr>
              <a:t>Kerangka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kerja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menggunakan</a:t>
            </a:r>
            <a:r>
              <a:rPr lang="en-US">
                <a:cs typeface="Arial"/>
              </a:rPr>
              <a:t> dua </a:t>
            </a:r>
            <a:r>
              <a:rPr lang="en-US" err="1">
                <a:cs typeface="Arial"/>
              </a:rPr>
              <a:t>kumpulan</a:t>
            </a:r>
            <a:r>
              <a:rPr lang="en-US">
                <a:cs typeface="Arial"/>
              </a:rPr>
              <a:t> data </a:t>
            </a:r>
            <a:r>
              <a:rPr lang="en-US" err="1">
                <a:cs typeface="Arial"/>
              </a:rPr>
              <a:t>sampel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transaksi</a:t>
            </a:r>
            <a:r>
              <a:rPr lang="en-US">
                <a:cs typeface="Arial"/>
              </a:rPr>
              <a:t> yang </a:t>
            </a:r>
            <a:r>
              <a:rPr lang="en-US" err="1">
                <a:cs typeface="Arial"/>
              </a:rPr>
              <a:t>dikategorikan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sebagai</a:t>
            </a:r>
            <a:r>
              <a:rPr lang="en-US">
                <a:cs typeface="Arial"/>
              </a:rPr>
              <a:t> "Fraud" dan "Non-Fraud".</a:t>
            </a:r>
          </a:p>
          <a:p>
            <a:pPr marL="285750" indent="-285750" algn="just">
              <a:buFont typeface="Arial,Sans-Serif"/>
              <a:buChar char="•"/>
            </a:pPr>
            <a:r>
              <a:rPr lang="en-US" b="1">
                <a:cs typeface="Arial"/>
              </a:rPr>
              <a:t>Gradient Boosting Model:</a:t>
            </a:r>
            <a:r>
              <a:rPr lang="en-US">
                <a:cs typeface="Arial"/>
              </a:rPr>
              <a:t> </a:t>
            </a:r>
            <a:r>
              <a:rPr lang="en-US">
                <a:ea typeface="+mn-lt"/>
                <a:cs typeface="+mn-lt"/>
              </a:rPr>
              <a:t>Model </a:t>
            </a:r>
            <a:r>
              <a:rPr lang="en-US" err="1">
                <a:ea typeface="+mn-lt"/>
                <a:cs typeface="+mn-lt"/>
              </a:rPr>
              <a:t>ini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mampu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mengidentifikasi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dalam</a:t>
            </a:r>
            <a:r>
              <a:rPr lang="en-US">
                <a:ea typeface="+mn-lt"/>
                <a:cs typeface="+mn-lt"/>
              </a:rPr>
              <a:t> data yang </a:t>
            </a:r>
            <a:r>
              <a:rPr lang="en-US" err="1">
                <a:ea typeface="+mn-lt"/>
                <a:cs typeface="+mn-lt"/>
              </a:rPr>
              <a:t>mengindikasikan</a:t>
            </a:r>
            <a:r>
              <a:rPr lang="en-US">
                <a:ea typeface="+mn-lt"/>
                <a:cs typeface="+mn-lt"/>
              </a:rPr>
              <a:t> fraud. </a:t>
            </a:r>
            <a:r>
              <a:rPr lang="en-US" err="1">
                <a:ea typeface="+mn-lt"/>
                <a:cs typeface="+mn-lt"/>
              </a:rPr>
              <a:t>Setelah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ditraining</a:t>
            </a:r>
            <a:r>
              <a:rPr lang="en-US">
                <a:ea typeface="+mn-lt"/>
                <a:cs typeface="+mn-lt"/>
              </a:rPr>
              <a:t>, model </a:t>
            </a:r>
            <a:r>
              <a:rPr lang="en-US" err="1">
                <a:ea typeface="+mn-lt"/>
                <a:cs typeface="+mn-lt"/>
              </a:rPr>
              <a:t>dapat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menganalisis</a:t>
            </a:r>
            <a:r>
              <a:rPr lang="en-US">
                <a:ea typeface="+mn-lt"/>
                <a:cs typeface="+mn-lt"/>
              </a:rPr>
              <a:t> dataset user dan </a:t>
            </a:r>
            <a:r>
              <a:rPr lang="en-US" err="1">
                <a:ea typeface="+mn-lt"/>
                <a:cs typeface="+mn-lt"/>
              </a:rPr>
              <a:t>transaksi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baru</a:t>
            </a:r>
            <a:r>
              <a:rPr lang="en-US">
                <a:ea typeface="+mn-lt"/>
                <a:cs typeface="+mn-lt"/>
              </a:rPr>
              <a:t> dan </a:t>
            </a:r>
            <a:r>
              <a:rPr lang="en-US" err="1">
                <a:ea typeface="+mn-lt"/>
                <a:cs typeface="+mn-lt"/>
              </a:rPr>
              <a:t>memprediksi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kemungkinan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bahwa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akun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tersebut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adalah</a:t>
            </a:r>
            <a:r>
              <a:rPr lang="en-US">
                <a:ea typeface="+mn-lt"/>
                <a:cs typeface="+mn-lt"/>
              </a:rPr>
              <a:t> fraud </a:t>
            </a:r>
            <a:r>
              <a:rPr lang="en-US" err="1">
                <a:ea typeface="+mn-lt"/>
                <a:cs typeface="+mn-lt"/>
              </a:rPr>
              <a:t>atau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bukan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algn="just"/>
            <a:r>
              <a:rPr lang="en-US">
                <a:cs typeface="Arial"/>
              </a:rPr>
              <a:t>​</a:t>
            </a:r>
          </a:p>
          <a:p>
            <a:pPr algn="just"/>
            <a:r>
              <a:rPr lang="en-US" sz="2000" b="1">
                <a:cs typeface="Arial"/>
              </a:rPr>
              <a:t>3. PENDEKATAN </a:t>
            </a:r>
            <a:r>
              <a:rPr lang="en-US" sz="2000" b="1">
                <a:ea typeface="+mn-lt"/>
                <a:cs typeface="+mn-lt"/>
              </a:rPr>
              <a:t>FUSI [Graph + Machine-Learning]</a:t>
            </a:r>
          </a:p>
          <a:p>
            <a:pPr algn="just"/>
            <a:r>
              <a:rPr lang="en-US">
                <a:cs typeface="Arial"/>
              </a:rPr>
              <a:t>HGT </a:t>
            </a:r>
            <a:r>
              <a:rPr lang="en-US" err="1">
                <a:cs typeface="Arial"/>
              </a:rPr>
              <a:t>mengekstrak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fitur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dari</a:t>
            </a:r>
            <a:r>
              <a:rPr lang="en-US">
                <a:cs typeface="Arial"/>
              </a:rPr>
              <a:t> network. </a:t>
            </a:r>
            <a:r>
              <a:rPr lang="en-US" err="1">
                <a:cs typeface="Arial"/>
              </a:rPr>
              <a:t>Kemudian</a:t>
            </a:r>
            <a:r>
              <a:rPr lang="en-US">
                <a:cs typeface="Arial"/>
              </a:rPr>
              <a:t>, Gradient Boosting </a:t>
            </a:r>
            <a:r>
              <a:rPr lang="en-US" err="1">
                <a:cs typeface="Arial"/>
              </a:rPr>
              <a:t>menggunakan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fitur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beserta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pemahamannya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sendiri</a:t>
            </a:r>
            <a:r>
              <a:rPr lang="en-US">
                <a:cs typeface="Arial"/>
              </a:rPr>
              <a:t> yang </a:t>
            </a:r>
            <a:r>
              <a:rPr lang="en-US" err="1">
                <a:cs typeface="Arial"/>
              </a:rPr>
              <a:t>didapat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dari</a:t>
            </a:r>
            <a:r>
              <a:rPr lang="en-US">
                <a:cs typeface="Arial"/>
              </a:rPr>
              <a:t> training data </a:t>
            </a:r>
            <a:r>
              <a:rPr lang="en-US" err="1">
                <a:cs typeface="Arial"/>
              </a:rPr>
              <a:t>berlabel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untuk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menghasilkan</a:t>
            </a:r>
            <a:r>
              <a:rPr lang="en-US">
                <a:cs typeface="Arial"/>
              </a:rPr>
              <a:t> parameter </a:t>
            </a:r>
            <a:r>
              <a:rPr lang="en-US" err="1">
                <a:cs typeface="Arial"/>
              </a:rPr>
              <a:t>sebagai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berikut</a:t>
            </a:r>
            <a:r>
              <a:rPr lang="en-US">
                <a:cs typeface="Arial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b="1">
                <a:cs typeface="Arial"/>
              </a:rPr>
              <a:t>Syndicate Score: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untuk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setiap</a:t>
            </a:r>
            <a:r>
              <a:rPr lang="en-US">
                <a:cs typeface="Arial"/>
              </a:rPr>
              <a:t> user relationship, </a:t>
            </a:r>
            <a:r>
              <a:rPr lang="en-US" err="1">
                <a:cs typeface="Arial"/>
              </a:rPr>
              <a:t>perhitungannya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sebagai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berikut</a:t>
            </a:r>
            <a:r>
              <a:rPr lang="en-US">
                <a:cs typeface="Arial"/>
              </a:rPr>
              <a:t>:​</a:t>
            </a:r>
            <a:endParaRPr lang="en-US"/>
          </a:p>
          <a:p>
            <a:pPr algn="just"/>
            <a:r>
              <a:rPr lang="en-US" sz="1600" b="1">
                <a:latin typeface="Times New Roman"/>
                <a:cs typeface="Arial"/>
              </a:rPr>
              <a:t>Syndicate Score = 0.4×Normalized In-Degree + 0.4×Normalized Out-Degree + 0.2×Normalized Betweenness Centrality</a:t>
            </a: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b="1">
                <a:cs typeface="Arial"/>
              </a:rPr>
              <a:t>Cluster Risk Score: </a:t>
            </a:r>
            <a:r>
              <a:rPr lang="en-US" err="1">
                <a:cs typeface="Arial"/>
              </a:rPr>
              <a:t>untuk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setiap</a:t>
            </a:r>
            <a:r>
              <a:rPr lang="en-US">
                <a:ea typeface="+mn-lt"/>
                <a:cs typeface="Arial"/>
              </a:rPr>
              <a:t> cluster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perhitungannya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sebagai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berikut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pPr algn="just"/>
            <a:r>
              <a:rPr lang="en-US" sz="1600" b="1">
                <a:latin typeface="Times New Roman"/>
                <a:ea typeface="+mn-lt"/>
                <a:cs typeface="+mn-lt"/>
              </a:rPr>
              <a:t>Risk Level = {  "high" if score ≥ 67th percentile; "medium" if score &gt; 33rd percentile; "low" otherwise}</a:t>
            </a:r>
            <a:endParaRPr lang="en-US" sz="1600" b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5FA47-1B46-DC1B-C244-3AB90CE86905}"/>
              </a:ext>
            </a:extLst>
          </p:cNvPr>
          <p:cNvSpPr txBox="1"/>
          <p:nvPr/>
        </p:nvSpPr>
        <p:spPr>
          <a:xfrm>
            <a:off x="704574" y="5674140"/>
            <a:ext cx="10782851" cy="646331"/>
          </a:xfrm>
          <a:prstGeom prst="rect">
            <a:avLst/>
          </a:prstGeom>
          <a:solidFill>
            <a:srgbClr val="FBE3D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/>
                <a:cs typeface="Segoe UI"/>
              </a:rPr>
              <a:t>​</a:t>
            </a:r>
            <a:r>
              <a:rPr lang="en-US">
                <a:cs typeface="Segoe UI"/>
              </a:rPr>
              <a:t>By analyzing the four key parameters </a:t>
            </a:r>
            <a:r>
              <a:rPr lang="en-US" b="1">
                <a:cs typeface="Segoe UI"/>
              </a:rPr>
              <a:t>(centrality measures, community detection, syndicate score, and cluster risk score)</a:t>
            </a:r>
            <a:r>
              <a:rPr lang="en-US">
                <a:cs typeface="Segoe UI"/>
              </a:rPr>
              <a:t>, we can identify potential indicators of fraud syndicates within the network.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E9D952-413B-AEF0-9503-46730F5CA1F8}"/>
              </a:ext>
            </a:extLst>
          </p:cNvPr>
          <p:cNvGrpSpPr/>
          <p:nvPr/>
        </p:nvGrpSpPr>
        <p:grpSpPr>
          <a:xfrm>
            <a:off x="10269005" y="81937"/>
            <a:ext cx="2123608" cy="399737"/>
            <a:chOff x="868181" y="2773180"/>
            <a:chExt cx="2123608" cy="3997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016978-079B-A097-46CD-E5F367212D36}"/>
                </a:ext>
              </a:extLst>
            </p:cNvPr>
            <p:cNvSpPr txBox="1"/>
            <p:nvPr/>
          </p:nvSpPr>
          <p:spPr>
            <a:xfrm>
              <a:off x="1611443" y="2841885"/>
              <a:ext cx="1380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Working Group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4DABF0-FE80-8237-A071-EF0253BB1902}"/>
                </a:ext>
              </a:extLst>
            </p:cNvPr>
            <p:cNvSpPr txBox="1"/>
            <p:nvPr/>
          </p:nvSpPr>
          <p:spPr>
            <a:xfrm>
              <a:off x="874425" y="2816899"/>
              <a:ext cx="74326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>
                  <a:solidFill>
                    <a:srgbClr val="FFFFFF"/>
                  </a:solidFill>
                </a:rPr>
                <a:t>RAFM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7774BC-03A6-F3FA-2EF1-64DA3917BFAB}"/>
                </a:ext>
              </a:extLst>
            </p:cNvPr>
            <p:cNvSpPr/>
            <p:nvPr/>
          </p:nvSpPr>
          <p:spPr>
            <a:xfrm>
              <a:off x="868181" y="2773180"/>
              <a:ext cx="1861278" cy="39973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D3981-020E-222A-12C9-13B0DDCDF78D}"/>
              </a:ext>
            </a:extLst>
          </p:cNvPr>
          <p:cNvSpPr/>
          <p:nvPr/>
        </p:nvSpPr>
        <p:spPr>
          <a:xfrm>
            <a:off x="4288144" y="1177499"/>
            <a:ext cx="3454089" cy="275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775D3E-9944-674E-EE38-01FD20C5FDB2}"/>
              </a:ext>
            </a:extLst>
          </p:cNvPr>
          <p:cNvSpPr/>
          <p:nvPr/>
        </p:nvSpPr>
        <p:spPr>
          <a:xfrm>
            <a:off x="872109" y="1094694"/>
            <a:ext cx="10349642" cy="141348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9D1F4-2ADC-3B22-1D82-86DAECD8F8FE}"/>
              </a:ext>
            </a:extLst>
          </p:cNvPr>
          <p:cNvSpPr/>
          <p:nvPr/>
        </p:nvSpPr>
        <p:spPr>
          <a:xfrm>
            <a:off x="872109" y="2507858"/>
            <a:ext cx="10349642" cy="19122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6D717C-A2A4-E567-0833-18FB44E9BAB8}"/>
              </a:ext>
            </a:extLst>
          </p:cNvPr>
          <p:cNvSpPr/>
          <p:nvPr/>
        </p:nvSpPr>
        <p:spPr>
          <a:xfrm>
            <a:off x="872109" y="4419785"/>
            <a:ext cx="4634774" cy="21893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6B149A-4942-C148-E773-803B287CD079}"/>
              </a:ext>
            </a:extLst>
          </p:cNvPr>
          <p:cNvSpPr/>
          <p:nvPr/>
        </p:nvSpPr>
        <p:spPr>
          <a:xfrm>
            <a:off x="5506585" y="4419785"/>
            <a:ext cx="5715166" cy="21893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16D2C8-3CDA-7DDE-A1E2-0EC0D6197326}"/>
              </a:ext>
            </a:extLst>
          </p:cNvPr>
          <p:cNvSpPr txBox="1">
            <a:spLocks/>
          </p:cNvSpPr>
          <p:nvPr/>
        </p:nvSpPr>
        <p:spPr>
          <a:xfrm>
            <a:off x="1428268" y="248946"/>
            <a:ext cx="9242983" cy="706630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/>
              <a:t>AI/ML </a:t>
            </a:r>
            <a:r>
              <a:rPr lang="en-US" sz="4000" b="1" i="1"/>
              <a:t>Frameworks</a:t>
            </a:r>
            <a:r>
              <a:rPr lang="en-US" sz="4000" b="1"/>
              <a:t> (</a:t>
            </a:r>
            <a:r>
              <a:rPr lang="en-US" sz="4000" i="1"/>
              <a:t>pipeline</a:t>
            </a:r>
            <a:r>
              <a:rPr lang="en-US" sz="4000" b="1"/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4E3903-8975-9595-22CC-CE0EEFB61B36}"/>
              </a:ext>
            </a:extLst>
          </p:cNvPr>
          <p:cNvGrpSpPr/>
          <p:nvPr/>
        </p:nvGrpSpPr>
        <p:grpSpPr>
          <a:xfrm>
            <a:off x="10269005" y="81937"/>
            <a:ext cx="2123608" cy="399737"/>
            <a:chOff x="868181" y="2773180"/>
            <a:chExt cx="2123608" cy="3997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6A1289-2CC1-63E5-1C12-4694724B171C}"/>
                </a:ext>
              </a:extLst>
            </p:cNvPr>
            <p:cNvSpPr txBox="1"/>
            <p:nvPr/>
          </p:nvSpPr>
          <p:spPr>
            <a:xfrm>
              <a:off x="1611443" y="2841885"/>
              <a:ext cx="1380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Working Group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D94CBE-00C0-7F7B-D462-B66D0529FEA9}"/>
                </a:ext>
              </a:extLst>
            </p:cNvPr>
            <p:cNvSpPr txBox="1"/>
            <p:nvPr/>
          </p:nvSpPr>
          <p:spPr>
            <a:xfrm>
              <a:off x="874425" y="2816899"/>
              <a:ext cx="74326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>
                  <a:solidFill>
                    <a:srgbClr val="FFFFFF"/>
                  </a:solidFill>
                </a:rPr>
                <a:t>RAFM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2C3C5B-8ECB-6346-87E1-0924583BB22B}"/>
                </a:ext>
              </a:extLst>
            </p:cNvPr>
            <p:cNvSpPr/>
            <p:nvPr/>
          </p:nvSpPr>
          <p:spPr>
            <a:xfrm>
              <a:off x="868181" y="2773180"/>
              <a:ext cx="1861278" cy="39973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BB731C0-A9F3-6FEC-E89D-DC0A115B01E7}"/>
              </a:ext>
            </a:extLst>
          </p:cNvPr>
          <p:cNvSpPr/>
          <p:nvPr/>
        </p:nvSpPr>
        <p:spPr>
          <a:xfrm>
            <a:off x="4288144" y="877696"/>
            <a:ext cx="3454089" cy="275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DD7B3-F697-B6B9-46A8-9F8E6BE05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8" y="1237672"/>
            <a:ext cx="9887815" cy="521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6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23FE-51D3-0C34-AF42-C8DCA574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55" y="16970"/>
            <a:ext cx="10541430" cy="1041427"/>
          </a:xfrm>
        </p:spPr>
        <p:txBody>
          <a:bodyPr/>
          <a:lstStyle/>
          <a:p>
            <a:r>
              <a:rPr lang="en-US" b="1"/>
              <a:t>Dataset</a:t>
            </a:r>
            <a:r>
              <a:rPr lang="en-US"/>
              <a:t>: </a:t>
            </a:r>
            <a:r>
              <a:rPr lang="en-US" err="1"/>
              <a:t>Deskripsi</a:t>
            </a:r>
            <a:r>
              <a:rPr lang="en-US"/>
              <a:t> dan Struktur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51BFC3-6E04-440D-DFEB-8FEBAF715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429970"/>
              </p:ext>
            </p:extLst>
          </p:nvPr>
        </p:nvGraphicFramePr>
        <p:xfrm>
          <a:off x="838200" y="1351572"/>
          <a:ext cx="10515586" cy="21653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8644">
                  <a:extLst>
                    <a:ext uri="{9D8B030D-6E8A-4147-A177-3AD203B41FA5}">
                      <a16:colId xmlns:a16="http://schemas.microsoft.com/office/drawing/2014/main" val="3459679334"/>
                    </a:ext>
                  </a:extLst>
                </a:gridCol>
                <a:gridCol w="2750948">
                  <a:extLst>
                    <a:ext uri="{9D8B030D-6E8A-4147-A177-3AD203B41FA5}">
                      <a16:colId xmlns:a16="http://schemas.microsoft.com/office/drawing/2014/main" val="1139287243"/>
                    </a:ext>
                  </a:extLst>
                </a:gridCol>
                <a:gridCol w="2305371">
                  <a:extLst>
                    <a:ext uri="{9D8B030D-6E8A-4147-A177-3AD203B41FA5}">
                      <a16:colId xmlns:a16="http://schemas.microsoft.com/office/drawing/2014/main" val="992959361"/>
                    </a:ext>
                  </a:extLst>
                </a:gridCol>
                <a:gridCol w="1724186">
                  <a:extLst>
                    <a:ext uri="{9D8B030D-6E8A-4147-A177-3AD203B41FA5}">
                      <a16:colId xmlns:a16="http://schemas.microsoft.com/office/drawing/2014/main" val="3674258617"/>
                    </a:ext>
                  </a:extLst>
                </a:gridCol>
                <a:gridCol w="2766437">
                  <a:extLst>
                    <a:ext uri="{9D8B030D-6E8A-4147-A177-3AD203B41FA5}">
                      <a16:colId xmlns:a16="http://schemas.microsoft.com/office/drawing/2014/main" val="9712328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No.</a:t>
                      </a:r>
                      <a:endParaRPr lang="en-US" sz="2000">
                        <a:effectLst/>
                        <a:latin typeface="Aptos Ligh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source</a:t>
                      </a:r>
                      <a:endParaRPr lang="en-US" sz="2000">
                        <a:effectLst/>
                        <a:latin typeface="Aptos Ligh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(v1)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ptos Ligh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target</a:t>
                      </a:r>
                      <a:endParaRPr lang="en-US" sz="2000">
                        <a:effectLst/>
                        <a:latin typeface="Aptos Ligh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(v2)</a:t>
                      </a:r>
                      <a:endParaRPr lang="en-US" sz="2000" b="0">
                        <a:effectLst/>
                        <a:latin typeface="Aptos Ligh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D0D0D"/>
                          </a:solidFill>
                          <a:effectLst/>
                          <a:latin typeface="Aptos Light"/>
                        </a:rPr>
                        <a:t>trans amount</a:t>
                      </a:r>
                      <a:endParaRPr lang="en-US" sz="2000">
                        <a:effectLst/>
                        <a:latin typeface="Aptos Ligh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(v3)</a:t>
                      </a:r>
                      <a:endParaRPr lang="en-US" sz="2000" b="0">
                        <a:effectLst/>
                        <a:latin typeface="Aptos Ligh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description</a:t>
                      </a:r>
                      <a:endParaRPr lang="en-US" sz="2000">
                        <a:effectLst/>
                        <a:latin typeface="Aptos Light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(v4)</a:t>
                      </a:r>
                      <a:endParaRPr lang="en-US" sz="2000" b="0">
                        <a:effectLst/>
                        <a:latin typeface="Aptos Ligh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624514"/>
                  </a:ext>
                </a:extLst>
              </a:tr>
              <a:tr h="1068049">
                <a:tc>
                  <a:txBody>
                    <a:bodyPr/>
                    <a:lstStyle/>
                    <a:p>
                      <a:pPr algn="just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1</a:t>
                      </a:r>
                      <a:br>
                        <a:rPr lang="en-US" sz="4400">
                          <a:effectLst/>
                          <a:latin typeface="Aptos Light"/>
                        </a:rPr>
                      </a:br>
                      <a:endParaRPr lang="en-US" sz="4400">
                        <a:effectLst/>
                        <a:latin typeface="Aptos Ligh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***************403-customer</a:t>
                      </a:r>
                      <a:endParaRPr lang="en-US" sz="2000">
                        <a:effectLst/>
                        <a:latin typeface="Aptos Ligh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************195-merchant</a:t>
                      </a:r>
                      <a:endParaRPr lang="en-US" sz="2000">
                        <a:effectLst/>
                        <a:latin typeface="Aptos Ligh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1000000</a:t>
                      </a:r>
                      <a:endParaRPr lang="en-US" sz="2000">
                        <a:effectLst/>
                        <a:latin typeface="Aptos Ligh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Buy Goods</a:t>
                      </a:r>
                      <a:endParaRPr lang="en-US" sz="2000">
                        <a:effectLst/>
                        <a:latin typeface="Aptos Ligh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954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n</a:t>
                      </a:r>
                      <a:endParaRPr lang="en-US" sz="2000">
                        <a:effectLst/>
                        <a:latin typeface="Aptos Ligh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…</a:t>
                      </a:r>
                      <a:endParaRPr lang="en-US" sz="2000">
                        <a:effectLst/>
                        <a:latin typeface="Aptos Light"/>
                      </a:endParaRPr>
                    </a:p>
                  </a:txBody>
                  <a:tcPr marL="68580" marR="68580">
                    <a:lnL>
                      <a:noFill/>
                    </a:lnL>
                    <a:lnR w="0"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…</a:t>
                      </a:r>
                      <a:endParaRPr lang="en-US" sz="2000">
                        <a:effectLst/>
                        <a:latin typeface="Aptos Light"/>
                      </a:endParaRPr>
                    </a:p>
                  </a:txBody>
                  <a:tcPr marL="68580" marR="6858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…</a:t>
                      </a:r>
                      <a:endParaRPr lang="en-US" sz="2000">
                        <a:effectLst/>
                        <a:latin typeface="Aptos Light"/>
                      </a:endParaRPr>
                    </a:p>
                  </a:txBody>
                  <a:tcPr marL="68580" marR="68580">
                    <a:lnL w="0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Light"/>
                        </a:rPr>
                        <a:t>…</a:t>
                      </a:r>
                      <a:endParaRPr lang="en-US" sz="2000">
                        <a:effectLst/>
                        <a:latin typeface="Aptos Ligh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3969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B0DA2D-1AC6-885C-567B-3FF7CA5F85F8}"/>
              </a:ext>
            </a:extLst>
          </p:cNvPr>
          <p:cNvSpPr txBox="1"/>
          <p:nvPr/>
        </p:nvSpPr>
        <p:spPr>
          <a:xfrm>
            <a:off x="826759" y="3618709"/>
            <a:ext cx="10532015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u="sng" err="1">
                <a:ea typeface="+mn-lt"/>
                <a:cs typeface="+mn-lt"/>
              </a:rPr>
              <a:t>Deskripsi</a:t>
            </a:r>
            <a:r>
              <a:rPr lang="en-US" b="1" u="sng">
                <a:ea typeface="+mn-lt"/>
                <a:cs typeface="+mn-lt"/>
              </a:rPr>
              <a:t> Data:</a:t>
            </a:r>
          </a:p>
          <a:p>
            <a:pPr algn="just"/>
            <a:r>
              <a:rPr lang="en-US">
                <a:ea typeface="+mn-lt"/>
                <a:cs typeface="+mn-lt"/>
              </a:rPr>
              <a:t>Data </a:t>
            </a:r>
            <a:r>
              <a:rPr lang="en-US" err="1">
                <a:ea typeface="+mn-lt"/>
                <a:cs typeface="+mn-lt"/>
              </a:rPr>
              <a:t>berasal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transaksi</a:t>
            </a:r>
            <a:r>
              <a:rPr lang="en-US">
                <a:ea typeface="+mn-lt"/>
                <a:cs typeface="+mn-lt"/>
              </a:rPr>
              <a:t> di salah </a:t>
            </a:r>
            <a:r>
              <a:rPr lang="en-US" err="1">
                <a:ea typeface="+mn-lt"/>
                <a:cs typeface="+mn-lt"/>
              </a:rPr>
              <a:t>satu</a:t>
            </a:r>
            <a:r>
              <a:rPr lang="en-US">
                <a:ea typeface="+mn-lt"/>
                <a:cs typeface="+mn-lt"/>
              </a:rPr>
              <a:t> PJP </a:t>
            </a:r>
            <a:r>
              <a:rPr lang="en-US" i="1">
                <a:ea typeface="+mn-lt"/>
                <a:cs typeface="+mn-lt"/>
              </a:rPr>
              <a:t>e-wallet </a:t>
            </a:r>
            <a:r>
              <a:rPr lang="en-US" i="1" err="1">
                <a:ea typeface="+mn-lt"/>
                <a:cs typeface="+mn-lt"/>
              </a:rPr>
              <a:t>dengan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rentang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waktu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31 </a:t>
            </a:r>
            <a:r>
              <a:rPr lang="en-US" b="1" err="1">
                <a:ea typeface="+mn-lt"/>
                <a:cs typeface="+mn-lt"/>
              </a:rPr>
              <a:t>bulan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sejak</a:t>
            </a:r>
            <a:r>
              <a:rPr lang="en-US">
                <a:ea typeface="+mn-lt"/>
                <a:cs typeface="+mn-lt"/>
              </a:rPr>
              <a:t> Oktober 2021 </a:t>
            </a:r>
            <a:r>
              <a:rPr lang="en-US" err="1">
                <a:ea typeface="+mn-lt"/>
                <a:cs typeface="+mn-lt"/>
              </a:rPr>
              <a:t>hingga</a:t>
            </a:r>
            <a:r>
              <a:rPr lang="en-US">
                <a:ea typeface="+mn-lt"/>
                <a:cs typeface="+mn-lt"/>
              </a:rPr>
              <a:t> Mei 2024. </a:t>
            </a:r>
            <a:endParaRPr lang="en-US"/>
          </a:p>
          <a:p>
            <a:pPr algn="just"/>
            <a:r>
              <a:rPr lang="en-US" err="1">
                <a:ea typeface="+mn-lt"/>
                <a:cs typeface="+mn-lt"/>
              </a:rPr>
              <a:t>Unsur</a:t>
            </a:r>
            <a:r>
              <a:rPr lang="en-US">
                <a:ea typeface="+mn-lt"/>
                <a:cs typeface="+mn-lt"/>
              </a:rPr>
              <a:t> data format </a:t>
            </a:r>
            <a:r>
              <a:rPr lang="en-US" i="1">
                <a:ea typeface="+mn-lt"/>
                <a:cs typeface="+mn-lt"/>
              </a:rPr>
              <a:t>graph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termasuk</a:t>
            </a:r>
            <a:r>
              <a:rPr lang="en-US">
                <a:ea typeface="+mn-lt"/>
                <a:cs typeface="+mn-lt"/>
              </a:rPr>
              <a:t>; </a:t>
            </a:r>
            <a:r>
              <a:rPr lang="en-US" b="1" i="1">
                <a:ea typeface="+mn-lt"/>
                <a:cs typeface="+mn-lt"/>
              </a:rPr>
              <a:t>debit party/sender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i="1">
                <a:ea typeface="+mn-lt"/>
                <a:cs typeface="+mn-lt"/>
              </a:rPr>
              <a:t>source node</a:t>
            </a:r>
            <a:r>
              <a:rPr lang="en-US">
                <a:ea typeface="+mn-lt"/>
                <a:cs typeface="+mn-lt"/>
              </a:rPr>
              <a:t>), </a:t>
            </a:r>
            <a:r>
              <a:rPr lang="en-US" b="1" i="1">
                <a:ea typeface="+mn-lt"/>
                <a:cs typeface="+mn-lt"/>
              </a:rPr>
              <a:t>credit party/recipient</a:t>
            </a:r>
            <a:r>
              <a:rPr lang="en-US" i="1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(</a:t>
            </a:r>
            <a:r>
              <a:rPr lang="en-US" i="1">
                <a:ea typeface="+mn-lt"/>
                <a:cs typeface="+mn-lt"/>
              </a:rPr>
              <a:t>target node</a:t>
            </a:r>
            <a:r>
              <a:rPr lang="en-US">
                <a:ea typeface="+mn-lt"/>
                <a:cs typeface="+mn-lt"/>
              </a:rPr>
              <a:t>). </a:t>
            </a:r>
          </a:p>
          <a:p>
            <a:pPr algn="just"/>
            <a:r>
              <a:rPr lang="en-US">
                <a:ea typeface="+mn-lt"/>
                <a:cs typeface="+mn-lt"/>
              </a:rPr>
              <a:t>Dataset </a:t>
            </a:r>
            <a:r>
              <a:rPr lang="en-US" err="1">
                <a:ea typeface="+mn-lt"/>
                <a:cs typeface="+mn-lt"/>
              </a:rPr>
              <a:t>terbagi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dalam</a:t>
            </a:r>
            <a:r>
              <a:rPr lang="en-US">
                <a:ea typeface="+mn-lt"/>
                <a:cs typeface="+mn-lt"/>
              </a:rPr>
              <a:t> dua </a:t>
            </a:r>
            <a:r>
              <a:rPr lang="en-US" i="1">
                <a:ea typeface="+mn-lt"/>
                <a:cs typeface="+mn-lt"/>
              </a:rPr>
              <a:t>sample space </a:t>
            </a:r>
            <a:r>
              <a:rPr lang="en-US" err="1">
                <a:ea typeface="+mn-lt"/>
                <a:cs typeface="+mn-lt"/>
              </a:rPr>
              <a:t>yaitu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‘fraudulent data’ (</a:t>
            </a:r>
            <a:r>
              <a:rPr lang="en-US" b="1" i="1">
                <a:ea typeface="+mn-lt"/>
                <a:cs typeface="+mn-lt"/>
              </a:rPr>
              <a:t>S1</a:t>
            </a:r>
            <a:r>
              <a:rPr lang="en-US" b="1">
                <a:ea typeface="+mn-lt"/>
                <a:cs typeface="+mn-lt"/>
              </a:rPr>
              <a:t>)</a:t>
            </a:r>
            <a:r>
              <a:rPr lang="en-US">
                <a:ea typeface="+mn-lt"/>
                <a:cs typeface="+mn-lt"/>
              </a:rPr>
              <a:t> dan </a:t>
            </a:r>
            <a:r>
              <a:rPr lang="en-US" b="1">
                <a:ea typeface="+mn-lt"/>
                <a:cs typeface="+mn-lt"/>
              </a:rPr>
              <a:t>‘non-fraudulent data’ (</a:t>
            </a:r>
            <a:r>
              <a:rPr lang="en-US" b="1" i="1">
                <a:ea typeface="+mn-lt"/>
                <a:cs typeface="+mn-lt"/>
              </a:rPr>
              <a:t>S2</a:t>
            </a:r>
            <a:r>
              <a:rPr lang="en-US" b="1">
                <a:ea typeface="+mn-lt"/>
                <a:cs typeface="+mn-lt"/>
              </a:rPr>
              <a:t>)</a:t>
            </a:r>
            <a:r>
              <a:rPr lang="en-US">
                <a:ea typeface="+mn-lt"/>
                <a:cs typeface="+mn-lt"/>
              </a:rPr>
              <a:t>. Header data </a:t>
            </a:r>
            <a:r>
              <a:rPr lang="en-US" err="1">
                <a:ea typeface="+mn-lt"/>
                <a:cs typeface="+mn-lt"/>
              </a:rPr>
              <a:t>termasuk</a:t>
            </a:r>
            <a:r>
              <a:rPr lang="en-US">
                <a:ea typeface="+mn-lt"/>
                <a:cs typeface="+mn-lt"/>
              </a:rPr>
              <a:t> nodes (source &amp; target) dan edges (</a:t>
            </a:r>
            <a:r>
              <a:rPr lang="en-US" err="1">
                <a:ea typeface="+mn-lt"/>
                <a:cs typeface="+mn-lt"/>
              </a:rPr>
              <a:t>koneksi</a:t>
            </a:r>
            <a:r>
              <a:rPr lang="en-US">
                <a:ea typeface="+mn-lt"/>
                <a:cs typeface="+mn-lt"/>
              </a:rPr>
              <a:t> &amp; </a:t>
            </a:r>
            <a:r>
              <a:rPr lang="en-US" i="1">
                <a:ea typeface="+mn-lt"/>
                <a:cs typeface="+mn-lt"/>
              </a:rPr>
              <a:t>directionality</a:t>
            </a:r>
            <a:r>
              <a:rPr lang="en-US">
                <a:ea typeface="+mn-lt"/>
                <a:cs typeface="+mn-lt"/>
              </a:rPr>
              <a:t> [</a:t>
            </a:r>
            <a:r>
              <a:rPr lang="en-US" err="1">
                <a:ea typeface="+mn-lt"/>
                <a:cs typeface="+mn-lt"/>
              </a:rPr>
              <a:t>indirected</a:t>
            </a:r>
            <a:r>
              <a:rPr lang="en-US">
                <a:ea typeface="+mn-lt"/>
                <a:cs typeface="+mn-lt"/>
              </a:rPr>
              <a:t>]). </a:t>
            </a:r>
          </a:p>
          <a:p>
            <a:pPr marL="342900" indent="-342900" algn="just">
              <a:buAutoNum type="arabicPeriod"/>
            </a:pPr>
            <a:r>
              <a:rPr lang="en-US" sz="1600" i="1">
                <a:ea typeface="+mn-lt"/>
                <a:cs typeface="+mn-lt"/>
              </a:rPr>
              <a:t>S1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terdiri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dari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b="1">
                <a:ea typeface="+mn-lt"/>
                <a:cs typeface="+mn-lt"/>
              </a:rPr>
              <a:t>2,021,750 edges</a:t>
            </a:r>
            <a:r>
              <a:rPr lang="en-US" sz="1600">
                <a:ea typeface="+mn-lt"/>
                <a:cs typeface="+mn-lt"/>
              </a:rPr>
              <a:t> (</a:t>
            </a:r>
            <a:r>
              <a:rPr lang="en-US" sz="1600" b="1">
                <a:ea typeface="+mn-lt"/>
                <a:cs typeface="+mn-lt"/>
              </a:rPr>
              <a:t>1,882,839 </a:t>
            </a:r>
            <a:r>
              <a:rPr lang="en-US" sz="1600" b="1" err="1">
                <a:ea typeface="+mn-lt"/>
                <a:cs typeface="+mn-lt"/>
              </a:rPr>
              <a:t>transaksi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ke</a:t>
            </a:r>
            <a:r>
              <a:rPr lang="en-US" sz="1600">
                <a:ea typeface="+mn-lt"/>
                <a:cs typeface="+mn-lt"/>
              </a:rPr>
              <a:t> merchant fraud + </a:t>
            </a:r>
            <a:r>
              <a:rPr lang="en-US" sz="1600" b="1">
                <a:ea typeface="+mn-lt"/>
                <a:cs typeface="+mn-lt"/>
              </a:rPr>
              <a:t>138,911 </a:t>
            </a:r>
            <a:r>
              <a:rPr lang="en-US" sz="1600" b="1" err="1">
                <a:ea typeface="+mn-lt"/>
                <a:cs typeface="+mn-lt"/>
              </a:rPr>
              <a:t>transaksi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dari</a:t>
            </a:r>
            <a:r>
              <a:rPr lang="en-US" sz="1600">
                <a:ea typeface="+mn-lt"/>
                <a:cs typeface="+mn-lt"/>
              </a:rPr>
              <a:t> customer fraud) dan 17,868 nodes (199 merchant fraud; 17,669 customer fraud customer). </a:t>
            </a:r>
          </a:p>
          <a:p>
            <a:pPr marL="342900" indent="-342900" algn="just">
              <a:buAutoNum type="arabicPeriod"/>
            </a:pPr>
            <a:r>
              <a:rPr lang="en-US" sz="1600" i="1">
                <a:ea typeface="+mn-lt"/>
                <a:cs typeface="+mn-lt"/>
              </a:rPr>
              <a:t>S2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terdiri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dari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b="1">
                <a:ea typeface="+mn-lt"/>
                <a:cs typeface="+mn-lt"/>
              </a:rPr>
              <a:t>2,021,750 </a:t>
            </a:r>
            <a:r>
              <a:rPr lang="en-US" sz="1600" b="1" err="1">
                <a:ea typeface="+mn-lt"/>
                <a:cs typeface="+mn-lt"/>
              </a:rPr>
              <a:t>transaksi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>
                <a:ea typeface="+mn-lt"/>
                <a:cs typeface="+mn-lt"/>
              </a:rPr>
              <a:t>(</a:t>
            </a:r>
            <a:r>
              <a:rPr lang="en-US" sz="1600" i="1">
                <a:ea typeface="+mn-lt"/>
                <a:cs typeface="+mn-lt"/>
              </a:rPr>
              <a:t>randomized</a:t>
            </a:r>
            <a:r>
              <a:rPr lang="en-US" sz="1600">
                <a:ea typeface="+mn-lt"/>
                <a:cs typeface="+mn-lt"/>
              </a:rPr>
              <a:t>) dan 113,818 nodes (12,008 merchant, 101,810 customers).</a:t>
            </a:r>
            <a:endParaRPr lang="en-US" sz="16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42EB95-61A4-738E-42C0-67BE205E59B8}"/>
              </a:ext>
            </a:extLst>
          </p:cNvPr>
          <p:cNvGrpSpPr/>
          <p:nvPr/>
        </p:nvGrpSpPr>
        <p:grpSpPr>
          <a:xfrm>
            <a:off x="10269005" y="81937"/>
            <a:ext cx="2123608" cy="399737"/>
            <a:chOff x="868181" y="2773180"/>
            <a:chExt cx="2123608" cy="3997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A53A437-1BF1-82D7-28AA-96C1E5E8DCD0}"/>
                </a:ext>
              </a:extLst>
            </p:cNvPr>
            <p:cNvSpPr txBox="1"/>
            <p:nvPr/>
          </p:nvSpPr>
          <p:spPr>
            <a:xfrm>
              <a:off x="1611443" y="2841885"/>
              <a:ext cx="1380346" cy="276999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/>
                <a:t>Working Group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F54E34-9BFF-AAA9-ADB6-709664A21EDA}"/>
                </a:ext>
              </a:extLst>
            </p:cNvPr>
            <p:cNvSpPr txBox="1"/>
            <p:nvPr/>
          </p:nvSpPr>
          <p:spPr>
            <a:xfrm>
              <a:off x="874425" y="2816899"/>
              <a:ext cx="743264" cy="3077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b="1" i="1">
                  <a:solidFill>
                    <a:srgbClr val="FFFFFF"/>
                  </a:solidFill>
                </a:rPr>
                <a:t>RAFM</a:t>
              </a:r>
              <a:endParaRPr lang="en-US" sz="1400">
                <a:solidFill>
                  <a:srgbClr val="FFFFFF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893A10-D23D-EC3D-FACD-ADE5CB9F219C}"/>
                </a:ext>
              </a:extLst>
            </p:cNvPr>
            <p:cNvSpPr/>
            <p:nvPr/>
          </p:nvSpPr>
          <p:spPr>
            <a:xfrm>
              <a:off x="868181" y="2773180"/>
              <a:ext cx="1861278" cy="39973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469EE-4F6E-35FF-F39D-F4BF136A450D}"/>
              </a:ext>
            </a:extLst>
          </p:cNvPr>
          <p:cNvSpPr/>
          <p:nvPr/>
        </p:nvSpPr>
        <p:spPr>
          <a:xfrm>
            <a:off x="4288144" y="1052581"/>
            <a:ext cx="3454089" cy="275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1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9087735583AD48ADF71A8BFC906878" ma:contentTypeVersion="49" ma:contentTypeDescription="Create a new document." ma:contentTypeScope="" ma:versionID="34313803a3d7b30887d8843a00329e66">
  <xsd:schema xmlns:xsd="http://www.w3.org/2001/XMLSchema" xmlns:xs="http://www.w3.org/2001/XMLSchema" xmlns:p="http://schemas.microsoft.com/office/2006/metadata/properties" xmlns:ns2="d87f269e-151d-4960-be7c-e4cd396ad76a" xmlns:ns3="1ff6c0df-d950-40ec-876c-9d2072c6d494" targetNamespace="http://schemas.microsoft.com/office/2006/metadata/properties" ma:root="true" ma:fieldsID="9eda3be86bf59c0d295043b3c975a308" ns2:_="" ns3:_="">
    <xsd:import namespace="d87f269e-151d-4960-be7c-e4cd396ad76a"/>
    <xsd:import namespace="1ff6c0df-d950-40ec-876c-9d2072c6d4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ink" minOccurs="0"/>
                <xsd:element ref="ns2:lcf76f155ced4ddcb4097134ff3c332f" minOccurs="0"/>
                <xsd:element ref="ns3:TaxCatchAll" minOccurs="0"/>
                <xsd:element ref="ns2:Program_x0020_name" minOccurs="0"/>
                <xsd:element ref="ns2:Review_x0020_date" minOccurs="0"/>
                <xsd:element ref="ns2:Tipe_x0020_transaksi" minOccurs="0"/>
                <xsd:element ref="ns2:Merchant_x0020_yang_x0020_berpartisipasi" minOccurs="0"/>
                <xsd:element ref="ns2:Customer_x0020_yang_x0020_berpartisipasi" minOccurs="0"/>
                <xsd:element ref="ns2:Tingkat_x0020_risiko_x0020_merchant" minOccurs="0"/>
                <xsd:element ref="ns2:Transaksi_x0020_mencurigakan" minOccurs="0"/>
                <xsd:element ref="ns2:Simulasi_x0020_risiko_x0020_fraud" minOccurs="0"/>
                <xsd:element ref="ns2:Mitigasi_x0020_risiko_x0020_fraud" minOccurs="0"/>
                <xsd:element ref="ns2:Syarat_x0020_dan_x0020_ketentuan_x0020_program" minOccurs="0"/>
                <xsd:element ref="ns2:Document_x0020_link" minOccurs="0"/>
                <xsd:element ref="ns3:Nama_x0020_Program" minOccurs="0"/>
                <xsd:element ref="ns3:Tanggal_x0020_Review" minOccurs="0"/>
                <xsd:element ref="ns3:Entity_x0020_Program" minOccurs="0"/>
                <xsd:element ref="ns2:LinkPostCheck" minOccurs="0"/>
                <xsd:element ref="ns2:LinkJustifPost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7f269e-151d-4960-be7c-e4cd396ad7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ink" ma:index="21" nillable="true" ma:displayName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c0650b8-6d5c-48de-990f-5c98724a103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Program_x0020_name" ma:index="25" nillable="true" ma:displayName="Program name" ma:internalName="Program_x0020_name">
      <xsd:simpleType>
        <xsd:restriction base="dms:Text">
          <xsd:maxLength value="255"/>
        </xsd:restriction>
      </xsd:simpleType>
    </xsd:element>
    <xsd:element name="Review_x0020_date" ma:index="26" nillable="true" ma:displayName="Review date" ma:internalName="Review_x0020_date">
      <xsd:simpleType>
        <xsd:restriction base="dms:Text">
          <xsd:maxLength value="255"/>
        </xsd:restriction>
      </xsd:simpleType>
    </xsd:element>
    <xsd:element name="Tipe_x0020_transaksi" ma:index="27" nillable="true" ma:displayName="Tipe transaksi" ma:internalName="Tipe_x0020_transaksi">
      <xsd:simpleType>
        <xsd:restriction base="dms:Text">
          <xsd:maxLength value="255"/>
        </xsd:restriction>
      </xsd:simpleType>
    </xsd:element>
    <xsd:element name="Merchant_x0020_yang_x0020_berpartisipasi" ma:index="28" nillable="true" ma:displayName="Merchant yang berpartisipasi" ma:internalName="Merchant_x0020_yang_x0020_berpartisipasi">
      <xsd:simpleType>
        <xsd:restriction base="dms:Note">
          <xsd:maxLength value="255"/>
        </xsd:restriction>
      </xsd:simpleType>
    </xsd:element>
    <xsd:element name="Customer_x0020_yang_x0020_berpartisipasi" ma:index="29" nillable="true" ma:displayName="Customer yang berpartisipasi" ma:internalName="Customer_x0020_yang_x0020_berpartisipasi">
      <xsd:simpleType>
        <xsd:restriction base="dms:Text">
          <xsd:maxLength value="255"/>
        </xsd:restriction>
      </xsd:simpleType>
    </xsd:element>
    <xsd:element name="Tingkat_x0020_risiko_x0020_merchant" ma:index="30" nillable="true" ma:displayName="Tingkat risiko merchant" ma:internalName="Tingkat_x0020_risiko_x0020_merchant">
      <xsd:simpleType>
        <xsd:restriction base="dms:Text">
          <xsd:maxLength value="255"/>
        </xsd:restriction>
      </xsd:simpleType>
    </xsd:element>
    <xsd:element name="Transaksi_x0020_mencurigakan" ma:index="31" nillable="true" ma:displayName="Transaksi mencurigakan" ma:internalName="Transaksi_x0020_mencurigakan">
      <xsd:simpleType>
        <xsd:restriction base="dms:Text">
          <xsd:maxLength value="255"/>
        </xsd:restriction>
      </xsd:simpleType>
    </xsd:element>
    <xsd:element name="Simulasi_x0020_risiko_x0020_fraud" ma:index="32" nillable="true" ma:displayName="Simulasi risiko fraud" ma:internalName="Simulasi_x0020_risiko_x0020_fraud">
      <xsd:simpleType>
        <xsd:restriction base="dms:Note">
          <xsd:maxLength value="255"/>
        </xsd:restriction>
      </xsd:simpleType>
    </xsd:element>
    <xsd:element name="Mitigasi_x0020_risiko_x0020_fraud" ma:index="33" nillable="true" ma:displayName="Mitigasi risiko fraud" ma:internalName="Mitigasi_x0020_risiko_x0020_fraud">
      <xsd:simpleType>
        <xsd:restriction base="dms:Note">
          <xsd:maxLength value="255"/>
        </xsd:restriction>
      </xsd:simpleType>
    </xsd:element>
    <xsd:element name="Syarat_x0020_dan_x0020_ketentuan_x0020_program" ma:index="34" nillable="true" ma:displayName="Syarat dan ketentuan program" ma:internalName="Syarat_x0020_dan_x0020_ketentuan_x0020_program">
      <xsd:simpleType>
        <xsd:restriction base="dms:Note">
          <xsd:maxLength value="255"/>
        </xsd:restriction>
      </xsd:simpleType>
    </xsd:element>
    <xsd:element name="Document_x0020_link" ma:index="35" nillable="true" ma:displayName="Document link" ma:internalName="Document_x0020_link">
      <xsd:simpleType>
        <xsd:restriction base="dms:Text">
          <xsd:maxLength value="255"/>
        </xsd:restriction>
      </xsd:simpleType>
    </xsd:element>
    <xsd:element name="LinkPostCheck" ma:index="39" nillable="true" ma:displayName="LinkPostCheck" ma:internalName="LinkPostCheck">
      <xsd:simpleType>
        <xsd:restriction base="dms:Note">
          <xsd:maxLength value="255"/>
        </xsd:restriction>
      </xsd:simpleType>
    </xsd:element>
    <xsd:element name="LinkJustifPost" ma:index="40" nillable="true" ma:displayName="LinkJustifPost" ma:internalName="LinkJustifPost">
      <xsd:simpleType>
        <xsd:restriction base="dms:Note">
          <xsd:maxLength value="255"/>
        </xsd:restriction>
      </xsd:simpleType>
    </xsd:element>
    <xsd:element name="MediaServiceObjectDetectorVersions" ma:index="4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4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f6c0df-d950-40ec-876c-9d2072c6d49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4fcbc176-da79-46bf-8563-49c0f3de07e1}" ma:internalName="TaxCatchAll" ma:showField="CatchAllData" ma:web="1ff6c0df-d950-40ec-876c-9d2072c6d4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ama_x0020_Program" ma:index="36" nillable="true" ma:displayName="Nama Program" ma:internalName="Nama_x0020_Program">
      <xsd:simpleType>
        <xsd:restriction base="dms:Text">
          <xsd:maxLength value="255"/>
        </xsd:restriction>
      </xsd:simpleType>
    </xsd:element>
    <xsd:element name="Tanggal_x0020_Review" ma:index="37" nillable="true" ma:displayName="Tanggal Review" ma:format="DateOnly" ma:internalName="Tanggal_x0020_Review">
      <xsd:simpleType>
        <xsd:restriction base="dms:DateTime"/>
      </xsd:simpleType>
    </xsd:element>
    <xsd:element name="Entity_x0020_Program" ma:index="38" nillable="true" ma:displayName="Entity Program" ma:internalName="Entity_x0020_Program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93470A-D046-4CB1-9331-BF737C4CEF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822D9B-D8A6-4678-8078-888E18DC27AA}">
  <ds:schemaRefs>
    <ds:schemaRef ds:uri="1ff6c0df-d950-40ec-876c-9d2072c6d494"/>
    <ds:schemaRef ds:uri="d87f269e-151d-4960-be7c-e4cd396ad7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Executive Summary</vt:lpstr>
      <vt:lpstr>Tentang</vt:lpstr>
      <vt:lpstr>Objektif.</vt:lpstr>
      <vt:lpstr>PowerPoint Presentation</vt:lpstr>
      <vt:lpstr>Frameworks AI/ML (aplikasi teknis)</vt:lpstr>
      <vt:lpstr>Frameworks AI/ML (aplikasi teknis)</vt:lpstr>
      <vt:lpstr>PowerPoint Presentation</vt:lpstr>
      <vt:lpstr>Dataset: Deskripsi dan Struktur</vt:lpstr>
      <vt:lpstr>Dataset: Akuisisi dan Data Quality</vt:lpstr>
      <vt:lpstr>Tools &amp; Teknologi: AI/ML + Pemrosesan Data</vt:lpstr>
      <vt:lpstr>PowerPoint Presentation</vt:lpstr>
      <vt:lpstr>Bisnis Model &amp; Sustainability</vt:lpstr>
      <vt:lpstr>PowerPoint Presentation</vt:lpstr>
      <vt:lpstr>Rancangan Prototype: Heuristic Rule Development</vt:lpstr>
      <vt:lpstr>Rancangan Prototype: Deployment Model</vt:lpstr>
      <vt:lpstr>PowerPoint Presentation</vt:lpstr>
      <vt:lpstr>Penutup</vt:lpstr>
      <vt:lpstr>Referensi</vt:lpstr>
      <vt:lpstr>Lampiran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2024-06-04T01:14:28Z</dcterms:created>
  <dcterms:modified xsi:type="dcterms:W3CDTF">2024-06-06T03:51:10Z</dcterms:modified>
</cp:coreProperties>
</file>