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6" r:id="rId4"/>
    <p:sldId id="265" r:id="rId5"/>
    <p:sldId id="273" r:id="rId6"/>
    <p:sldId id="269" r:id="rId7"/>
    <p:sldId id="263" r:id="rId8"/>
    <p:sldId id="270" r:id="rId9"/>
    <p:sldId id="259" r:id="rId10"/>
    <p:sldId id="272" r:id="rId11"/>
    <p:sldId id="260" r:id="rId12"/>
    <p:sldId id="261" r:id="rId13"/>
    <p:sldId id="262" r:id="rId14"/>
    <p:sldId id="264" r:id="rId15"/>
    <p:sldId id="267" r:id="rId16"/>
    <p:sldId id="271"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06AEC4-13ED-1C23-6957-6DDE23AB8EB3}" v="253" dt="2021-02-25T11:13:56.049"/>
    <p1510:client id="{407F48EC-2270-6D66-B183-A81B09514193}" v="4" dt="2021-03-01T22:38:27.965"/>
    <p1510:client id="{583ADFA0-26FC-4F47-B618-13B54670FBA2}" v="2001" dt="2021-02-25T10:13:02.371"/>
    <p1510:client id="{804A8A4A-0D55-E842-C16C-F558D1CB9991}" v="97" dt="2021-03-03T12:10:24.079"/>
    <p1510:client id="{A199D732-E574-5517-9608-D20C19CAC313}" v="5" dt="2021-02-24T13:02:36.034"/>
    <p1510:client id="{AB17EA52-FFF1-ABC2-CBD9-0930F34F265C}" v="634" dt="2021-02-24T16:22:06.096"/>
    <p1510:client id="{D7B27A3E-07DF-C9C6-6805-C371A48FE1DF}" v="10" dt="2021-03-01T15:05:06.2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987489ab787b0eda2d4a91179ba08a8c6a8c0fc581818db14b372cb181a40241::" providerId="AD" clId="Web-{D7B27A3E-07DF-C9C6-6805-C371A48FE1DF}"/>
    <pc:docChg chg="delSld modSld sldOrd">
      <pc:chgData name="Guest User" userId="S::urn:spo:anon#987489ab787b0eda2d4a91179ba08a8c6a8c0fc581818db14b372cb181a40241::" providerId="AD" clId="Web-{D7B27A3E-07DF-C9C6-6805-C371A48FE1DF}" dt="2021-03-01T15:05:06.255" v="5"/>
      <pc:docMkLst>
        <pc:docMk/>
      </pc:docMkLst>
      <pc:sldChg chg="del">
        <pc:chgData name="Guest User" userId="S::urn:spo:anon#987489ab787b0eda2d4a91179ba08a8c6a8c0fc581818db14b372cb181a40241::" providerId="AD" clId="Web-{D7B27A3E-07DF-C9C6-6805-C371A48FE1DF}" dt="2021-03-01T15:05:06.255" v="5"/>
        <pc:sldMkLst>
          <pc:docMk/>
          <pc:sldMk cId="2931201547" sldId="257"/>
        </pc:sldMkLst>
      </pc:sldChg>
      <pc:sldChg chg="ord">
        <pc:chgData name="Guest User" userId="S::urn:spo:anon#987489ab787b0eda2d4a91179ba08a8c6a8c0fc581818db14b372cb181a40241::" providerId="AD" clId="Web-{D7B27A3E-07DF-C9C6-6805-C371A48FE1DF}" dt="2021-03-01T15:00:53.468" v="4"/>
        <pc:sldMkLst>
          <pc:docMk/>
          <pc:sldMk cId="2852637361" sldId="263"/>
        </pc:sldMkLst>
      </pc:sldChg>
      <pc:sldChg chg="modSp">
        <pc:chgData name="Guest User" userId="S::urn:spo:anon#987489ab787b0eda2d4a91179ba08a8c6a8c0fc581818db14b372cb181a40241::" providerId="AD" clId="Web-{D7B27A3E-07DF-C9C6-6805-C371A48FE1DF}" dt="2021-03-01T14:48:14.186" v="3" actId="20577"/>
        <pc:sldMkLst>
          <pc:docMk/>
          <pc:sldMk cId="1691576393" sldId="265"/>
        </pc:sldMkLst>
        <pc:spChg chg="mod">
          <ac:chgData name="Guest User" userId="S::urn:spo:anon#987489ab787b0eda2d4a91179ba08a8c6a8c0fc581818db14b372cb181a40241::" providerId="AD" clId="Web-{D7B27A3E-07DF-C9C6-6805-C371A48FE1DF}" dt="2021-03-01T14:48:14.186" v="3" actId="20577"/>
          <ac:spMkLst>
            <pc:docMk/>
            <pc:sldMk cId="1691576393" sldId="265"/>
            <ac:spMk id="3" creationId="{B5447695-440A-4EE7-8A8F-70EB4AFED90D}"/>
          </ac:spMkLst>
        </pc:spChg>
      </pc:sldChg>
    </pc:docChg>
  </pc:docChgLst>
  <pc:docChgLst>
    <pc:chgData name="Guest User" userId="S::urn:spo:anon#72f59a36763d44e1b1c3c3a7afe791e7a268492040d6b9bead48b09905cc776c::" providerId="AD" clId="Web-{AB17EA52-FFF1-ABC2-CBD9-0930F34F265C}"/>
    <pc:docChg chg="addSld modSld">
      <pc:chgData name="Guest User" userId="S::urn:spo:anon#72f59a36763d44e1b1c3c3a7afe791e7a268492040d6b9bead48b09905cc776c::" providerId="AD" clId="Web-{AB17EA52-FFF1-ABC2-CBD9-0930F34F265C}" dt="2021-02-24T16:07:16.025" v="252" actId="20577"/>
      <pc:docMkLst>
        <pc:docMk/>
      </pc:docMkLst>
      <pc:sldChg chg="modSp">
        <pc:chgData name="Guest User" userId="S::urn:spo:anon#72f59a36763d44e1b1c3c3a7afe791e7a268492040d6b9bead48b09905cc776c::" providerId="AD" clId="Web-{AB17EA52-FFF1-ABC2-CBD9-0930F34F265C}" dt="2021-02-24T12:14:39.366" v="239" actId="14100"/>
        <pc:sldMkLst>
          <pc:docMk/>
          <pc:sldMk cId="690637202" sldId="264"/>
        </pc:sldMkLst>
        <pc:spChg chg="mod">
          <ac:chgData name="Guest User" userId="S::urn:spo:anon#72f59a36763d44e1b1c3c3a7afe791e7a268492040d6b9bead48b09905cc776c::" providerId="AD" clId="Web-{AB17EA52-FFF1-ABC2-CBD9-0930F34F265C}" dt="2021-02-24T12:14:39.366" v="239" actId="14100"/>
          <ac:spMkLst>
            <pc:docMk/>
            <pc:sldMk cId="690637202" sldId="264"/>
            <ac:spMk id="3" creationId="{E43C0150-765A-4CAA-BB2A-6240EA3FD5B4}"/>
          </ac:spMkLst>
        </pc:spChg>
        <pc:graphicFrameChg chg="mod">
          <ac:chgData name="Guest User" userId="S::urn:spo:anon#72f59a36763d44e1b1c3c3a7afe791e7a268492040d6b9bead48b09905cc776c::" providerId="AD" clId="Web-{AB17EA52-FFF1-ABC2-CBD9-0930F34F265C}" dt="2021-02-24T12:14:34.819" v="238" actId="1076"/>
          <ac:graphicFrameMkLst>
            <pc:docMk/>
            <pc:sldMk cId="690637202" sldId="264"/>
            <ac:graphicFrameMk id="4" creationId="{38AC2A4D-8A20-4B20-AA02-74005207B109}"/>
          </ac:graphicFrameMkLst>
        </pc:graphicFrameChg>
      </pc:sldChg>
      <pc:sldChg chg="modSp">
        <pc:chgData name="Guest User" userId="S::urn:spo:anon#72f59a36763d44e1b1c3c3a7afe791e7a268492040d6b9bead48b09905cc776c::" providerId="AD" clId="Web-{AB17EA52-FFF1-ABC2-CBD9-0930F34F265C}" dt="2021-02-24T12:11:12.190" v="144" actId="20577"/>
        <pc:sldMkLst>
          <pc:docMk/>
          <pc:sldMk cId="1691576393" sldId="265"/>
        </pc:sldMkLst>
        <pc:spChg chg="mod">
          <ac:chgData name="Guest User" userId="S::urn:spo:anon#72f59a36763d44e1b1c3c3a7afe791e7a268492040d6b9bead48b09905cc776c::" providerId="AD" clId="Web-{AB17EA52-FFF1-ABC2-CBD9-0930F34F265C}" dt="2021-02-24T12:11:12.190" v="144" actId="20577"/>
          <ac:spMkLst>
            <pc:docMk/>
            <pc:sldMk cId="1691576393" sldId="265"/>
            <ac:spMk id="3" creationId="{B5447695-440A-4EE7-8A8F-70EB4AFED90D}"/>
          </ac:spMkLst>
        </pc:spChg>
      </pc:sldChg>
      <pc:sldChg chg="modSp">
        <pc:chgData name="Guest User" userId="S::urn:spo:anon#72f59a36763d44e1b1c3c3a7afe791e7a268492040d6b9bead48b09905cc776c::" providerId="AD" clId="Web-{AB17EA52-FFF1-ABC2-CBD9-0930F34F265C}" dt="2021-02-24T11:22:55.481" v="140" actId="20577"/>
        <pc:sldMkLst>
          <pc:docMk/>
          <pc:sldMk cId="1632030709" sldId="268"/>
        </pc:sldMkLst>
        <pc:spChg chg="mod">
          <ac:chgData name="Guest User" userId="S::urn:spo:anon#72f59a36763d44e1b1c3c3a7afe791e7a268492040d6b9bead48b09905cc776c::" providerId="AD" clId="Web-{AB17EA52-FFF1-ABC2-CBD9-0930F34F265C}" dt="2021-02-24T11:22:55.481" v="140" actId="20577"/>
          <ac:spMkLst>
            <pc:docMk/>
            <pc:sldMk cId="1632030709" sldId="268"/>
            <ac:spMk id="3" creationId="{79A074CE-7883-40D4-92BE-FD946849B4B3}"/>
          </ac:spMkLst>
        </pc:spChg>
      </pc:sldChg>
      <pc:sldChg chg="modSp new">
        <pc:chgData name="Guest User" userId="S::urn:spo:anon#72f59a36763d44e1b1c3c3a7afe791e7a268492040d6b9bead48b09905cc776c::" providerId="AD" clId="Web-{AB17EA52-FFF1-ABC2-CBD9-0930F34F265C}" dt="2021-02-24T16:07:16.025" v="252" actId="20577"/>
        <pc:sldMkLst>
          <pc:docMk/>
          <pc:sldMk cId="2356042544" sldId="272"/>
        </pc:sldMkLst>
        <pc:spChg chg="mod">
          <ac:chgData name="Guest User" userId="S::urn:spo:anon#72f59a36763d44e1b1c3c3a7afe791e7a268492040d6b9bead48b09905cc776c::" providerId="AD" clId="Web-{AB17EA52-FFF1-ABC2-CBD9-0930F34F265C}" dt="2021-02-24T16:07:16.025" v="252" actId="20577"/>
          <ac:spMkLst>
            <pc:docMk/>
            <pc:sldMk cId="2356042544" sldId="272"/>
            <ac:spMk id="2" creationId="{5CF3EAF9-DB13-469E-902A-3261134A676C}"/>
          </ac:spMkLst>
        </pc:spChg>
      </pc:sldChg>
    </pc:docChg>
  </pc:docChgLst>
  <pc:docChgLst>
    <pc:chgData name="Guest User" userId="S::urn:spo:anon#60d487778a4e745a44c6696ced5005030d9b7d3dbe20a3b108acc48fa6e70847::" providerId="AD" clId="Web-{2806AEC4-13ED-1C23-6957-6DDE23AB8EB3}"/>
    <pc:docChg chg="modSld">
      <pc:chgData name="Guest User" userId="S::urn:spo:anon#60d487778a4e745a44c6696ced5005030d9b7d3dbe20a3b108acc48fa6e70847::" providerId="AD" clId="Web-{2806AEC4-13ED-1C23-6957-6DDE23AB8EB3}" dt="2021-02-25T11:13:56.049" v="150" actId="20577"/>
      <pc:docMkLst>
        <pc:docMk/>
      </pc:docMkLst>
      <pc:sldChg chg="modSp">
        <pc:chgData name="Guest User" userId="S::urn:spo:anon#60d487778a4e745a44c6696ced5005030d9b7d3dbe20a3b108acc48fa6e70847::" providerId="AD" clId="Web-{2806AEC4-13ED-1C23-6957-6DDE23AB8EB3}" dt="2021-02-25T11:13:36.721" v="146" actId="20577"/>
        <pc:sldMkLst>
          <pc:docMk/>
          <pc:sldMk cId="1056443883" sldId="258"/>
        </pc:sldMkLst>
        <pc:spChg chg="mod">
          <ac:chgData name="Guest User" userId="S::urn:spo:anon#60d487778a4e745a44c6696ced5005030d9b7d3dbe20a3b108acc48fa6e70847::" providerId="AD" clId="Web-{2806AEC4-13ED-1C23-6957-6DDE23AB8EB3}" dt="2021-02-25T11:13:36.721" v="146" actId="20577"/>
          <ac:spMkLst>
            <pc:docMk/>
            <pc:sldMk cId="1056443883" sldId="258"/>
            <ac:spMk id="3" creationId="{76C58ABF-6D83-4DEB-A611-37E565D1A162}"/>
          </ac:spMkLst>
        </pc:spChg>
      </pc:sldChg>
      <pc:sldChg chg="modSp">
        <pc:chgData name="Guest User" userId="S::urn:spo:anon#60d487778a4e745a44c6696ced5005030d9b7d3dbe20a3b108acc48fa6e70847::" providerId="AD" clId="Web-{2806AEC4-13ED-1C23-6957-6DDE23AB8EB3}" dt="2021-02-25T10:41:45.257" v="83" actId="20577"/>
        <pc:sldMkLst>
          <pc:docMk/>
          <pc:sldMk cId="2852637361" sldId="263"/>
        </pc:sldMkLst>
        <pc:spChg chg="mod">
          <ac:chgData name="Guest User" userId="S::urn:spo:anon#60d487778a4e745a44c6696ced5005030d9b7d3dbe20a3b108acc48fa6e70847::" providerId="AD" clId="Web-{2806AEC4-13ED-1C23-6957-6DDE23AB8EB3}" dt="2021-02-25T10:41:45.257" v="83" actId="20577"/>
          <ac:spMkLst>
            <pc:docMk/>
            <pc:sldMk cId="2852637361" sldId="263"/>
            <ac:spMk id="3" creationId="{466E115E-8959-4E4C-90CE-8FEF8CF44394}"/>
          </ac:spMkLst>
        </pc:spChg>
      </pc:sldChg>
      <pc:sldChg chg="modSp">
        <pc:chgData name="Guest User" userId="S::urn:spo:anon#60d487778a4e745a44c6696ced5005030d9b7d3dbe20a3b108acc48fa6e70847::" providerId="AD" clId="Web-{2806AEC4-13ED-1C23-6957-6DDE23AB8EB3}" dt="2021-02-25T10:41:52.648" v="85" actId="20577"/>
        <pc:sldMkLst>
          <pc:docMk/>
          <pc:sldMk cId="690637202" sldId="264"/>
        </pc:sldMkLst>
        <pc:spChg chg="mod">
          <ac:chgData name="Guest User" userId="S::urn:spo:anon#60d487778a4e745a44c6696ced5005030d9b7d3dbe20a3b108acc48fa6e70847::" providerId="AD" clId="Web-{2806AEC4-13ED-1C23-6957-6DDE23AB8EB3}" dt="2021-02-25T10:41:52.648" v="85" actId="20577"/>
          <ac:spMkLst>
            <pc:docMk/>
            <pc:sldMk cId="690637202" sldId="264"/>
            <ac:spMk id="3" creationId="{E43C0150-765A-4CAA-BB2A-6240EA3FD5B4}"/>
          </ac:spMkLst>
        </pc:spChg>
      </pc:sldChg>
      <pc:sldChg chg="modSp">
        <pc:chgData name="Guest User" userId="S::urn:spo:anon#60d487778a4e745a44c6696ced5005030d9b7d3dbe20a3b108acc48fa6e70847::" providerId="AD" clId="Web-{2806AEC4-13ED-1C23-6957-6DDE23AB8EB3}" dt="2021-02-25T11:13:56.049" v="150" actId="20577"/>
        <pc:sldMkLst>
          <pc:docMk/>
          <pc:sldMk cId="1632030709" sldId="268"/>
        </pc:sldMkLst>
        <pc:spChg chg="mod">
          <ac:chgData name="Guest User" userId="S::urn:spo:anon#60d487778a4e745a44c6696ced5005030d9b7d3dbe20a3b108acc48fa6e70847::" providerId="AD" clId="Web-{2806AEC4-13ED-1C23-6957-6DDE23AB8EB3}" dt="2021-02-25T11:13:56.049" v="150" actId="20577"/>
          <ac:spMkLst>
            <pc:docMk/>
            <pc:sldMk cId="1632030709" sldId="268"/>
            <ac:spMk id="3" creationId="{79A074CE-7883-40D4-92BE-FD946849B4B3}"/>
          </ac:spMkLst>
        </pc:spChg>
      </pc:sldChg>
      <pc:sldChg chg="modSp">
        <pc:chgData name="Guest User" userId="S::urn:spo:anon#60d487778a4e745a44c6696ced5005030d9b7d3dbe20a3b108acc48fa6e70847::" providerId="AD" clId="Web-{2806AEC4-13ED-1C23-6957-6DDE23AB8EB3}" dt="2021-02-25T10:41:32.475" v="82" actId="20577"/>
        <pc:sldMkLst>
          <pc:docMk/>
          <pc:sldMk cId="2514915433" sldId="269"/>
        </pc:sldMkLst>
        <pc:spChg chg="mod">
          <ac:chgData name="Guest User" userId="S::urn:spo:anon#60d487778a4e745a44c6696ced5005030d9b7d3dbe20a3b108acc48fa6e70847::" providerId="AD" clId="Web-{2806AEC4-13ED-1C23-6957-6DDE23AB8EB3}" dt="2021-02-25T10:41:32.475" v="82" actId="20577"/>
          <ac:spMkLst>
            <pc:docMk/>
            <pc:sldMk cId="2514915433" sldId="269"/>
            <ac:spMk id="6" creationId="{64B3F3EE-FE6A-4518-8A96-B2EAC1E5504B}"/>
          </ac:spMkLst>
        </pc:spChg>
      </pc:sldChg>
      <pc:sldChg chg="addSp delSp modSp">
        <pc:chgData name="Guest User" userId="S::urn:spo:anon#60d487778a4e745a44c6696ced5005030d9b7d3dbe20a3b108acc48fa6e70847::" providerId="AD" clId="Web-{2806AEC4-13ED-1C23-6957-6DDE23AB8EB3}" dt="2021-02-25T10:01:12.614" v="78" actId="1076"/>
        <pc:sldMkLst>
          <pc:docMk/>
          <pc:sldMk cId="1374686045" sldId="271"/>
        </pc:sldMkLst>
        <pc:spChg chg="mod">
          <ac:chgData name="Guest User" userId="S::urn:spo:anon#60d487778a4e745a44c6696ced5005030d9b7d3dbe20a3b108acc48fa6e70847::" providerId="AD" clId="Web-{2806AEC4-13ED-1C23-6957-6DDE23AB8EB3}" dt="2021-02-25T09:59:30.187" v="55" actId="1076"/>
          <ac:spMkLst>
            <pc:docMk/>
            <pc:sldMk cId="1374686045" sldId="271"/>
            <ac:spMk id="3" creationId="{14C5B5DF-C515-4CFA-BBAD-BDA4C574BF49}"/>
          </ac:spMkLst>
        </pc:spChg>
        <pc:picChg chg="add mod">
          <ac:chgData name="Guest User" userId="S::urn:spo:anon#60d487778a4e745a44c6696ced5005030d9b7d3dbe20a3b108acc48fa6e70847::" providerId="AD" clId="Web-{2806AEC4-13ED-1C23-6957-6DDE23AB8EB3}" dt="2021-02-25T09:59:32.765" v="57" actId="1076"/>
          <ac:picMkLst>
            <pc:docMk/>
            <pc:sldMk cId="1374686045" sldId="271"/>
            <ac:picMk id="4" creationId="{12066C85-AAE8-48C3-A89C-F218E86CC1AF}"/>
          </ac:picMkLst>
        </pc:picChg>
        <pc:picChg chg="add del mod">
          <ac:chgData name="Guest User" userId="S::urn:spo:anon#60d487778a4e745a44c6696ced5005030d9b7d3dbe20a3b108acc48fa6e70847::" providerId="AD" clId="Web-{2806AEC4-13ED-1C23-6957-6DDE23AB8EB3}" dt="2021-02-25T09:12:10.974" v="2"/>
          <ac:picMkLst>
            <pc:docMk/>
            <pc:sldMk cId="1374686045" sldId="271"/>
            <ac:picMk id="4" creationId="{2D784DB9-1405-44EA-A63C-A88525584C78}"/>
          </ac:picMkLst>
        </pc:picChg>
        <pc:picChg chg="add mod">
          <ac:chgData name="Guest User" userId="S::urn:spo:anon#60d487778a4e745a44c6696ced5005030d9b7d3dbe20a3b108acc48fa6e70847::" providerId="AD" clId="Web-{2806AEC4-13ED-1C23-6957-6DDE23AB8EB3}" dt="2021-02-25T10:01:07.848" v="75" actId="1076"/>
          <ac:picMkLst>
            <pc:docMk/>
            <pc:sldMk cId="1374686045" sldId="271"/>
            <ac:picMk id="5" creationId="{75D72C62-2B1D-4C73-A728-2CF3D18A7A0B}"/>
          </ac:picMkLst>
        </pc:picChg>
        <pc:picChg chg="add mod">
          <ac:chgData name="Guest User" userId="S::urn:spo:anon#60d487778a4e745a44c6696ced5005030d9b7d3dbe20a3b108acc48fa6e70847::" providerId="AD" clId="Web-{2806AEC4-13ED-1C23-6957-6DDE23AB8EB3}" dt="2021-02-25T10:01:10.192" v="77" actId="1076"/>
          <ac:picMkLst>
            <pc:docMk/>
            <pc:sldMk cId="1374686045" sldId="271"/>
            <ac:picMk id="6" creationId="{6A8DC842-E40E-4A89-8267-0B543A77F5AB}"/>
          </ac:picMkLst>
        </pc:picChg>
        <pc:picChg chg="add mod">
          <ac:chgData name="Guest User" userId="S::urn:spo:anon#60d487778a4e745a44c6696ced5005030d9b7d3dbe20a3b108acc48fa6e70847::" providerId="AD" clId="Web-{2806AEC4-13ED-1C23-6957-6DDE23AB8EB3}" dt="2021-02-25T10:01:06.911" v="74" actId="1076"/>
          <ac:picMkLst>
            <pc:docMk/>
            <pc:sldMk cId="1374686045" sldId="271"/>
            <ac:picMk id="7" creationId="{2696B539-C2F7-4294-A941-FA98FFC0287C}"/>
          </ac:picMkLst>
        </pc:picChg>
        <pc:picChg chg="add mod">
          <ac:chgData name="Guest User" userId="S::urn:spo:anon#60d487778a4e745a44c6696ced5005030d9b7d3dbe20a3b108acc48fa6e70847::" providerId="AD" clId="Web-{2806AEC4-13ED-1C23-6957-6DDE23AB8EB3}" dt="2021-02-25T10:01:12.614" v="78" actId="1076"/>
          <ac:picMkLst>
            <pc:docMk/>
            <pc:sldMk cId="1374686045" sldId="271"/>
            <ac:picMk id="8" creationId="{845679DD-6DF3-4FB8-8C25-548C52F66B4A}"/>
          </ac:picMkLst>
        </pc:picChg>
        <pc:picChg chg="add del mod">
          <ac:chgData name="Guest User" userId="S::urn:spo:anon#60d487778a4e745a44c6696ced5005030d9b7d3dbe20a3b108acc48fa6e70847::" providerId="AD" clId="Web-{2806AEC4-13ED-1C23-6957-6DDE23AB8EB3}" dt="2021-02-25T10:00:42.707" v="63"/>
          <ac:picMkLst>
            <pc:docMk/>
            <pc:sldMk cId="1374686045" sldId="271"/>
            <ac:picMk id="9" creationId="{FB113C41-88FC-4069-9590-82FA0CCBAC45}"/>
          </ac:picMkLst>
        </pc:picChg>
        <pc:picChg chg="add mod">
          <ac:chgData name="Guest User" userId="S::urn:spo:anon#60d487778a4e745a44c6696ced5005030d9b7d3dbe20a3b108acc48fa6e70847::" providerId="AD" clId="Web-{2806AEC4-13ED-1C23-6957-6DDE23AB8EB3}" dt="2021-02-25T10:01:08.833" v="76" actId="1076"/>
          <ac:picMkLst>
            <pc:docMk/>
            <pc:sldMk cId="1374686045" sldId="271"/>
            <ac:picMk id="10" creationId="{5A02A7A3-FEED-47FB-AF73-5C69CE4AB208}"/>
          </ac:picMkLst>
        </pc:picChg>
      </pc:sldChg>
      <pc:sldChg chg="modSp">
        <pc:chgData name="Guest User" userId="S::urn:spo:anon#60d487778a4e745a44c6696ced5005030d9b7d3dbe20a3b108acc48fa6e70847::" providerId="AD" clId="Web-{2806AEC4-13ED-1C23-6957-6DDE23AB8EB3}" dt="2021-02-25T10:41:26.521" v="80" actId="20577"/>
        <pc:sldMkLst>
          <pc:docMk/>
          <pc:sldMk cId="2295988352" sldId="273"/>
        </pc:sldMkLst>
        <pc:spChg chg="mod">
          <ac:chgData name="Guest User" userId="S::urn:spo:anon#60d487778a4e745a44c6696ced5005030d9b7d3dbe20a3b108acc48fa6e70847::" providerId="AD" clId="Web-{2806AEC4-13ED-1C23-6957-6DDE23AB8EB3}" dt="2021-02-25T10:41:26.521" v="80" actId="20577"/>
          <ac:spMkLst>
            <pc:docMk/>
            <pc:sldMk cId="2295988352" sldId="273"/>
            <ac:spMk id="3" creationId="{692132DA-2869-4F4F-9D93-3F1D6CE7A34D}"/>
          </ac:spMkLst>
        </pc:spChg>
      </pc:sldChg>
    </pc:docChg>
  </pc:docChgLst>
  <pc:docChgLst>
    <pc:chgData name="Guest User" userId="S::urn:spo:anon#72f59a36763d44e1b1c3c3a7afe791e7a268492040d6b9bead48b09905cc776c::" providerId="AD" clId="Web-{2BCCBE8F-C84E-B76D-22E3-773A43EA657F}"/>
    <pc:docChg chg="addSld delSld modSld">
      <pc:chgData name="Guest User" userId="S::urn:spo:anon#72f59a36763d44e1b1c3c3a7afe791e7a268492040d6b9bead48b09905cc776c::" providerId="AD" clId="Web-{2BCCBE8F-C84E-B76D-22E3-773A43EA657F}" dt="2021-02-23T16:17:27.699" v="746" actId="20577"/>
      <pc:docMkLst>
        <pc:docMk/>
      </pc:docMkLst>
      <pc:sldChg chg="modSp">
        <pc:chgData name="Guest User" userId="S::urn:spo:anon#72f59a36763d44e1b1c3c3a7afe791e7a268492040d6b9bead48b09905cc776c::" providerId="AD" clId="Web-{2BCCBE8F-C84E-B76D-22E3-773A43EA657F}" dt="2021-02-23T14:43:45.507" v="599" actId="20577"/>
        <pc:sldMkLst>
          <pc:docMk/>
          <pc:sldMk cId="1056443883" sldId="258"/>
        </pc:sldMkLst>
        <pc:spChg chg="mod">
          <ac:chgData name="Guest User" userId="S::urn:spo:anon#72f59a36763d44e1b1c3c3a7afe791e7a268492040d6b9bead48b09905cc776c::" providerId="AD" clId="Web-{2BCCBE8F-C84E-B76D-22E3-773A43EA657F}" dt="2021-02-23T14:43:45.507" v="599" actId="20577"/>
          <ac:spMkLst>
            <pc:docMk/>
            <pc:sldMk cId="1056443883" sldId="258"/>
            <ac:spMk id="3" creationId="{76C58ABF-6D83-4DEB-A611-37E565D1A162}"/>
          </ac:spMkLst>
        </pc:spChg>
      </pc:sldChg>
      <pc:sldChg chg="modSp">
        <pc:chgData name="Guest User" userId="S::urn:spo:anon#72f59a36763d44e1b1c3c3a7afe791e7a268492040d6b9bead48b09905cc776c::" providerId="AD" clId="Web-{2BCCBE8F-C84E-B76D-22E3-773A43EA657F}" dt="2021-02-23T15:08:11.947" v="743" actId="20577"/>
        <pc:sldMkLst>
          <pc:docMk/>
          <pc:sldMk cId="2852637361" sldId="263"/>
        </pc:sldMkLst>
        <pc:spChg chg="mod">
          <ac:chgData name="Guest User" userId="S::urn:spo:anon#72f59a36763d44e1b1c3c3a7afe791e7a268492040d6b9bead48b09905cc776c::" providerId="AD" clId="Web-{2BCCBE8F-C84E-B76D-22E3-773A43EA657F}" dt="2021-02-23T14:46:52.809" v="642" actId="20577"/>
          <ac:spMkLst>
            <pc:docMk/>
            <pc:sldMk cId="2852637361" sldId="263"/>
            <ac:spMk id="2" creationId="{7A30822D-96CD-40C4-BF5F-082B07CC7550}"/>
          </ac:spMkLst>
        </pc:spChg>
        <pc:spChg chg="mod">
          <ac:chgData name="Guest User" userId="S::urn:spo:anon#72f59a36763d44e1b1c3c3a7afe791e7a268492040d6b9bead48b09905cc776c::" providerId="AD" clId="Web-{2BCCBE8F-C84E-B76D-22E3-773A43EA657F}" dt="2021-02-23T15:08:11.947" v="743" actId="20577"/>
          <ac:spMkLst>
            <pc:docMk/>
            <pc:sldMk cId="2852637361" sldId="263"/>
            <ac:spMk id="3" creationId="{466E115E-8959-4E4C-90CE-8FEF8CF44394}"/>
          </ac:spMkLst>
        </pc:spChg>
      </pc:sldChg>
      <pc:sldChg chg="modSp new">
        <pc:chgData name="Guest User" userId="S::urn:spo:anon#72f59a36763d44e1b1c3c3a7afe791e7a268492040d6b9bead48b09905cc776c::" providerId="AD" clId="Web-{2BCCBE8F-C84E-B76D-22E3-773A43EA657F}" dt="2021-02-23T14:46:21.683" v="623"/>
        <pc:sldMkLst>
          <pc:docMk/>
          <pc:sldMk cId="690637202" sldId="264"/>
        </pc:sldMkLst>
        <pc:spChg chg="mod">
          <ac:chgData name="Guest User" userId="S::urn:spo:anon#72f59a36763d44e1b1c3c3a7afe791e7a268492040d6b9bead48b09905cc776c::" providerId="AD" clId="Web-{2BCCBE8F-C84E-B76D-22E3-773A43EA657F}" dt="2021-02-23T12:07:40.558" v="5" actId="20577"/>
          <ac:spMkLst>
            <pc:docMk/>
            <pc:sldMk cId="690637202" sldId="264"/>
            <ac:spMk id="2" creationId="{F1AB715D-8A37-41F3-A6CC-F18E235F546E}"/>
          </ac:spMkLst>
        </pc:spChg>
        <pc:graphicFrameChg chg="mod modGraphic">
          <ac:chgData name="Guest User" userId="S::urn:spo:anon#72f59a36763d44e1b1c3c3a7afe791e7a268492040d6b9bead48b09905cc776c::" providerId="AD" clId="Web-{2BCCBE8F-C84E-B76D-22E3-773A43EA657F}" dt="2021-02-23T14:46:21.683" v="623"/>
          <ac:graphicFrameMkLst>
            <pc:docMk/>
            <pc:sldMk cId="690637202" sldId="264"/>
            <ac:graphicFrameMk id="4" creationId="{38AC2A4D-8A20-4B20-AA02-74005207B109}"/>
          </ac:graphicFrameMkLst>
        </pc:graphicFrameChg>
      </pc:sldChg>
      <pc:sldChg chg="modSp new">
        <pc:chgData name="Guest User" userId="S::urn:spo:anon#72f59a36763d44e1b1c3c3a7afe791e7a268492040d6b9bead48b09905cc776c::" providerId="AD" clId="Web-{2BCCBE8F-C84E-B76D-22E3-773A43EA657F}" dt="2021-02-23T16:17:27.699" v="746" actId="20577"/>
        <pc:sldMkLst>
          <pc:docMk/>
          <pc:sldMk cId="1691576393" sldId="265"/>
        </pc:sldMkLst>
        <pc:spChg chg="mod">
          <ac:chgData name="Guest User" userId="S::urn:spo:anon#72f59a36763d44e1b1c3c3a7afe791e7a268492040d6b9bead48b09905cc776c::" providerId="AD" clId="Web-{2BCCBE8F-C84E-B76D-22E3-773A43EA657F}" dt="2021-02-23T12:08:44.390" v="39" actId="20577"/>
          <ac:spMkLst>
            <pc:docMk/>
            <pc:sldMk cId="1691576393" sldId="265"/>
            <ac:spMk id="2" creationId="{944B0EBA-EAFF-4840-A28D-3736EEDE2F86}"/>
          </ac:spMkLst>
        </pc:spChg>
        <pc:spChg chg="mod">
          <ac:chgData name="Guest User" userId="S::urn:spo:anon#72f59a36763d44e1b1c3c3a7afe791e7a268492040d6b9bead48b09905cc776c::" providerId="AD" clId="Web-{2BCCBE8F-C84E-B76D-22E3-773A43EA657F}" dt="2021-02-23T16:17:27.699" v="746" actId="20577"/>
          <ac:spMkLst>
            <pc:docMk/>
            <pc:sldMk cId="1691576393" sldId="265"/>
            <ac:spMk id="3" creationId="{B5447695-440A-4EE7-8A8F-70EB4AFED90D}"/>
          </ac:spMkLst>
        </pc:spChg>
      </pc:sldChg>
      <pc:sldChg chg="addSp delSp modSp new">
        <pc:chgData name="Guest User" userId="S::urn:spo:anon#72f59a36763d44e1b1c3c3a7afe791e7a268492040d6b9bead48b09905cc776c::" providerId="AD" clId="Web-{2BCCBE8F-C84E-B76D-22E3-773A43EA657F}" dt="2021-02-23T14:42:29.990" v="598"/>
        <pc:sldMkLst>
          <pc:docMk/>
          <pc:sldMk cId="1585259214" sldId="266"/>
        </pc:sldMkLst>
        <pc:spChg chg="mod">
          <ac:chgData name="Guest User" userId="S::urn:spo:anon#72f59a36763d44e1b1c3c3a7afe791e7a268492040d6b9bead48b09905cc776c::" providerId="AD" clId="Web-{2BCCBE8F-C84E-B76D-22E3-773A43EA657F}" dt="2021-02-23T12:09:19.377" v="56" actId="20577"/>
          <ac:spMkLst>
            <pc:docMk/>
            <pc:sldMk cId="1585259214" sldId="266"/>
            <ac:spMk id="2" creationId="{32FE3EC6-2D2B-4242-9654-CB1C5A3910D3}"/>
          </ac:spMkLst>
        </pc:spChg>
        <pc:spChg chg="add del">
          <ac:chgData name="Guest User" userId="S::urn:spo:anon#72f59a36763d44e1b1c3c3a7afe791e7a268492040d6b9bead48b09905cc776c::" providerId="AD" clId="Web-{2BCCBE8F-C84E-B76D-22E3-773A43EA657F}" dt="2021-02-23T14:39:05.314" v="492"/>
          <ac:spMkLst>
            <pc:docMk/>
            <pc:sldMk cId="1585259214" sldId="266"/>
            <ac:spMk id="3" creationId="{E44E15E4-AA1B-4CAE-AD68-BF31C0E706D3}"/>
          </ac:spMkLst>
        </pc:spChg>
        <pc:graphicFrameChg chg="add del mod ord modGraphic">
          <ac:chgData name="Guest User" userId="S::urn:spo:anon#72f59a36763d44e1b1c3c3a7afe791e7a268492040d6b9bead48b09905cc776c::" providerId="AD" clId="Web-{2BCCBE8F-C84E-B76D-22E3-773A43EA657F}" dt="2021-02-23T14:38:59.689" v="491"/>
          <ac:graphicFrameMkLst>
            <pc:docMk/>
            <pc:sldMk cId="1585259214" sldId="266"/>
            <ac:graphicFrameMk id="4" creationId="{F4A76014-1A3B-47B4-AABB-7DF12DED6C78}"/>
          </ac:graphicFrameMkLst>
        </pc:graphicFrameChg>
        <pc:graphicFrameChg chg="add del mod">
          <ac:chgData name="Guest User" userId="S::urn:spo:anon#72f59a36763d44e1b1c3c3a7afe791e7a268492040d6b9bead48b09905cc776c::" providerId="AD" clId="Web-{2BCCBE8F-C84E-B76D-22E3-773A43EA657F}" dt="2021-02-23T14:38:23.969" v="488"/>
          <ac:graphicFrameMkLst>
            <pc:docMk/>
            <pc:sldMk cId="1585259214" sldId="266"/>
            <ac:graphicFrameMk id="6" creationId="{FA0BD953-2875-4555-B05F-F0FA7888AB91}"/>
          </ac:graphicFrameMkLst>
        </pc:graphicFrameChg>
        <pc:graphicFrameChg chg="add mod ord modGraphic">
          <ac:chgData name="Guest User" userId="S::urn:spo:anon#72f59a36763d44e1b1c3c3a7afe791e7a268492040d6b9bead48b09905cc776c::" providerId="AD" clId="Web-{2BCCBE8F-C84E-B76D-22E3-773A43EA657F}" dt="2021-02-23T14:42:29.990" v="598"/>
          <ac:graphicFrameMkLst>
            <pc:docMk/>
            <pc:sldMk cId="1585259214" sldId="266"/>
            <ac:graphicFrameMk id="8" creationId="{DA3A20FC-E44B-487A-9524-2DE0100ABDD7}"/>
          </ac:graphicFrameMkLst>
        </pc:graphicFrameChg>
      </pc:sldChg>
      <pc:sldChg chg="modSp new del">
        <pc:chgData name="Guest User" userId="S::urn:spo:anon#72f59a36763d44e1b1c3c3a7afe791e7a268492040d6b9bead48b09905cc776c::" providerId="AD" clId="Web-{2BCCBE8F-C84E-B76D-22E3-773A43EA657F}" dt="2021-02-23T14:17:30.174" v="467"/>
        <pc:sldMkLst>
          <pc:docMk/>
          <pc:sldMk cId="228080365" sldId="269"/>
        </pc:sldMkLst>
        <pc:spChg chg="mod">
          <ac:chgData name="Guest User" userId="S::urn:spo:anon#72f59a36763d44e1b1c3c3a7afe791e7a268492040d6b9bead48b09905cc776c::" providerId="AD" clId="Web-{2BCCBE8F-C84E-B76D-22E3-773A43EA657F}" dt="2021-02-23T14:17:26.471" v="466" actId="20577"/>
          <ac:spMkLst>
            <pc:docMk/>
            <pc:sldMk cId="228080365" sldId="269"/>
            <ac:spMk id="2" creationId="{E9FB72A4-8019-40F9-878C-D0FEA582861E}"/>
          </ac:spMkLst>
        </pc:spChg>
      </pc:sldChg>
      <pc:sldChg chg="addSp delSp modSp new">
        <pc:chgData name="Guest User" userId="S::urn:spo:anon#72f59a36763d44e1b1c3c3a7afe791e7a268492040d6b9bead48b09905cc776c::" providerId="AD" clId="Web-{2BCCBE8F-C84E-B76D-22E3-773A43EA657F}" dt="2021-02-23T14:44:24.993" v="607" actId="14100"/>
        <pc:sldMkLst>
          <pc:docMk/>
          <pc:sldMk cId="2514915433" sldId="269"/>
        </pc:sldMkLst>
        <pc:spChg chg="mod">
          <ac:chgData name="Guest User" userId="S::urn:spo:anon#72f59a36763d44e1b1c3c3a7afe791e7a268492040d6b9bead48b09905cc776c::" providerId="AD" clId="Web-{2BCCBE8F-C84E-B76D-22E3-773A43EA657F}" dt="2021-02-23T14:18:25.894" v="479" actId="20577"/>
          <ac:spMkLst>
            <pc:docMk/>
            <pc:sldMk cId="2514915433" sldId="269"/>
            <ac:spMk id="2" creationId="{67F31B6C-17E1-4222-9742-C8E261284FB9}"/>
          </ac:spMkLst>
        </pc:spChg>
        <pc:spChg chg="mod">
          <ac:chgData name="Guest User" userId="S::urn:spo:anon#72f59a36763d44e1b1c3c3a7afe791e7a268492040d6b9bead48b09905cc776c::" providerId="AD" clId="Web-{2BCCBE8F-C84E-B76D-22E3-773A43EA657F}" dt="2021-02-23T14:43:58.383" v="600" actId="14100"/>
          <ac:spMkLst>
            <pc:docMk/>
            <pc:sldMk cId="2514915433" sldId="269"/>
            <ac:spMk id="3" creationId="{9E0D6C77-55ED-4410-8D13-9A8DD3DC79B4}"/>
          </ac:spMkLst>
        </pc:spChg>
        <pc:spChg chg="add del mod">
          <ac:chgData name="Guest User" userId="S::urn:spo:anon#72f59a36763d44e1b1c3c3a7afe791e7a268492040d6b9bead48b09905cc776c::" providerId="AD" clId="Web-{2BCCBE8F-C84E-B76D-22E3-773A43EA657F}" dt="2021-02-23T14:44:21.243" v="606" actId="14100"/>
          <ac:spMkLst>
            <pc:docMk/>
            <pc:sldMk cId="2514915433" sldId="269"/>
            <ac:spMk id="4" creationId="{E61AFA2D-3B1F-4326-B808-41B65F424F81}"/>
          </ac:spMkLst>
        </pc:spChg>
        <pc:spChg chg="mod">
          <ac:chgData name="Guest User" userId="S::urn:spo:anon#72f59a36763d44e1b1c3c3a7afe791e7a268492040d6b9bead48b09905cc776c::" providerId="AD" clId="Web-{2BCCBE8F-C84E-B76D-22E3-773A43EA657F}" dt="2021-02-23T14:44:17.899" v="605" actId="14100"/>
          <ac:spMkLst>
            <pc:docMk/>
            <pc:sldMk cId="2514915433" sldId="269"/>
            <ac:spMk id="5" creationId="{AFC5E1BA-A18F-4062-A10D-8CDE82D74582}"/>
          </ac:spMkLst>
        </pc:spChg>
        <pc:spChg chg="mod">
          <ac:chgData name="Guest User" userId="S::urn:spo:anon#72f59a36763d44e1b1c3c3a7afe791e7a268492040d6b9bead48b09905cc776c::" providerId="AD" clId="Web-{2BCCBE8F-C84E-B76D-22E3-773A43EA657F}" dt="2021-02-23T14:44:24.993" v="607" actId="14100"/>
          <ac:spMkLst>
            <pc:docMk/>
            <pc:sldMk cId="2514915433" sldId="269"/>
            <ac:spMk id="6" creationId="{64B3F3EE-FE6A-4518-8A96-B2EAC1E5504B}"/>
          </ac:spMkLst>
        </pc:spChg>
        <pc:graphicFrameChg chg="add del mod ord modGraphic">
          <ac:chgData name="Guest User" userId="S::urn:spo:anon#72f59a36763d44e1b1c3c3a7afe791e7a268492040d6b9bead48b09905cc776c::" providerId="AD" clId="Web-{2BCCBE8F-C84E-B76D-22E3-773A43EA657F}" dt="2021-02-23T14:44:12.633" v="603"/>
          <ac:graphicFrameMkLst>
            <pc:docMk/>
            <pc:sldMk cId="2514915433" sldId="269"/>
            <ac:graphicFrameMk id="7" creationId="{F2EA5673-C7AC-456C-8181-78F6740C1F98}"/>
          </ac:graphicFrameMkLst>
        </pc:graphicFrameChg>
      </pc:sldChg>
      <pc:sldChg chg="modSp new">
        <pc:chgData name="Guest User" userId="S::urn:spo:anon#72f59a36763d44e1b1c3c3a7afe791e7a268492040d6b9bead48b09905cc776c::" providerId="AD" clId="Web-{2BCCBE8F-C84E-B76D-22E3-773A43EA657F}" dt="2021-02-23T14:18:26.160" v="483" actId="20577"/>
        <pc:sldMkLst>
          <pc:docMk/>
          <pc:sldMk cId="428730735" sldId="270"/>
        </pc:sldMkLst>
        <pc:spChg chg="mod">
          <ac:chgData name="Guest User" userId="S::urn:spo:anon#72f59a36763d44e1b1c3c3a7afe791e7a268492040d6b9bead48b09905cc776c::" providerId="AD" clId="Web-{2BCCBE8F-C84E-B76D-22E3-773A43EA657F}" dt="2021-02-23T14:18:26.160" v="483" actId="20577"/>
          <ac:spMkLst>
            <pc:docMk/>
            <pc:sldMk cId="428730735" sldId="270"/>
            <ac:spMk id="2" creationId="{CC1BC3D4-33B5-4B32-A379-15A54B5DCF22}"/>
          </ac:spMkLst>
        </pc:spChg>
      </pc:sldChg>
    </pc:docChg>
  </pc:docChgLst>
  <pc:docChgLst>
    <pc:chgData name="Hostiteľský používateľ" userId="S::urn:spo:anon#72f59a36763d44e1b1c3c3a7afe791e7a268492040d6b9bead48b09905cc776c::" providerId="AD" clId="Web-{AB17EA52-FFF1-ABC2-CBD9-0930F34F265C}"/>
    <pc:docChg chg="modSld">
      <pc:chgData name="Hostiteľský používateľ" userId="S::urn:spo:anon#72f59a36763d44e1b1c3c3a7afe791e7a268492040d6b9bead48b09905cc776c::" providerId="AD" clId="Web-{AB17EA52-FFF1-ABC2-CBD9-0930F34F265C}" dt="2021-02-24T16:22:06.096" v="63" actId="1076"/>
      <pc:docMkLst>
        <pc:docMk/>
      </pc:docMkLst>
      <pc:sldChg chg="modSp">
        <pc:chgData name="Hostiteľský používateľ" userId="S::urn:spo:anon#72f59a36763d44e1b1c3c3a7afe791e7a268492040d6b9bead48b09905cc776c::" providerId="AD" clId="Web-{AB17EA52-FFF1-ABC2-CBD9-0930F34F265C}" dt="2021-02-24T16:22:06.096" v="63" actId="1076"/>
        <pc:sldMkLst>
          <pc:docMk/>
          <pc:sldMk cId="76663560" sldId="267"/>
        </pc:sldMkLst>
        <pc:picChg chg="mod">
          <ac:chgData name="Hostiteľský používateľ" userId="S::urn:spo:anon#72f59a36763d44e1b1c3c3a7afe791e7a268492040d6b9bead48b09905cc776c::" providerId="AD" clId="Web-{AB17EA52-FFF1-ABC2-CBD9-0930F34F265C}" dt="2021-02-24T16:22:06.096" v="63" actId="1076"/>
          <ac:picMkLst>
            <pc:docMk/>
            <pc:sldMk cId="76663560" sldId="267"/>
            <ac:picMk id="5" creationId="{498AE4E8-E299-4E02-9202-EF385F66865D}"/>
          </ac:picMkLst>
        </pc:picChg>
      </pc:sldChg>
      <pc:sldChg chg="modSp">
        <pc:chgData name="Hostiteľský používateľ" userId="S::urn:spo:anon#72f59a36763d44e1b1c3c3a7afe791e7a268492040d6b9bead48b09905cc776c::" providerId="AD" clId="Web-{AB17EA52-FFF1-ABC2-CBD9-0930F34F265C}" dt="2021-02-24T16:21:45.298" v="61" actId="20577"/>
        <pc:sldMkLst>
          <pc:docMk/>
          <pc:sldMk cId="1374686045" sldId="271"/>
        </pc:sldMkLst>
        <pc:spChg chg="mod">
          <ac:chgData name="Hostiteľský používateľ" userId="S::urn:spo:anon#72f59a36763d44e1b1c3c3a7afe791e7a268492040d6b9bead48b09905cc776c::" providerId="AD" clId="Web-{AB17EA52-FFF1-ABC2-CBD9-0930F34F265C}" dt="2021-02-24T16:21:45.298" v="61" actId="20577"/>
          <ac:spMkLst>
            <pc:docMk/>
            <pc:sldMk cId="1374686045" sldId="271"/>
            <ac:spMk id="3" creationId="{14C5B5DF-C515-4CFA-BBAD-BDA4C574BF49}"/>
          </ac:spMkLst>
        </pc:spChg>
      </pc:sldChg>
      <pc:sldChg chg="addSp delSp modSp">
        <pc:chgData name="Hostiteľský používateľ" userId="S::urn:spo:anon#72f59a36763d44e1b1c3c3a7afe791e7a268492040d6b9bead48b09905cc776c::" providerId="AD" clId="Web-{AB17EA52-FFF1-ABC2-CBD9-0930F34F265C}" dt="2021-02-24T16:07:51.449" v="4"/>
        <pc:sldMkLst>
          <pc:docMk/>
          <pc:sldMk cId="2356042544" sldId="272"/>
        </pc:sldMkLst>
        <pc:spChg chg="mod">
          <ac:chgData name="Hostiteľský používateľ" userId="S::urn:spo:anon#72f59a36763d44e1b1c3c3a7afe791e7a268492040d6b9bead48b09905cc776c::" providerId="AD" clId="Web-{AB17EA52-FFF1-ABC2-CBD9-0930F34F265C}" dt="2021-02-24T16:07:20.228" v="0" actId="20577"/>
          <ac:spMkLst>
            <pc:docMk/>
            <pc:sldMk cId="2356042544" sldId="272"/>
            <ac:spMk id="2" creationId="{5CF3EAF9-DB13-469E-902A-3261134A676C}"/>
          </ac:spMkLst>
        </pc:spChg>
        <pc:spChg chg="del">
          <ac:chgData name="Hostiteľský používateľ" userId="S::urn:spo:anon#72f59a36763d44e1b1c3c3a7afe791e7a268492040d6b9bead48b09905cc776c::" providerId="AD" clId="Web-{AB17EA52-FFF1-ABC2-CBD9-0930F34F265C}" dt="2021-02-24T16:07:24.666" v="1"/>
          <ac:spMkLst>
            <pc:docMk/>
            <pc:sldMk cId="2356042544" sldId="272"/>
            <ac:spMk id="3" creationId="{FA8080AA-2A41-4672-9E25-D9632E4DBCA3}"/>
          </ac:spMkLst>
        </pc:spChg>
        <pc:picChg chg="add mod ord">
          <ac:chgData name="Hostiteľský používateľ" userId="S::urn:spo:anon#72f59a36763d44e1b1c3c3a7afe791e7a268492040d6b9bead48b09905cc776c::" providerId="AD" clId="Web-{AB17EA52-FFF1-ABC2-CBD9-0930F34F265C}" dt="2021-02-24T16:07:51.449" v="4"/>
          <ac:picMkLst>
            <pc:docMk/>
            <pc:sldMk cId="2356042544" sldId="272"/>
            <ac:picMk id="4" creationId="{15D86050-54A3-4DCC-B81D-029B2CFD772A}"/>
          </ac:picMkLst>
        </pc:picChg>
      </pc:sldChg>
    </pc:docChg>
  </pc:docChgLst>
  <pc:docChgLst>
    <pc:chgData name="Hostiteľský používateľ" userId="S::urn:spo:anon#72f59a36763d44e1b1c3c3a7afe791e7a268492040d6b9bead48b09905cc776c::" providerId="AD" clId="Web-{2BCCBE8F-C84E-B76D-22E3-773A43EA657F}"/>
    <pc:docChg chg="modSld">
      <pc:chgData name="Hostiteľský používateľ" userId="S::urn:spo:anon#72f59a36763d44e1b1c3c3a7afe791e7a268492040d6b9bead48b09905cc776c::" providerId="AD" clId="Web-{2BCCBE8F-C84E-B76D-22E3-773A43EA657F}" dt="2021-02-23T16:17:51.684" v="70" actId="20577"/>
      <pc:docMkLst>
        <pc:docMk/>
      </pc:docMkLst>
      <pc:sldChg chg="modSp">
        <pc:chgData name="Hostiteľský používateľ" userId="S::urn:spo:anon#72f59a36763d44e1b1c3c3a7afe791e7a268492040d6b9bead48b09905cc776c::" providerId="AD" clId="Web-{2BCCBE8F-C84E-B76D-22E3-773A43EA657F}" dt="2021-02-23T15:28:43.354" v="62" actId="20577"/>
        <pc:sldMkLst>
          <pc:docMk/>
          <pc:sldMk cId="2852637361" sldId="263"/>
        </pc:sldMkLst>
        <pc:spChg chg="mod">
          <ac:chgData name="Hostiteľský používateľ" userId="S::urn:spo:anon#72f59a36763d44e1b1c3c3a7afe791e7a268492040d6b9bead48b09905cc776c::" providerId="AD" clId="Web-{2BCCBE8F-C84E-B76D-22E3-773A43EA657F}" dt="2021-02-23T15:28:43.354" v="62" actId="20577"/>
          <ac:spMkLst>
            <pc:docMk/>
            <pc:sldMk cId="2852637361" sldId="263"/>
            <ac:spMk id="3" creationId="{466E115E-8959-4E4C-90CE-8FEF8CF44394}"/>
          </ac:spMkLst>
        </pc:spChg>
      </pc:sldChg>
      <pc:sldChg chg="modSp">
        <pc:chgData name="Hostiteľský používateľ" userId="S::urn:spo:anon#72f59a36763d44e1b1c3c3a7afe791e7a268492040d6b9bead48b09905cc776c::" providerId="AD" clId="Web-{2BCCBE8F-C84E-B76D-22E3-773A43EA657F}" dt="2021-02-23T16:17:51.684" v="70" actId="20577"/>
        <pc:sldMkLst>
          <pc:docMk/>
          <pc:sldMk cId="1691576393" sldId="265"/>
        </pc:sldMkLst>
        <pc:spChg chg="mod">
          <ac:chgData name="Hostiteľský používateľ" userId="S::urn:spo:anon#72f59a36763d44e1b1c3c3a7afe791e7a268492040d6b9bead48b09905cc776c::" providerId="AD" clId="Web-{2BCCBE8F-C84E-B76D-22E3-773A43EA657F}" dt="2021-02-23T16:17:51.684" v="70" actId="20577"/>
          <ac:spMkLst>
            <pc:docMk/>
            <pc:sldMk cId="1691576393" sldId="265"/>
            <ac:spMk id="3" creationId="{B5447695-440A-4EE7-8A8F-70EB4AFED90D}"/>
          </ac:spMkLst>
        </pc:spChg>
      </pc:sldChg>
    </pc:docChg>
  </pc:docChgLst>
  <pc:docChgLst>
    <pc:chgData name="Guest User" userId="S::urn:spo:anon#72f59a36763d44e1b1c3c3a7afe791e7a268492040d6b9bead48b09905cc776c::" providerId="AD" clId="Web-{407F48EC-2270-6D66-B183-A81B09514193}"/>
    <pc:docChg chg="modSld">
      <pc:chgData name="Guest User" userId="S::urn:spo:anon#72f59a36763d44e1b1c3c3a7afe791e7a268492040d6b9bead48b09905cc776c::" providerId="AD" clId="Web-{407F48EC-2270-6D66-B183-A81B09514193}" dt="2021-03-01T22:38:27.965" v="1" actId="20577"/>
      <pc:docMkLst>
        <pc:docMk/>
      </pc:docMkLst>
      <pc:sldChg chg="modSp">
        <pc:chgData name="Guest User" userId="S::urn:spo:anon#72f59a36763d44e1b1c3c3a7afe791e7a268492040d6b9bead48b09905cc776c::" providerId="AD" clId="Web-{407F48EC-2270-6D66-B183-A81B09514193}" dt="2021-03-01T22:38:27.965" v="1" actId="20577"/>
        <pc:sldMkLst>
          <pc:docMk/>
          <pc:sldMk cId="690637202" sldId="264"/>
        </pc:sldMkLst>
        <pc:spChg chg="mod">
          <ac:chgData name="Guest User" userId="S::urn:spo:anon#72f59a36763d44e1b1c3c3a7afe791e7a268492040d6b9bead48b09905cc776c::" providerId="AD" clId="Web-{407F48EC-2270-6D66-B183-A81B09514193}" dt="2021-03-01T22:38:27.965" v="1" actId="20577"/>
          <ac:spMkLst>
            <pc:docMk/>
            <pc:sldMk cId="690637202" sldId="264"/>
            <ac:spMk id="3" creationId="{E43C0150-765A-4CAA-BB2A-6240EA3FD5B4}"/>
          </ac:spMkLst>
        </pc:spChg>
      </pc:sldChg>
    </pc:docChg>
  </pc:docChgLst>
  <pc:docChgLst>
    <pc:chgData name="Guest User" userId="S::urn:spo:anon#72f59a36763d44e1b1c3c3a7afe791e7a268492040d6b9bead48b09905cc776c::" providerId="AD" clId="Web-{A199D732-E574-5517-9608-D20C19CAC313}"/>
    <pc:docChg chg="modSld">
      <pc:chgData name="Guest User" userId="S::urn:spo:anon#72f59a36763d44e1b1c3c3a7afe791e7a268492040d6b9bead48b09905cc776c::" providerId="AD" clId="Web-{A199D732-E574-5517-9608-D20C19CAC313}" dt="2021-02-24T13:02:36.034" v="2"/>
      <pc:docMkLst>
        <pc:docMk/>
      </pc:docMkLst>
      <pc:sldChg chg="addSp delSp modSp">
        <pc:chgData name="Guest User" userId="S::urn:spo:anon#72f59a36763d44e1b1c3c3a7afe791e7a268492040d6b9bead48b09905cc776c::" providerId="AD" clId="Web-{A199D732-E574-5517-9608-D20C19CAC313}" dt="2021-02-24T13:02:36.034" v="2"/>
        <pc:sldMkLst>
          <pc:docMk/>
          <pc:sldMk cId="428730735" sldId="270"/>
        </pc:sldMkLst>
        <pc:spChg chg="del mod">
          <ac:chgData name="Guest User" userId="S::urn:spo:anon#72f59a36763d44e1b1c3c3a7afe791e7a268492040d6b9bead48b09905cc776c::" providerId="AD" clId="Web-{A199D732-E574-5517-9608-D20C19CAC313}" dt="2021-02-24T13:02:33.956" v="1"/>
          <ac:spMkLst>
            <pc:docMk/>
            <pc:sldMk cId="428730735" sldId="270"/>
            <ac:spMk id="3" creationId="{AAC95568-2C0E-47FD-B941-DF8313FAE7FF}"/>
          </ac:spMkLst>
        </pc:spChg>
        <pc:spChg chg="add del mod">
          <ac:chgData name="Guest User" userId="S::urn:spo:anon#72f59a36763d44e1b1c3c3a7afe791e7a268492040d6b9bead48b09905cc776c::" providerId="AD" clId="Web-{A199D732-E574-5517-9608-D20C19CAC313}" dt="2021-02-24T13:02:36.034" v="2"/>
          <ac:spMkLst>
            <pc:docMk/>
            <pc:sldMk cId="428730735" sldId="270"/>
            <ac:spMk id="5" creationId="{89EA743D-0119-4AEE-92DB-ED2D0A97137F}"/>
          </ac:spMkLst>
        </pc:spChg>
      </pc:sldChg>
    </pc:docChg>
  </pc:docChgLst>
  <pc:docChgLst>
    <pc:chgData name="Nathan" userId="0d02e13e-49f5-4fec-95c4-ab1503c10b1a" providerId="ADAL" clId="{583ADFA0-26FC-4F47-B618-13B54670FBA2}"/>
    <pc:docChg chg="undo custSel addSld modSld">
      <pc:chgData name="Nathan" userId="0d02e13e-49f5-4fec-95c4-ab1503c10b1a" providerId="ADAL" clId="{583ADFA0-26FC-4F47-B618-13B54670FBA2}" dt="2021-02-25T10:13:02.372" v="2882" actId="20577"/>
      <pc:docMkLst>
        <pc:docMk/>
      </pc:docMkLst>
      <pc:sldChg chg="modSp mod">
        <pc:chgData name="Nathan" userId="0d02e13e-49f5-4fec-95c4-ab1503c10b1a" providerId="ADAL" clId="{583ADFA0-26FC-4F47-B618-13B54670FBA2}" dt="2021-02-23T13:00:09.973" v="1391" actId="20577"/>
        <pc:sldMkLst>
          <pc:docMk/>
          <pc:sldMk cId="109857222" sldId="256"/>
        </pc:sldMkLst>
        <pc:spChg chg="mod">
          <ac:chgData name="Nathan" userId="0d02e13e-49f5-4fec-95c4-ab1503c10b1a" providerId="ADAL" clId="{583ADFA0-26FC-4F47-B618-13B54670FBA2}" dt="2021-02-23T12:59:31.127" v="1268" actId="20577"/>
          <ac:spMkLst>
            <pc:docMk/>
            <pc:sldMk cId="109857222" sldId="256"/>
            <ac:spMk id="2" creationId="{00000000-0000-0000-0000-000000000000}"/>
          </ac:spMkLst>
        </pc:spChg>
        <pc:spChg chg="mod">
          <ac:chgData name="Nathan" userId="0d02e13e-49f5-4fec-95c4-ab1503c10b1a" providerId="ADAL" clId="{583ADFA0-26FC-4F47-B618-13B54670FBA2}" dt="2021-02-23T13:00:09.973" v="1391" actId="20577"/>
          <ac:spMkLst>
            <pc:docMk/>
            <pc:sldMk cId="109857222" sldId="256"/>
            <ac:spMk id="3" creationId="{00000000-0000-0000-0000-000000000000}"/>
          </ac:spMkLst>
        </pc:spChg>
      </pc:sldChg>
      <pc:sldChg chg="modSp new mod">
        <pc:chgData name="Nathan" userId="0d02e13e-49f5-4fec-95c4-ab1503c10b1a" providerId="ADAL" clId="{583ADFA0-26FC-4F47-B618-13B54670FBA2}" dt="2021-02-23T11:28:03.042" v="150"/>
        <pc:sldMkLst>
          <pc:docMk/>
          <pc:sldMk cId="2931201547" sldId="257"/>
        </pc:sldMkLst>
        <pc:spChg chg="mod">
          <ac:chgData name="Nathan" userId="0d02e13e-49f5-4fec-95c4-ab1503c10b1a" providerId="ADAL" clId="{583ADFA0-26FC-4F47-B618-13B54670FBA2}" dt="2021-02-23T11:28:03.042" v="150"/>
          <ac:spMkLst>
            <pc:docMk/>
            <pc:sldMk cId="2931201547" sldId="257"/>
            <ac:spMk id="2" creationId="{24F64FCF-005B-4569-B899-A968CDE4D9A5}"/>
          </ac:spMkLst>
        </pc:spChg>
        <pc:spChg chg="mod">
          <ac:chgData name="Nathan" userId="0d02e13e-49f5-4fec-95c4-ab1503c10b1a" providerId="ADAL" clId="{583ADFA0-26FC-4F47-B618-13B54670FBA2}" dt="2021-02-23T11:28:03.042" v="150"/>
          <ac:spMkLst>
            <pc:docMk/>
            <pc:sldMk cId="2931201547" sldId="257"/>
            <ac:spMk id="3" creationId="{ADBD647C-8CB7-4AB2-B3AF-B312A27ECF3D}"/>
          </ac:spMkLst>
        </pc:spChg>
      </pc:sldChg>
      <pc:sldChg chg="modSp new mod">
        <pc:chgData name="Nathan" userId="0d02e13e-49f5-4fec-95c4-ab1503c10b1a" providerId="ADAL" clId="{583ADFA0-26FC-4F47-B618-13B54670FBA2}" dt="2021-02-23T11:28:03.042" v="150"/>
        <pc:sldMkLst>
          <pc:docMk/>
          <pc:sldMk cId="1056443883" sldId="258"/>
        </pc:sldMkLst>
        <pc:spChg chg="mod">
          <ac:chgData name="Nathan" userId="0d02e13e-49f5-4fec-95c4-ab1503c10b1a" providerId="ADAL" clId="{583ADFA0-26FC-4F47-B618-13B54670FBA2}" dt="2021-02-23T11:28:03.042" v="150"/>
          <ac:spMkLst>
            <pc:docMk/>
            <pc:sldMk cId="1056443883" sldId="258"/>
            <ac:spMk id="2" creationId="{AC4B9035-C188-4191-ABBA-9BDF488AE729}"/>
          </ac:spMkLst>
        </pc:spChg>
        <pc:spChg chg="mod">
          <ac:chgData name="Nathan" userId="0d02e13e-49f5-4fec-95c4-ab1503c10b1a" providerId="ADAL" clId="{583ADFA0-26FC-4F47-B618-13B54670FBA2}" dt="2021-02-23T11:28:03.042" v="150"/>
          <ac:spMkLst>
            <pc:docMk/>
            <pc:sldMk cId="1056443883" sldId="258"/>
            <ac:spMk id="3" creationId="{76C58ABF-6D83-4DEB-A611-37E565D1A162}"/>
          </ac:spMkLst>
        </pc:spChg>
      </pc:sldChg>
      <pc:sldChg chg="addSp delSp modSp new mod">
        <pc:chgData name="Nathan" userId="0d02e13e-49f5-4fec-95c4-ab1503c10b1a" providerId="ADAL" clId="{583ADFA0-26FC-4F47-B618-13B54670FBA2}" dt="2021-02-23T11:48:08.165" v="896" actId="20577"/>
        <pc:sldMkLst>
          <pc:docMk/>
          <pc:sldMk cId="3808391776" sldId="259"/>
        </pc:sldMkLst>
        <pc:spChg chg="mod">
          <ac:chgData name="Nathan" userId="0d02e13e-49f5-4fec-95c4-ab1503c10b1a" providerId="ADAL" clId="{583ADFA0-26FC-4F47-B618-13B54670FBA2}" dt="2021-02-23T11:28:03.042" v="150"/>
          <ac:spMkLst>
            <pc:docMk/>
            <pc:sldMk cId="3808391776" sldId="259"/>
            <ac:spMk id="2" creationId="{4E4098F3-F7DC-468B-A0FD-43606BBBD234}"/>
          </ac:spMkLst>
        </pc:spChg>
        <pc:spChg chg="del">
          <ac:chgData name="Nathan" userId="0d02e13e-49f5-4fec-95c4-ab1503c10b1a" providerId="ADAL" clId="{583ADFA0-26FC-4F47-B618-13B54670FBA2}" dt="2021-02-23T11:26:36.836" v="65" actId="478"/>
          <ac:spMkLst>
            <pc:docMk/>
            <pc:sldMk cId="3808391776" sldId="259"/>
            <ac:spMk id="3" creationId="{47440F72-3374-495D-AB8A-2412FEAA2D67}"/>
          </ac:spMkLst>
        </pc:spChg>
        <pc:spChg chg="add mod">
          <ac:chgData name="Nathan" userId="0d02e13e-49f5-4fec-95c4-ab1503c10b1a" providerId="ADAL" clId="{583ADFA0-26FC-4F47-B618-13B54670FBA2}" dt="2021-02-23T11:48:08.165" v="896" actId="20577"/>
          <ac:spMkLst>
            <pc:docMk/>
            <pc:sldMk cId="3808391776" sldId="259"/>
            <ac:spMk id="4" creationId="{C537AA38-F4D0-4816-B3AA-AFC4AC5FCF23}"/>
          </ac:spMkLst>
        </pc:spChg>
        <pc:picChg chg="add mod">
          <ac:chgData name="Nathan" userId="0d02e13e-49f5-4fec-95c4-ab1503c10b1a" providerId="ADAL" clId="{583ADFA0-26FC-4F47-B618-13B54670FBA2}" dt="2021-02-23T11:28:19.327" v="153" actId="1076"/>
          <ac:picMkLst>
            <pc:docMk/>
            <pc:sldMk cId="3808391776" sldId="259"/>
            <ac:picMk id="1026" creationId="{BCABF2D6-54DB-4B9F-A266-8232178F4FBA}"/>
          </ac:picMkLst>
        </pc:picChg>
      </pc:sldChg>
      <pc:sldChg chg="addSp delSp modSp new mod">
        <pc:chgData name="Nathan" userId="0d02e13e-49f5-4fec-95c4-ab1503c10b1a" providerId="ADAL" clId="{583ADFA0-26FC-4F47-B618-13B54670FBA2}" dt="2021-02-23T11:29:08.816" v="159"/>
        <pc:sldMkLst>
          <pc:docMk/>
          <pc:sldMk cId="4232015232" sldId="260"/>
        </pc:sldMkLst>
        <pc:spChg chg="mod">
          <ac:chgData name="Nathan" userId="0d02e13e-49f5-4fec-95c4-ab1503c10b1a" providerId="ADAL" clId="{583ADFA0-26FC-4F47-B618-13B54670FBA2}" dt="2021-02-23T11:28:03.042" v="150"/>
          <ac:spMkLst>
            <pc:docMk/>
            <pc:sldMk cId="4232015232" sldId="260"/>
            <ac:spMk id="2" creationId="{84FDB2AE-1734-48D3-916F-FF4496E03E53}"/>
          </ac:spMkLst>
        </pc:spChg>
        <pc:spChg chg="del">
          <ac:chgData name="Nathan" userId="0d02e13e-49f5-4fec-95c4-ab1503c10b1a" providerId="ADAL" clId="{583ADFA0-26FC-4F47-B618-13B54670FBA2}" dt="2021-02-23T11:27:44.725" v="149" actId="478"/>
          <ac:spMkLst>
            <pc:docMk/>
            <pc:sldMk cId="4232015232" sldId="260"/>
            <ac:spMk id="3" creationId="{3E80DB25-3AE7-47CB-AF88-764BA1F09CDE}"/>
          </ac:spMkLst>
        </pc:spChg>
        <pc:spChg chg="add mod">
          <ac:chgData name="Nathan" userId="0d02e13e-49f5-4fec-95c4-ab1503c10b1a" providerId="ADAL" clId="{583ADFA0-26FC-4F47-B618-13B54670FBA2}" dt="2021-02-23T11:29:08.816" v="159"/>
          <ac:spMkLst>
            <pc:docMk/>
            <pc:sldMk cId="4232015232" sldId="260"/>
            <ac:spMk id="4" creationId="{F80ED8E3-E0A8-46FB-A7FB-AB1E658B57DC}"/>
          </ac:spMkLst>
        </pc:spChg>
        <pc:picChg chg="add mod">
          <ac:chgData name="Nathan" userId="0d02e13e-49f5-4fec-95c4-ab1503c10b1a" providerId="ADAL" clId="{583ADFA0-26FC-4F47-B618-13B54670FBA2}" dt="2021-02-23T11:28:42.855" v="157" actId="1076"/>
          <ac:picMkLst>
            <pc:docMk/>
            <pc:sldMk cId="4232015232" sldId="260"/>
            <ac:picMk id="2050" creationId="{05976B11-4507-40DD-92F8-082C77A5D25C}"/>
          </ac:picMkLst>
        </pc:picChg>
      </pc:sldChg>
      <pc:sldChg chg="addSp modSp new mod">
        <pc:chgData name="Nathan" userId="0d02e13e-49f5-4fec-95c4-ab1503c10b1a" providerId="ADAL" clId="{583ADFA0-26FC-4F47-B618-13B54670FBA2}" dt="2021-02-23T11:30:23.065" v="244" actId="20577"/>
        <pc:sldMkLst>
          <pc:docMk/>
          <pc:sldMk cId="1489692013" sldId="261"/>
        </pc:sldMkLst>
        <pc:spChg chg="mod">
          <ac:chgData name="Nathan" userId="0d02e13e-49f5-4fec-95c4-ab1503c10b1a" providerId="ADAL" clId="{583ADFA0-26FC-4F47-B618-13B54670FBA2}" dt="2021-02-23T11:29:28.966" v="195" actId="20577"/>
          <ac:spMkLst>
            <pc:docMk/>
            <pc:sldMk cId="1489692013" sldId="261"/>
            <ac:spMk id="2" creationId="{D4F3CC27-2200-4931-8C3F-2A2B6591D830}"/>
          </ac:spMkLst>
        </pc:spChg>
        <pc:spChg chg="mod">
          <ac:chgData name="Nathan" userId="0d02e13e-49f5-4fec-95c4-ab1503c10b1a" providerId="ADAL" clId="{583ADFA0-26FC-4F47-B618-13B54670FBA2}" dt="2021-02-23T11:30:23.065" v="244" actId="20577"/>
          <ac:spMkLst>
            <pc:docMk/>
            <pc:sldMk cId="1489692013" sldId="261"/>
            <ac:spMk id="3" creationId="{E94902B6-522D-4B16-97E3-F5B2EFB3B77C}"/>
          </ac:spMkLst>
        </pc:spChg>
        <pc:picChg chg="add mod">
          <ac:chgData name="Nathan" userId="0d02e13e-49f5-4fec-95c4-ab1503c10b1a" providerId="ADAL" clId="{583ADFA0-26FC-4F47-B618-13B54670FBA2}" dt="2021-02-23T11:29:59.735" v="204" actId="1076"/>
          <ac:picMkLst>
            <pc:docMk/>
            <pc:sldMk cId="1489692013" sldId="261"/>
            <ac:picMk id="3074" creationId="{5DC3C248-C70B-4ADA-8F13-9412BD2BAB6F}"/>
          </ac:picMkLst>
        </pc:picChg>
      </pc:sldChg>
      <pc:sldChg chg="addSp modSp new mod">
        <pc:chgData name="Nathan" userId="0d02e13e-49f5-4fec-95c4-ab1503c10b1a" providerId="ADAL" clId="{583ADFA0-26FC-4F47-B618-13B54670FBA2}" dt="2021-02-23T11:31:45.395" v="347" actId="20577"/>
        <pc:sldMkLst>
          <pc:docMk/>
          <pc:sldMk cId="2579405100" sldId="262"/>
        </pc:sldMkLst>
        <pc:spChg chg="mod">
          <ac:chgData name="Nathan" userId="0d02e13e-49f5-4fec-95c4-ab1503c10b1a" providerId="ADAL" clId="{583ADFA0-26FC-4F47-B618-13B54670FBA2}" dt="2021-02-23T11:30:39.151" v="289" actId="20577"/>
          <ac:spMkLst>
            <pc:docMk/>
            <pc:sldMk cId="2579405100" sldId="262"/>
            <ac:spMk id="2" creationId="{7BE85E35-0E7A-4AF9-BFD1-7351422D5DEE}"/>
          </ac:spMkLst>
        </pc:spChg>
        <pc:spChg chg="mod">
          <ac:chgData name="Nathan" userId="0d02e13e-49f5-4fec-95c4-ab1503c10b1a" providerId="ADAL" clId="{583ADFA0-26FC-4F47-B618-13B54670FBA2}" dt="2021-02-23T11:31:45.395" v="347" actId="20577"/>
          <ac:spMkLst>
            <pc:docMk/>
            <pc:sldMk cId="2579405100" sldId="262"/>
            <ac:spMk id="3" creationId="{CB340D6D-7452-4D60-9474-CD8BE613B714}"/>
          </ac:spMkLst>
        </pc:spChg>
        <pc:picChg chg="add mod">
          <ac:chgData name="Nathan" userId="0d02e13e-49f5-4fec-95c4-ab1503c10b1a" providerId="ADAL" clId="{583ADFA0-26FC-4F47-B618-13B54670FBA2}" dt="2021-02-23T11:31:07.719" v="298" actId="1076"/>
          <ac:picMkLst>
            <pc:docMk/>
            <pc:sldMk cId="2579405100" sldId="262"/>
            <ac:picMk id="4098" creationId="{56450C4F-5EE2-4A50-A237-9C2DBBED902D}"/>
          </ac:picMkLst>
        </pc:picChg>
      </pc:sldChg>
      <pc:sldChg chg="modSp new mod">
        <pc:chgData name="Nathan" userId="0d02e13e-49f5-4fec-95c4-ab1503c10b1a" providerId="ADAL" clId="{583ADFA0-26FC-4F47-B618-13B54670FBA2}" dt="2021-02-23T11:33:06.544" v="635" actId="20577"/>
        <pc:sldMkLst>
          <pc:docMk/>
          <pc:sldMk cId="2852637361" sldId="263"/>
        </pc:sldMkLst>
        <pc:spChg chg="mod">
          <ac:chgData name="Nathan" userId="0d02e13e-49f5-4fec-95c4-ab1503c10b1a" providerId="ADAL" clId="{583ADFA0-26FC-4F47-B618-13B54670FBA2}" dt="2021-02-23T11:32:10.873" v="365" actId="20577"/>
          <ac:spMkLst>
            <pc:docMk/>
            <pc:sldMk cId="2852637361" sldId="263"/>
            <ac:spMk id="2" creationId="{7A30822D-96CD-40C4-BF5F-082B07CC7550}"/>
          </ac:spMkLst>
        </pc:spChg>
        <pc:spChg chg="mod">
          <ac:chgData name="Nathan" userId="0d02e13e-49f5-4fec-95c4-ab1503c10b1a" providerId="ADAL" clId="{583ADFA0-26FC-4F47-B618-13B54670FBA2}" dt="2021-02-23T11:33:06.544" v="635" actId="20577"/>
          <ac:spMkLst>
            <pc:docMk/>
            <pc:sldMk cId="2852637361" sldId="263"/>
            <ac:spMk id="3" creationId="{466E115E-8959-4E4C-90CE-8FEF8CF44394}"/>
          </ac:spMkLst>
        </pc:spChg>
      </pc:sldChg>
      <pc:sldChg chg="addSp modSp mod">
        <pc:chgData name="Nathan" userId="0d02e13e-49f5-4fec-95c4-ab1503c10b1a" providerId="ADAL" clId="{583ADFA0-26FC-4F47-B618-13B54670FBA2}" dt="2021-02-23T13:15:51.763" v="1843" actId="1076"/>
        <pc:sldMkLst>
          <pc:docMk/>
          <pc:sldMk cId="690637202" sldId="264"/>
        </pc:sldMkLst>
        <pc:spChg chg="mod">
          <ac:chgData name="Nathan" userId="0d02e13e-49f5-4fec-95c4-ab1503c10b1a" providerId="ADAL" clId="{583ADFA0-26FC-4F47-B618-13B54670FBA2}" dt="2021-02-23T12:25:14.416" v="908" actId="20577"/>
          <ac:spMkLst>
            <pc:docMk/>
            <pc:sldMk cId="690637202" sldId="264"/>
            <ac:spMk id="2" creationId="{F1AB715D-8A37-41F3-A6CC-F18E235F546E}"/>
          </ac:spMkLst>
        </pc:spChg>
        <pc:spChg chg="mod">
          <ac:chgData name="Nathan" userId="0d02e13e-49f5-4fec-95c4-ab1503c10b1a" providerId="ADAL" clId="{583ADFA0-26FC-4F47-B618-13B54670FBA2}" dt="2021-02-23T13:15:46.979" v="1842" actId="1076"/>
          <ac:spMkLst>
            <pc:docMk/>
            <pc:sldMk cId="690637202" sldId="264"/>
            <ac:spMk id="3" creationId="{E43C0150-765A-4CAA-BB2A-6240EA3FD5B4}"/>
          </ac:spMkLst>
        </pc:spChg>
        <pc:graphicFrameChg chg="add mod modGraphic">
          <ac:chgData name="Nathan" userId="0d02e13e-49f5-4fec-95c4-ab1503c10b1a" providerId="ADAL" clId="{583ADFA0-26FC-4F47-B618-13B54670FBA2}" dt="2021-02-23T13:15:51.763" v="1843" actId="1076"/>
          <ac:graphicFrameMkLst>
            <pc:docMk/>
            <pc:sldMk cId="690637202" sldId="264"/>
            <ac:graphicFrameMk id="4" creationId="{38AC2A4D-8A20-4B20-AA02-74005207B109}"/>
          </ac:graphicFrameMkLst>
        </pc:graphicFrameChg>
      </pc:sldChg>
      <pc:sldChg chg="modSp mod">
        <pc:chgData name="Nathan" userId="0d02e13e-49f5-4fec-95c4-ab1503c10b1a" providerId="ADAL" clId="{583ADFA0-26FC-4F47-B618-13B54670FBA2}" dt="2021-02-25T10:09:09.401" v="2420" actId="20577"/>
        <pc:sldMkLst>
          <pc:docMk/>
          <pc:sldMk cId="1691576393" sldId="265"/>
        </pc:sldMkLst>
        <pc:spChg chg="mod">
          <ac:chgData name="Nathan" userId="0d02e13e-49f5-4fec-95c4-ab1503c10b1a" providerId="ADAL" clId="{583ADFA0-26FC-4F47-B618-13B54670FBA2}" dt="2021-02-25T10:09:09.401" v="2420" actId="20577"/>
          <ac:spMkLst>
            <pc:docMk/>
            <pc:sldMk cId="1691576393" sldId="265"/>
            <ac:spMk id="3" creationId="{B5447695-440A-4EE7-8A8F-70EB4AFED90D}"/>
          </ac:spMkLst>
        </pc:spChg>
      </pc:sldChg>
      <pc:sldChg chg="addSp modSp new mod">
        <pc:chgData name="Nathan" userId="0d02e13e-49f5-4fec-95c4-ab1503c10b1a" providerId="ADAL" clId="{583ADFA0-26FC-4F47-B618-13B54670FBA2}" dt="2021-02-24T14:38:30.095" v="2169" actId="14100"/>
        <pc:sldMkLst>
          <pc:docMk/>
          <pc:sldMk cId="76663560" sldId="267"/>
        </pc:sldMkLst>
        <pc:spChg chg="mod">
          <ac:chgData name="Nathan" userId="0d02e13e-49f5-4fec-95c4-ab1503c10b1a" providerId="ADAL" clId="{583ADFA0-26FC-4F47-B618-13B54670FBA2}" dt="2021-02-23T12:51:31.517" v="1081" actId="20577"/>
          <ac:spMkLst>
            <pc:docMk/>
            <pc:sldMk cId="76663560" sldId="267"/>
            <ac:spMk id="2" creationId="{D54283DE-1B82-4501-B19B-305273C0C37D}"/>
          </ac:spMkLst>
        </pc:spChg>
        <pc:picChg chg="add mod">
          <ac:chgData name="Nathan" userId="0d02e13e-49f5-4fec-95c4-ab1503c10b1a" providerId="ADAL" clId="{583ADFA0-26FC-4F47-B618-13B54670FBA2}" dt="2021-02-24T14:38:30.095" v="2169" actId="14100"/>
          <ac:picMkLst>
            <pc:docMk/>
            <pc:sldMk cId="76663560" sldId="267"/>
            <ac:picMk id="5" creationId="{498AE4E8-E299-4E02-9202-EF385F66865D}"/>
          </ac:picMkLst>
        </pc:picChg>
      </pc:sldChg>
      <pc:sldChg chg="modSp new mod">
        <pc:chgData name="Nathan" userId="0d02e13e-49f5-4fec-95c4-ab1503c10b1a" providerId="ADAL" clId="{583ADFA0-26FC-4F47-B618-13B54670FBA2}" dt="2021-02-24T14:03:57.247" v="2163" actId="20577"/>
        <pc:sldMkLst>
          <pc:docMk/>
          <pc:sldMk cId="1632030709" sldId="268"/>
        </pc:sldMkLst>
        <pc:spChg chg="mod">
          <ac:chgData name="Nathan" userId="0d02e13e-49f5-4fec-95c4-ab1503c10b1a" providerId="ADAL" clId="{583ADFA0-26FC-4F47-B618-13B54670FBA2}" dt="2021-02-23T13:18:35.244" v="1851" actId="20577"/>
          <ac:spMkLst>
            <pc:docMk/>
            <pc:sldMk cId="1632030709" sldId="268"/>
            <ac:spMk id="2" creationId="{4715E6F2-D775-47A7-B811-9F944C5A4F9C}"/>
          </ac:spMkLst>
        </pc:spChg>
        <pc:spChg chg="mod">
          <ac:chgData name="Nathan" userId="0d02e13e-49f5-4fec-95c4-ab1503c10b1a" providerId="ADAL" clId="{583ADFA0-26FC-4F47-B618-13B54670FBA2}" dt="2021-02-24T14:03:57.247" v="2163" actId="20577"/>
          <ac:spMkLst>
            <pc:docMk/>
            <pc:sldMk cId="1632030709" sldId="268"/>
            <ac:spMk id="3" creationId="{79A074CE-7883-40D4-92BE-FD946849B4B3}"/>
          </ac:spMkLst>
        </pc:spChg>
      </pc:sldChg>
      <pc:sldChg chg="addSp modSp mod">
        <pc:chgData name="Nathan" userId="0d02e13e-49f5-4fec-95c4-ab1503c10b1a" providerId="ADAL" clId="{583ADFA0-26FC-4F47-B618-13B54670FBA2}" dt="2021-02-24T13:50:12.799" v="2026" actId="20577"/>
        <pc:sldMkLst>
          <pc:docMk/>
          <pc:sldMk cId="428730735" sldId="270"/>
        </pc:sldMkLst>
        <pc:spChg chg="add mod">
          <ac:chgData name="Nathan" userId="0d02e13e-49f5-4fec-95c4-ab1503c10b1a" providerId="ADAL" clId="{583ADFA0-26FC-4F47-B618-13B54670FBA2}" dt="2021-02-24T13:50:12.799" v="2026" actId="20577"/>
          <ac:spMkLst>
            <pc:docMk/>
            <pc:sldMk cId="428730735" sldId="270"/>
            <ac:spMk id="6" creationId="{72ED2466-9F70-44C5-8CA8-9C85A3F57EB7}"/>
          </ac:spMkLst>
        </pc:spChg>
        <pc:picChg chg="add mod">
          <ac:chgData name="Nathan" userId="0d02e13e-49f5-4fec-95c4-ab1503c10b1a" providerId="ADAL" clId="{583ADFA0-26FC-4F47-B618-13B54670FBA2}" dt="2021-02-24T13:48:25.515" v="1887" actId="1076"/>
          <ac:picMkLst>
            <pc:docMk/>
            <pc:sldMk cId="428730735" sldId="270"/>
            <ac:picMk id="5" creationId="{4513A4FF-BA02-4762-B9E5-4335ADE282DF}"/>
          </ac:picMkLst>
        </pc:picChg>
      </pc:sldChg>
      <pc:sldChg chg="modSp new mod">
        <pc:chgData name="Nathan" userId="0d02e13e-49f5-4fec-95c4-ab1503c10b1a" providerId="ADAL" clId="{583ADFA0-26FC-4F47-B618-13B54670FBA2}" dt="2021-02-24T12:21:32.711" v="1883" actId="20577"/>
        <pc:sldMkLst>
          <pc:docMk/>
          <pc:sldMk cId="1374686045" sldId="271"/>
        </pc:sldMkLst>
        <pc:spChg chg="mod">
          <ac:chgData name="Nathan" userId="0d02e13e-49f5-4fec-95c4-ab1503c10b1a" providerId="ADAL" clId="{583ADFA0-26FC-4F47-B618-13B54670FBA2}" dt="2021-02-24T12:21:32.711" v="1883" actId="20577"/>
          <ac:spMkLst>
            <pc:docMk/>
            <pc:sldMk cId="1374686045" sldId="271"/>
            <ac:spMk id="2" creationId="{9DA53294-D35E-4BC6-A49E-BA33B88C4CE1}"/>
          </ac:spMkLst>
        </pc:spChg>
      </pc:sldChg>
      <pc:sldChg chg="modSp new mod">
        <pc:chgData name="Nathan" userId="0d02e13e-49f5-4fec-95c4-ab1503c10b1a" providerId="ADAL" clId="{583ADFA0-26FC-4F47-B618-13B54670FBA2}" dt="2021-02-25T10:13:02.372" v="2882" actId="20577"/>
        <pc:sldMkLst>
          <pc:docMk/>
          <pc:sldMk cId="2295988352" sldId="273"/>
        </pc:sldMkLst>
        <pc:spChg chg="mod">
          <ac:chgData name="Nathan" userId="0d02e13e-49f5-4fec-95c4-ab1503c10b1a" providerId="ADAL" clId="{583ADFA0-26FC-4F47-B618-13B54670FBA2}" dt="2021-02-25T10:08:03.568" v="2228" actId="20577"/>
          <ac:spMkLst>
            <pc:docMk/>
            <pc:sldMk cId="2295988352" sldId="273"/>
            <ac:spMk id="2" creationId="{551B5E5F-03F2-4ECD-B875-63976A307866}"/>
          </ac:spMkLst>
        </pc:spChg>
        <pc:spChg chg="mod">
          <ac:chgData name="Nathan" userId="0d02e13e-49f5-4fec-95c4-ab1503c10b1a" providerId="ADAL" clId="{583ADFA0-26FC-4F47-B618-13B54670FBA2}" dt="2021-02-25T10:13:02.372" v="2882" actId="20577"/>
          <ac:spMkLst>
            <pc:docMk/>
            <pc:sldMk cId="2295988352" sldId="273"/>
            <ac:spMk id="3" creationId="{692132DA-2869-4F4F-9D93-3F1D6CE7A34D}"/>
          </ac:spMkLst>
        </pc:spChg>
      </pc:sldChg>
    </pc:docChg>
  </pc:docChgLst>
  <pc:docChgLst>
    <pc:chgData name="Guest User" userId="S::urn:spo:anon#60d487778a4e745a44c6696ced5005030d9b7d3dbe20a3b108acc48fa6e70847::" providerId="AD" clId="Web-{804A8A4A-0D55-E842-C16C-F558D1CB9991}"/>
    <pc:docChg chg="modSld">
      <pc:chgData name="Guest User" userId="S::urn:spo:anon#60d487778a4e745a44c6696ced5005030d9b7d3dbe20a3b108acc48fa6e70847::" providerId="AD" clId="Web-{804A8A4A-0D55-E842-C16C-F558D1CB9991}" dt="2021-03-03T12:08:59.402" v="73"/>
      <pc:docMkLst>
        <pc:docMk/>
      </pc:docMkLst>
      <pc:sldChg chg="modSp">
        <pc:chgData name="Guest User" userId="S::urn:spo:anon#60d487778a4e745a44c6696ced5005030d9b7d3dbe20a3b108acc48fa6e70847::" providerId="AD" clId="Web-{804A8A4A-0D55-E842-C16C-F558D1CB9991}" dt="2021-03-03T12:08:59.402" v="73"/>
        <pc:sldMkLst>
          <pc:docMk/>
          <pc:sldMk cId="690637202" sldId="264"/>
        </pc:sldMkLst>
        <pc:graphicFrameChg chg="mod modGraphic">
          <ac:chgData name="Guest User" userId="S::urn:spo:anon#60d487778a4e745a44c6696ced5005030d9b7d3dbe20a3b108acc48fa6e70847::" providerId="AD" clId="Web-{804A8A4A-0D55-E842-C16C-F558D1CB9991}" dt="2021-03-03T12:08:59.402" v="73"/>
          <ac:graphicFrameMkLst>
            <pc:docMk/>
            <pc:sldMk cId="690637202" sldId="264"/>
            <ac:graphicFrameMk id="4" creationId="{38AC2A4D-8A20-4B20-AA02-74005207B109}"/>
          </ac:graphicFrameMkLst>
        </pc:graphicFrameChg>
      </pc:sldChg>
    </pc:docChg>
  </pc:docChgLst>
  <pc:docChgLst>
    <pc:chgData name="Guest User" userId="S::urn:spo:anon#60d487778a4e745a44c6696ced5005030d9b7d3dbe20a3b108acc48fa6e70847::" providerId="AD" clId="Web-{D5D864A4-C20F-BB35-7766-AD0A91A17BAB}"/>
    <pc:docChg chg="modSld">
      <pc:chgData name="Guest User" userId="S::urn:spo:anon#60d487778a4e745a44c6696ced5005030d9b7d3dbe20a3b108acc48fa6e70847::" providerId="AD" clId="Web-{D5D864A4-C20F-BB35-7766-AD0A91A17BAB}" dt="2021-02-23T18:25:42.600" v="352" actId="20577"/>
      <pc:docMkLst>
        <pc:docMk/>
      </pc:docMkLst>
      <pc:sldChg chg="modSp">
        <pc:chgData name="Guest User" userId="S::urn:spo:anon#60d487778a4e745a44c6696ced5005030d9b7d3dbe20a3b108acc48fa6e70847::" providerId="AD" clId="Web-{D5D864A4-C20F-BB35-7766-AD0A91A17BAB}" dt="2021-02-23T17:40:34.737" v="160"/>
        <pc:sldMkLst>
          <pc:docMk/>
          <pc:sldMk cId="690637202" sldId="264"/>
        </pc:sldMkLst>
        <pc:graphicFrameChg chg="mod modGraphic">
          <ac:chgData name="Guest User" userId="S::urn:spo:anon#60d487778a4e745a44c6696ced5005030d9b7d3dbe20a3b108acc48fa6e70847::" providerId="AD" clId="Web-{D5D864A4-C20F-BB35-7766-AD0A91A17BAB}" dt="2021-02-23T17:40:34.737" v="160"/>
          <ac:graphicFrameMkLst>
            <pc:docMk/>
            <pc:sldMk cId="690637202" sldId="264"/>
            <ac:graphicFrameMk id="4" creationId="{38AC2A4D-8A20-4B20-AA02-74005207B109}"/>
          </ac:graphicFrameMkLst>
        </pc:graphicFrameChg>
      </pc:sldChg>
      <pc:sldChg chg="addSp modSp">
        <pc:chgData name="Guest User" userId="S::urn:spo:anon#60d487778a4e745a44c6696ced5005030d9b7d3dbe20a3b108acc48fa6e70847::" providerId="AD" clId="Web-{D5D864A4-C20F-BB35-7766-AD0A91A17BAB}" dt="2021-02-23T18:25:42.600" v="352" actId="20577"/>
        <pc:sldMkLst>
          <pc:docMk/>
          <pc:sldMk cId="2514915433" sldId="269"/>
        </pc:sldMkLst>
        <pc:spChg chg="mod">
          <ac:chgData name="Guest User" userId="S::urn:spo:anon#60d487778a4e745a44c6696ced5005030d9b7d3dbe20a3b108acc48fa6e70847::" providerId="AD" clId="Web-{D5D864A4-C20F-BB35-7766-AD0A91A17BAB}" dt="2021-02-23T17:45:22.697" v="170" actId="20577"/>
          <ac:spMkLst>
            <pc:docMk/>
            <pc:sldMk cId="2514915433" sldId="269"/>
            <ac:spMk id="4" creationId="{E61AFA2D-3B1F-4326-B808-41B65F424F81}"/>
          </ac:spMkLst>
        </pc:spChg>
        <pc:spChg chg="mod">
          <ac:chgData name="Guest User" userId="S::urn:spo:anon#60d487778a4e745a44c6696ced5005030d9b7d3dbe20a3b108acc48fa6e70847::" providerId="AD" clId="Web-{D5D864A4-C20F-BB35-7766-AD0A91A17BAB}" dt="2021-02-23T18:09:35.030" v="251" actId="20577"/>
          <ac:spMkLst>
            <pc:docMk/>
            <pc:sldMk cId="2514915433" sldId="269"/>
            <ac:spMk id="6" creationId="{64B3F3EE-FE6A-4518-8A96-B2EAC1E5504B}"/>
          </ac:spMkLst>
        </pc:spChg>
        <pc:spChg chg="add mod">
          <ac:chgData name="Guest User" userId="S::urn:spo:anon#60d487778a4e745a44c6696ced5005030d9b7d3dbe20a3b108acc48fa6e70847::" providerId="AD" clId="Web-{D5D864A4-C20F-BB35-7766-AD0A91A17BAB}" dt="2021-02-23T18:25:42.600" v="352" actId="20577"/>
          <ac:spMkLst>
            <pc:docMk/>
            <pc:sldMk cId="2514915433" sldId="269"/>
            <ac:spMk id="7" creationId="{AE37D939-46D2-47D2-AFE7-70A7CE7A6994}"/>
          </ac:spMkLst>
        </pc:spChg>
      </pc:sldChg>
      <pc:sldChg chg="modSp">
        <pc:chgData name="Guest User" userId="S::urn:spo:anon#60d487778a4e745a44c6696ced5005030d9b7d3dbe20a3b108acc48fa6e70847::" providerId="AD" clId="Web-{D5D864A4-C20F-BB35-7766-AD0A91A17BAB}" dt="2021-02-23T17:30:09.582" v="27" actId="20577"/>
        <pc:sldMkLst>
          <pc:docMk/>
          <pc:sldMk cId="428730735" sldId="270"/>
        </pc:sldMkLst>
        <pc:spChg chg="mod">
          <ac:chgData name="Guest User" userId="S::urn:spo:anon#60d487778a4e745a44c6696ced5005030d9b7d3dbe20a3b108acc48fa6e70847::" providerId="AD" clId="Web-{D5D864A4-C20F-BB35-7766-AD0A91A17BAB}" dt="2021-02-23T17:30:09.582" v="27" actId="20577"/>
          <ac:spMkLst>
            <pc:docMk/>
            <pc:sldMk cId="428730735" sldId="270"/>
            <ac:spMk id="3" creationId="{AAC95568-2C0E-47FD-B941-DF8313FAE7F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9231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2732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8609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364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14027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846CE7D5-CF57-46EF-B807-FDD0502418D4}" type="datetimeFigureOut">
              <a:rPr lang="en-US" smtClean="0"/>
              <a:t>3/3/2021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27259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846CE7D5-CF57-46EF-B807-FDD0502418D4}" type="datetimeFigureOut">
              <a:rPr lang="en-US" smtClean="0"/>
              <a:t>3/3/2021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1113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846CE7D5-CF57-46EF-B807-FDD0502418D4}" type="datetimeFigureOut">
              <a:rPr lang="en-US" smtClean="0"/>
              <a:t>3/3/2021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31019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6CE7D5-CF57-46EF-B807-FDD0502418D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7042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46CE7D5-CF57-46EF-B807-FDD0502418D4}" type="datetimeFigureOut">
              <a:rPr lang="en-US" smtClean="0"/>
              <a:t>3/3/2021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58745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46CE7D5-CF57-46EF-B807-FDD0502418D4}" type="datetimeFigureOut">
              <a:rPr lang="en-US" smtClean="0"/>
              <a:t>3/3/2021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30298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46CE7D5-CF57-46EF-B807-FDD0502418D4}" type="datetimeFigureOut">
              <a:rPr lang="en-US" smtClean="0"/>
              <a:t>3/3/2021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5024690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CCCU Building 2 Website Project</a:t>
            </a:r>
          </a:p>
        </p:txBody>
      </p:sp>
      <p:sp>
        <p:nvSpPr>
          <p:cNvPr id="3" name="Subtitle 2"/>
          <p:cNvSpPr>
            <a:spLocks noGrp="1"/>
          </p:cNvSpPr>
          <p:nvPr>
            <p:ph type="subTitle" idx="1"/>
          </p:nvPr>
        </p:nvSpPr>
        <p:spPr/>
        <p:txBody>
          <a:bodyPr/>
          <a:lstStyle/>
          <a:p>
            <a:r>
              <a:rPr lang="en-US"/>
              <a:t>David </a:t>
            </a:r>
            <a:r>
              <a:rPr lang="en-US" err="1"/>
              <a:t>Filipiak</a:t>
            </a:r>
            <a:r>
              <a:rPr lang="en-US"/>
              <a:t>, Nathan Shuttleworth, Harry Davidson, Jordan Carpenter, Michael </a:t>
            </a:r>
            <a:r>
              <a:rPr lang="en-US" err="1"/>
              <a:t>Adelodun</a:t>
            </a:r>
            <a:r>
              <a:rPr lang="en-US"/>
              <a:t>, Christopher Kerr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EAF9-DB13-469E-902A-3261134A676C}"/>
              </a:ext>
            </a:extLst>
          </p:cNvPr>
          <p:cNvSpPr>
            <a:spLocks noGrp="1"/>
          </p:cNvSpPr>
          <p:nvPr>
            <p:ph type="title"/>
          </p:nvPr>
        </p:nvSpPr>
        <p:spPr/>
        <p:txBody>
          <a:bodyPr/>
          <a:lstStyle/>
          <a:p>
            <a:r>
              <a:rPr lang="en-US"/>
              <a:t>Main page mock-up</a:t>
            </a:r>
          </a:p>
        </p:txBody>
      </p:sp>
      <p:pic>
        <p:nvPicPr>
          <p:cNvPr id="4" name="Picture 4" descr="Diagram&#10;&#10;Description automatically generated">
            <a:extLst>
              <a:ext uri="{FF2B5EF4-FFF2-40B4-BE49-F238E27FC236}">
                <a16:creationId xmlns:a16="http://schemas.microsoft.com/office/drawing/2014/main" id="{15D86050-54A3-4DCC-B81D-029B2CFD772A}"/>
              </a:ext>
            </a:extLst>
          </p:cNvPr>
          <p:cNvPicPr>
            <a:picLocks noGrp="1" noChangeAspect="1"/>
          </p:cNvPicPr>
          <p:nvPr>
            <p:ph idx="1"/>
          </p:nvPr>
        </p:nvPicPr>
        <p:blipFill>
          <a:blip r:embed="rId2"/>
          <a:stretch>
            <a:fillRect/>
          </a:stretch>
        </p:blipFill>
        <p:spPr>
          <a:xfrm>
            <a:off x="3461620" y="501694"/>
            <a:ext cx="8316350" cy="5975566"/>
          </a:xfrm>
          <a:ln>
            <a:solidFill>
              <a:schemeClr val="tx1"/>
            </a:solidFill>
          </a:ln>
        </p:spPr>
      </p:pic>
    </p:spTree>
    <p:extLst>
      <p:ext uri="{BB962C8B-B14F-4D97-AF65-F5344CB8AC3E}">
        <p14:creationId xmlns:p14="http://schemas.microsoft.com/office/powerpoint/2010/main" val="2356042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B2AE-1734-48D3-916F-FF4496E03E53}"/>
              </a:ext>
            </a:extLst>
          </p:cNvPr>
          <p:cNvSpPr>
            <a:spLocks noGrp="1"/>
          </p:cNvSpPr>
          <p:nvPr>
            <p:ph type="title"/>
          </p:nvPr>
        </p:nvSpPr>
        <p:spPr/>
        <p:txBody>
          <a:bodyPr/>
          <a:lstStyle/>
          <a:p>
            <a:r>
              <a:rPr lang="en-GB"/>
              <a:t>Examples of content – Image gallery and </a:t>
            </a:r>
            <a:r>
              <a:rPr lang="en-GB" err="1"/>
              <a:t>timelapse</a:t>
            </a:r>
            <a:endParaRPr lang="en-GB"/>
          </a:p>
        </p:txBody>
      </p:sp>
      <p:pic>
        <p:nvPicPr>
          <p:cNvPr id="2050" name="Picture 2">
            <a:extLst>
              <a:ext uri="{FF2B5EF4-FFF2-40B4-BE49-F238E27FC236}">
                <a16:creationId xmlns:a16="http://schemas.microsoft.com/office/drawing/2014/main" id="{05976B11-4507-40DD-92F8-082C77A5D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978" y="1302391"/>
            <a:ext cx="8029244" cy="42532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80ED8E3-E0A8-46FB-A7FB-AB1E658B57DC}"/>
              </a:ext>
            </a:extLst>
          </p:cNvPr>
          <p:cNvSpPr txBox="1"/>
          <p:nvPr/>
        </p:nvSpPr>
        <p:spPr>
          <a:xfrm>
            <a:off x="3987384" y="5846164"/>
            <a:ext cx="7480091" cy="369332"/>
          </a:xfrm>
          <a:prstGeom prst="rect">
            <a:avLst/>
          </a:prstGeom>
          <a:noFill/>
        </p:spPr>
        <p:txBody>
          <a:bodyPr wrap="square" rtlCol="0">
            <a:spAutoFit/>
          </a:bodyPr>
          <a:lstStyle/>
          <a:p>
            <a:r>
              <a:rPr lang="en-US" sz="1800" b="0" i="0">
                <a:solidFill>
                  <a:srgbClr val="000000"/>
                </a:solidFill>
                <a:effectLst/>
                <a:latin typeface="Calibri" panose="020F0502020204030204" pitchFamily="34" charset="0"/>
              </a:rPr>
              <a:t>Image gallery and controllable image time lapse of building construction </a:t>
            </a:r>
            <a:endParaRPr lang="en-GB"/>
          </a:p>
        </p:txBody>
      </p:sp>
    </p:spTree>
    <p:extLst>
      <p:ext uri="{BB962C8B-B14F-4D97-AF65-F5344CB8AC3E}">
        <p14:creationId xmlns:p14="http://schemas.microsoft.com/office/powerpoint/2010/main" val="4232015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3CC27-2200-4931-8C3F-2A2B6591D830}"/>
              </a:ext>
            </a:extLst>
          </p:cNvPr>
          <p:cNvSpPr>
            <a:spLocks noGrp="1"/>
          </p:cNvSpPr>
          <p:nvPr>
            <p:ph type="title"/>
          </p:nvPr>
        </p:nvSpPr>
        <p:spPr/>
        <p:txBody>
          <a:bodyPr/>
          <a:lstStyle/>
          <a:p>
            <a:r>
              <a:rPr lang="en-GB"/>
              <a:t>Examples of content – Contact page</a:t>
            </a:r>
          </a:p>
        </p:txBody>
      </p:sp>
      <p:sp>
        <p:nvSpPr>
          <p:cNvPr id="3" name="Content Placeholder 2">
            <a:extLst>
              <a:ext uri="{FF2B5EF4-FFF2-40B4-BE49-F238E27FC236}">
                <a16:creationId xmlns:a16="http://schemas.microsoft.com/office/drawing/2014/main" id="{E94902B6-522D-4B16-97E3-F5B2EFB3B77C}"/>
              </a:ext>
            </a:extLst>
          </p:cNvPr>
          <p:cNvSpPr>
            <a:spLocks noGrp="1"/>
          </p:cNvSpPr>
          <p:nvPr>
            <p:ph idx="1"/>
          </p:nvPr>
        </p:nvSpPr>
        <p:spPr>
          <a:xfrm>
            <a:off x="3902907" y="5546360"/>
            <a:ext cx="6983611" cy="993023"/>
          </a:xfrm>
        </p:spPr>
        <p:txBody>
          <a:bodyPr/>
          <a:lstStyle/>
          <a:p>
            <a:r>
              <a:rPr lang="en-US" sz="1800" b="0" i="0">
                <a:solidFill>
                  <a:srgbClr val="000000"/>
                </a:solidFill>
                <a:effectLst/>
                <a:latin typeface="Calibri" panose="020F0502020204030204" pitchFamily="34" charset="0"/>
              </a:rPr>
              <a:t>Page with e-mail and phone number details etc. Also google maps embed detailing location of the building </a:t>
            </a:r>
            <a:endParaRPr lang="en-GB"/>
          </a:p>
        </p:txBody>
      </p:sp>
      <p:pic>
        <p:nvPicPr>
          <p:cNvPr id="3074" name="Picture 2">
            <a:extLst>
              <a:ext uri="{FF2B5EF4-FFF2-40B4-BE49-F238E27FC236}">
                <a16:creationId xmlns:a16="http://schemas.microsoft.com/office/drawing/2014/main" id="{5DC3C248-C70B-4ADA-8F13-9412BD2BA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728" y="1222961"/>
            <a:ext cx="8251501" cy="440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692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85E35-0E7A-4AF9-BFD1-7351422D5DEE}"/>
              </a:ext>
            </a:extLst>
          </p:cNvPr>
          <p:cNvSpPr>
            <a:spLocks noGrp="1"/>
          </p:cNvSpPr>
          <p:nvPr>
            <p:ph type="title"/>
          </p:nvPr>
        </p:nvSpPr>
        <p:spPr/>
        <p:txBody>
          <a:bodyPr/>
          <a:lstStyle/>
          <a:p>
            <a:r>
              <a:rPr lang="en-GB"/>
              <a:t>Examples of content – Interactive map</a:t>
            </a:r>
          </a:p>
        </p:txBody>
      </p:sp>
      <p:sp>
        <p:nvSpPr>
          <p:cNvPr id="3" name="Content Placeholder 2">
            <a:extLst>
              <a:ext uri="{FF2B5EF4-FFF2-40B4-BE49-F238E27FC236}">
                <a16:creationId xmlns:a16="http://schemas.microsoft.com/office/drawing/2014/main" id="{CB340D6D-7452-4D60-9474-CD8BE613B714}"/>
              </a:ext>
            </a:extLst>
          </p:cNvPr>
          <p:cNvSpPr>
            <a:spLocks noGrp="1"/>
          </p:cNvSpPr>
          <p:nvPr>
            <p:ph idx="1"/>
          </p:nvPr>
        </p:nvSpPr>
        <p:spPr>
          <a:xfrm>
            <a:off x="3551541" y="5598295"/>
            <a:ext cx="7136448" cy="971069"/>
          </a:xfrm>
        </p:spPr>
        <p:txBody>
          <a:bodyPr>
            <a:normAutofit/>
          </a:bodyPr>
          <a:lstStyle/>
          <a:p>
            <a:r>
              <a:rPr lang="en-US" sz="1800" b="0" i="0">
                <a:solidFill>
                  <a:srgbClr val="000000"/>
                </a:solidFill>
                <a:effectLst/>
                <a:latin typeface="Calibri" panose="020F0502020204030204" pitchFamily="34" charset="0"/>
              </a:rPr>
              <a:t>Interactive map of the building. When you click on part of it, that part is highlighted and more information is shown such as what subjects are studied on that floor and what facilities are available</a:t>
            </a:r>
            <a:endParaRPr lang="en-GB"/>
          </a:p>
        </p:txBody>
      </p:sp>
      <p:pic>
        <p:nvPicPr>
          <p:cNvPr id="4098" name="Picture 2">
            <a:extLst>
              <a:ext uri="{FF2B5EF4-FFF2-40B4-BE49-F238E27FC236}">
                <a16:creationId xmlns:a16="http://schemas.microsoft.com/office/drawing/2014/main" id="{56450C4F-5EE2-4A50-A237-9C2DBBED9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540" y="1259705"/>
            <a:ext cx="8170768" cy="4329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405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B715D-8A37-41F3-A6CC-F18E235F546E}"/>
              </a:ext>
            </a:extLst>
          </p:cNvPr>
          <p:cNvSpPr>
            <a:spLocks noGrp="1"/>
          </p:cNvSpPr>
          <p:nvPr>
            <p:ph type="title"/>
          </p:nvPr>
        </p:nvSpPr>
        <p:spPr/>
        <p:txBody>
          <a:bodyPr/>
          <a:lstStyle/>
          <a:p>
            <a:r>
              <a:rPr lang="en-US"/>
              <a:t>Role allocation</a:t>
            </a:r>
          </a:p>
        </p:txBody>
      </p:sp>
      <p:sp>
        <p:nvSpPr>
          <p:cNvPr id="3" name="Content Placeholder 2">
            <a:extLst>
              <a:ext uri="{FF2B5EF4-FFF2-40B4-BE49-F238E27FC236}">
                <a16:creationId xmlns:a16="http://schemas.microsoft.com/office/drawing/2014/main" id="{E43C0150-765A-4CAA-BB2A-6240EA3FD5B4}"/>
              </a:ext>
            </a:extLst>
          </p:cNvPr>
          <p:cNvSpPr>
            <a:spLocks noGrp="1"/>
          </p:cNvSpPr>
          <p:nvPr>
            <p:ph idx="1"/>
          </p:nvPr>
        </p:nvSpPr>
        <p:spPr>
          <a:xfrm>
            <a:off x="3763618" y="384902"/>
            <a:ext cx="7328085" cy="2415495"/>
          </a:xfrm>
        </p:spPr>
        <p:txBody>
          <a:bodyPr>
            <a:normAutofit/>
          </a:bodyPr>
          <a:lstStyle/>
          <a:p>
            <a:r>
              <a:rPr lang="en-US">
                <a:solidFill>
                  <a:schemeClr val="tx1"/>
                </a:solidFill>
              </a:rPr>
              <a:t>Roles were allocated based on previous web coding experience and what participants were interested in working on</a:t>
            </a:r>
          </a:p>
          <a:p>
            <a:r>
              <a:rPr lang="en-US">
                <a:solidFill>
                  <a:schemeClr val="tx1"/>
                </a:solidFill>
              </a:rPr>
              <a:t>This will likely change when the project begins but is a good estimation.</a:t>
            </a:r>
          </a:p>
          <a:p>
            <a:r>
              <a:rPr lang="en-US">
                <a:solidFill>
                  <a:schemeClr val="tx1"/>
                </a:solidFill>
              </a:rPr>
              <a:t>When someone is done with their task, they help other team members who are having issues</a:t>
            </a:r>
          </a:p>
          <a:p>
            <a:endParaRPr lang="en-US"/>
          </a:p>
        </p:txBody>
      </p:sp>
      <p:graphicFrame>
        <p:nvGraphicFramePr>
          <p:cNvPr id="4" name="Table 4">
            <a:extLst>
              <a:ext uri="{FF2B5EF4-FFF2-40B4-BE49-F238E27FC236}">
                <a16:creationId xmlns:a16="http://schemas.microsoft.com/office/drawing/2014/main" id="{38AC2A4D-8A20-4B20-AA02-74005207B109}"/>
              </a:ext>
            </a:extLst>
          </p:cNvPr>
          <p:cNvGraphicFramePr>
            <a:graphicFrameLocks noGrp="1"/>
          </p:cNvGraphicFramePr>
          <p:nvPr>
            <p:extLst>
              <p:ext uri="{D42A27DB-BD31-4B8C-83A1-F6EECF244321}">
                <p14:modId xmlns:p14="http://schemas.microsoft.com/office/powerpoint/2010/main" val="293121489"/>
              </p:ext>
            </p:extLst>
          </p:nvPr>
        </p:nvGraphicFramePr>
        <p:xfrm>
          <a:off x="3566160" y="2387460"/>
          <a:ext cx="8127999" cy="4211320"/>
        </p:xfrm>
        <a:graphic>
          <a:graphicData uri="http://schemas.openxmlformats.org/drawingml/2006/table">
            <a:tbl>
              <a:tblPr firstRow="1" bandRow="1">
                <a:tableStyleId>{5C22544A-7EE6-4342-B048-85BDC9FD1C3A}</a:tableStyleId>
              </a:tblPr>
              <a:tblGrid>
                <a:gridCol w="1294296">
                  <a:extLst>
                    <a:ext uri="{9D8B030D-6E8A-4147-A177-3AD203B41FA5}">
                      <a16:colId xmlns:a16="http://schemas.microsoft.com/office/drawing/2014/main" val="3706938847"/>
                    </a:ext>
                  </a:extLst>
                </a:gridCol>
                <a:gridCol w="2769704">
                  <a:extLst>
                    <a:ext uri="{9D8B030D-6E8A-4147-A177-3AD203B41FA5}">
                      <a16:colId xmlns:a16="http://schemas.microsoft.com/office/drawing/2014/main" val="3575788046"/>
                    </a:ext>
                  </a:extLst>
                </a:gridCol>
                <a:gridCol w="4063999">
                  <a:extLst>
                    <a:ext uri="{9D8B030D-6E8A-4147-A177-3AD203B41FA5}">
                      <a16:colId xmlns:a16="http://schemas.microsoft.com/office/drawing/2014/main" val="2740732748"/>
                    </a:ext>
                  </a:extLst>
                </a:gridCol>
              </a:tblGrid>
              <a:tr h="370840">
                <a:tc>
                  <a:txBody>
                    <a:bodyPr/>
                    <a:lstStyle/>
                    <a:p>
                      <a:r>
                        <a:rPr lang="en-GB"/>
                        <a:t>Person</a:t>
                      </a:r>
                    </a:p>
                  </a:txBody>
                  <a:tcPr/>
                </a:tc>
                <a:tc>
                  <a:txBody>
                    <a:bodyPr/>
                    <a:lstStyle/>
                    <a:p>
                      <a:r>
                        <a:rPr lang="en-GB"/>
                        <a:t>Role</a:t>
                      </a:r>
                    </a:p>
                  </a:txBody>
                  <a:tcPr/>
                </a:tc>
                <a:tc>
                  <a:txBody>
                    <a:bodyPr/>
                    <a:lstStyle/>
                    <a:p>
                      <a:r>
                        <a:rPr lang="en-GB"/>
                        <a:t>Justification</a:t>
                      </a:r>
                    </a:p>
                  </a:txBody>
                  <a:tcPr/>
                </a:tc>
                <a:extLst>
                  <a:ext uri="{0D108BD9-81ED-4DB2-BD59-A6C34878D82A}">
                    <a16:rowId xmlns:a16="http://schemas.microsoft.com/office/drawing/2014/main" val="3836468221"/>
                  </a:ext>
                </a:extLst>
              </a:tr>
              <a:tr h="370840">
                <a:tc>
                  <a:txBody>
                    <a:bodyPr/>
                    <a:lstStyle/>
                    <a:p>
                      <a:r>
                        <a:rPr lang="en-GB"/>
                        <a:t>David</a:t>
                      </a:r>
                    </a:p>
                  </a:txBody>
                  <a:tcPr/>
                </a:tc>
                <a:tc>
                  <a:txBody>
                    <a:bodyPr/>
                    <a:lstStyle/>
                    <a:p>
                      <a:r>
                        <a:rPr lang="en-GB"/>
                        <a:t>JavaScript coding</a:t>
                      </a:r>
                    </a:p>
                  </a:txBody>
                  <a:tcPr/>
                </a:tc>
                <a:tc>
                  <a:txBody>
                    <a:bodyPr/>
                    <a:lstStyle/>
                    <a:p>
                      <a:r>
                        <a:rPr lang="en-GB"/>
                        <a:t>Quite good at OOP and would like to work on these aspects of the project.</a:t>
                      </a:r>
                    </a:p>
                  </a:txBody>
                  <a:tcPr/>
                </a:tc>
                <a:extLst>
                  <a:ext uri="{0D108BD9-81ED-4DB2-BD59-A6C34878D82A}">
                    <a16:rowId xmlns:a16="http://schemas.microsoft.com/office/drawing/2014/main" val="1472747393"/>
                  </a:ext>
                </a:extLst>
              </a:tr>
              <a:tr h="370840">
                <a:tc>
                  <a:txBody>
                    <a:bodyPr/>
                    <a:lstStyle/>
                    <a:p>
                      <a:r>
                        <a:rPr lang="en-GB"/>
                        <a:t>Nathan</a:t>
                      </a:r>
                    </a:p>
                  </a:txBody>
                  <a:tcPr/>
                </a:tc>
                <a:tc>
                  <a:txBody>
                    <a:bodyPr/>
                    <a:lstStyle/>
                    <a:p>
                      <a:r>
                        <a:rPr lang="en-GB"/>
                        <a:t>CSS and style sheet coding</a:t>
                      </a:r>
                    </a:p>
                  </a:txBody>
                  <a:tcPr/>
                </a:tc>
                <a:tc>
                  <a:txBody>
                    <a:bodyPr/>
                    <a:lstStyle/>
                    <a:p>
                      <a:r>
                        <a:rPr lang="en-GB"/>
                        <a:t>Interested in determining the look and feel of the website</a:t>
                      </a:r>
                    </a:p>
                  </a:txBody>
                  <a:tcPr/>
                </a:tc>
                <a:extLst>
                  <a:ext uri="{0D108BD9-81ED-4DB2-BD59-A6C34878D82A}">
                    <a16:rowId xmlns:a16="http://schemas.microsoft.com/office/drawing/2014/main" val="1934181295"/>
                  </a:ext>
                </a:extLst>
              </a:tr>
              <a:tr h="370840">
                <a:tc>
                  <a:txBody>
                    <a:bodyPr/>
                    <a:lstStyle/>
                    <a:p>
                      <a:r>
                        <a:rPr lang="en-GB"/>
                        <a:t>Harry</a:t>
                      </a:r>
                    </a:p>
                  </a:txBody>
                  <a:tcPr/>
                </a:tc>
                <a:tc>
                  <a:txBody>
                    <a:bodyPr/>
                    <a:lstStyle/>
                    <a:p>
                      <a:r>
                        <a:rPr lang="en-GB"/>
                        <a:t>Page linking and search bar</a:t>
                      </a:r>
                    </a:p>
                  </a:txBody>
                  <a:tcPr/>
                </a:tc>
                <a:tc>
                  <a:txBody>
                    <a:bodyPr/>
                    <a:lstStyle/>
                    <a:p>
                      <a:r>
                        <a:rPr lang="en-GB"/>
                        <a:t>Has prior experience with working on search functions in websites.</a:t>
                      </a:r>
                    </a:p>
                  </a:txBody>
                  <a:tcPr/>
                </a:tc>
                <a:extLst>
                  <a:ext uri="{0D108BD9-81ED-4DB2-BD59-A6C34878D82A}">
                    <a16:rowId xmlns:a16="http://schemas.microsoft.com/office/drawing/2014/main" val="678306393"/>
                  </a:ext>
                </a:extLst>
              </a:tr>
              <a:tr h="370840">
                <a:tc>
                  <a:txBody>
                    <a:bodyPr/>
                    <a:lstStyle/>
                    <a:p>
                      <a:r>
                        <a:rPr lang="en-GB"/>
                        <a:t>Michael</a:t>
                      </a:r>
                    </a:p>
                  </a:txBody>
                  <a:tcPr/>
                </a:tc>
                <a:tc>
                  <a:txBody>
                    <a:bodyPr/>
                    <a:lstStyle/>
                    <a:p>
                      <a:r>
                        <a:rPr lang="en-GB"/>
                        <a:t>HTML</a:t>
                      </a:r>
                    </a:p>
                  </a:txBody>
                  <a:tcPr/>
                </a:tc>
                <a:tc>
                  <a:txBody>
                    <a:bodyPr/>
                    <a:lstStyle/>
                    <a:p>
                      <a:r>
                        <a:rPr lang="en-GB"/>
                        <a:t>Is interested in improving his prior HTML skills </a:t>
                      </a:r>
                    </a:p>
                  </a:txBody>
                  <a:tcPr/>
                </a:tc>
                <a:extLst>
                  <a:ext uri="{0D108BD9-81ED-4DB2-BD59-A6C34878D82A}">
                    <a16:rowId xmlns:a16="http://schemas.microsoft.com/office/drawing/2014/main" val="697585702"/>
                  </a:ext>
                </a:extLst>
              </a:tr>
              <a:tr h="370840">
                <a:tc>
                  <a:txBody>
                    <a:bodyPr/>
                    <a:lstStyle/>
                    <a:p>
                      <a:r>
                        <a:rPr lang="en-GB"/>
                        <a:t>Jordan</a:t>
                      </a:r>
                    </a:p>
                  </a:txBody>
                  <a:tcPr/>
                </a:tc>
                <a:tc>
                  <a:txBody>
                    <a:bodyPr/>
                    <a:lstStyle/>
                    <a:p>
                      <a:r>
                        <a:rPr lang="en-GB"/>
                        <a:t>HTML</a:t>
                      </a:r>
                    </a:p>
                  </a:txBody>
                  <a:tcPr/>
                </a:tc>
                <a:tc>
                  <a:txBody>
                    <a:bodyPr/>
                    <a:lstStyle/>
                    <a:p>
                      <a:r>
                        <a:rPr lang="en-GB"/>
                        <a:t>Has used HTML previously and has some experience in this area.</a:t>
                      </a:r>
                    </a:p>
                  </a:txBody>
                  <a:tcPr/>
                </a:tc>
                <a:extLst>
                  <a:ext uri="{0D108BD9-81ED-4DB2-BD59-A6C34878D82A}">
                    <a16:rowId xmlns:a16="http://schemas.microsoft.com/office/drawing/2014/main" val="3334709383"/>
                  </a:ext>
                </a:extLst>
              </a:tr>
              <a:tr h="370840">
                <a:tc>
                  <a:txBody>
                    <a:bodyPr/>
                    <a:lstStyle/>
                    <a:p>
                      <a:r>
                        <a:rPr lang="en-GB"/>
                        <a:t>Chris</a:t>
                      </a:r>
                    </a:p>
                  </a:txBody>
                  <a:tcPr/>
                </a:tc>
                <a:tc>
                  <a:txBody>
                    <a:bodyPr/>
                    <a:lstStyle/>
                    <a:p>
                      <a:r>
                        <a:rPr lang="en-GB"/>
                        <a:t>Work on interactive building map</a:t>
                      </a:r>
                    </a:p>
                  </a:txBody>
                  <a:tcPr/>
                </a:tc>
                <a:tc>
                  <a:txBody>
                    <a:bodyPr/>
                    <a:lstStyle/>
                    <a:p>
                      <a:r>
                        <a:rPr lang="en-GB"/>
                        <a:t>Came up with this idea, so would be best suited to overseeing it.</a:t>
                      </a:r>
                    </a:p>
                  </a:txBody>
                  <a:tcPr/>
                </a:tc>
                <a:extLst>
                  <a:ext uri="{0D108BD9-81ED-4DB2-BD59-A6C34878D82A}">
                    <a16:rowId xmlns:a16="http://schemas.microsoft.com/office/drawing/2014/main" val="3942859615"/>
                  </a:ext>
                </a:extLst>
              </a:tr>
            </a:tbl>
          </a:graphicData>
        </a:graphic>
      </p:graphicFrame>
    </p:spTree>
    <p:extLst>
      <p:ext uri="{BB962C8B-B14F-4D97-AF65-F5344CB8AC3E}">
        <p14:creationId xmlns:p14="http://schemas.microsoft.com/office/powerpoint/2010/main" val="690637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83DE-1B82-4501-B19B-305273C0C37D}"/>
              </a:ext>
            </a:extLst>
          </p:cNvPr>
          <p:cNvSpPr>
            <a:spLocks noGrp="1"/>
          </p:cNvSpPr>
          <p:nvPr>
            <p:ph type="title"/>
          </p:nvPr>
        </p:nvSpPr>
        <p:spPr/>
        <p:txBody>
          <a:bodyPr/>
          <a:lstStyle/>
          <a:p>
            <a:r>
              <a:rPr lang="en-GB"/>
              <a:t>Work Breakdown Structure</a:t>
            </a:r>
          </a:p>
        </p:txBody>
      </p:sp>
      <p:sp>
        <p:nvSpPr>
          <p:cNvPr id="3" name="Content Placeholder 2">
            <a:extLst>
              <a:ext uri="{FF2B5EF4-FFF2-40B4-BE49-F238E27FC236}">
                <a16:creationId xmlns:a16="http://schemas.microsoft.com/office/drawing/2014/main" id="{C9BE9580-4C91-4C82-A66A-95F20FCC8E8B}"/>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498AE4E8-E299-4E02-9202-EF385F66865D}"/>
              </a:ext>
            </a:extLst>
          </p:cNvPr>
          <p:cNvPicPr>
            <a:picLocks noChangeAspect="1"/>
          </p:cNvPicPr>
          <p:nvPr/>
        </p:nvPicPr>
        <p:blipFill>
          <a:blip r:embed="rId2"/>
          <a:stretch>
            <a:fillRect/>
          </a:stretch>
        </p:blipFill>
        <p:spPr>
          <a:xfrm>
            <a:off x="2797002" y="1779990"/>
            <a:ext cx="9549683" cy="3185652"/>
          </a:xfrm>
          <a:prstGeom prst="rect">
            <a:avLst/>
          </a:prstGeom>
        </p:spPr>
      </p:pic>
    </p:spTree>
    <p:extLst>
      <p:ext uri="{BB962C8B-B14F-4D97-AF65-F5344CB8AC3E}">
        <p14:creationId xmlns:p14="http://schemas.microsoft.com/office/powerpoint/2010/main" val="76663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3294-D35E-4BC6-A49E-BA33B88C4CE1}"/>
              </a:ext>
            </a:extLst>
          </p:cNvPr>
          <p:cNvSpPr>
            <a:spLocks noGrp="1"/>
          </p:cNvSpPr>
          <p:nvPr>
            <p:ph type="title"/>
          </p:nvPr>
        </p:nvSpPr>
        <p:spPr/>
        <p:txBody>
          <a:bodyPr/>
          <a:lstStyle/>
          <a:p>
            <a:r>
              <a:rPr lang="en-GB"/>
              <a:t>Languages and tools</a:t>
            </a:r>
          </a:p>
        </p:txBody>
      </p:sp>
      <p:sp>
        <p:nvSpPr>
          <p:cNvPr id="3" name="Content Placeholder 2">
            <a:extLst>
              <a:ext uri="{FF2B5EF4-FFF2-40B4-BE49-F238E27FC236}">
                <a16:creationId xmlns:a16="http://schemas.microsoft.com/office/drawing/2014/main" id="{14C5B5DF-C515-4CFA-BBAD-BDA4C574BF49}"/>
              </a:ext>
            </a:extLst>
          </p:cNvPr>
          <p:cNvSpPr>
            <a:spLocks noGrp="1"/>
          </p:cNvSpPr>
          <p:nvPr>
            <p:ph idx="1"/>
          </p:nvPr>
        </p:nvSpPr>
        <p:spPr>
          <a:xfrm>
            <a:off x="3760411" y="5499606"/>
            <a:ext cx="5192486" cy="494213"/>
          </a:xfrm>
        </p:spPr>
        <p:txBody>
          <a:bodyPr/>
          <a:lstStyle/>
          <a:p>
            <a:pPr marL="0" indent="0">
              <a:buNone/>
            </a:pPr>
            <a:r>
              <a:rPr lang="en-GB" sz="2800" b="1">
                <a:solidFill>
                  <a:schemeClr val="tx1"/>
                </a:solidFill>
                <a:latin typeface="Arial Black"/>
                <a:cs typeface="Aharoni"/>
              </a:rPr>
              <a:t>Browser Developer Tools</a:t>
            </a:r>
            <a:endParaRPr lang="en-GB">
              <a:solidFill>
                <a:schemeClr val="tx1"/>
              </a:solidFill>
            </a:endParaRPr>
          </a:p>
        </p:txBody>
      </p:sp>
      <p:pic>
        <p:nvPicPr>
          <p:cNvPr id="5" name="Picture 5" descr="Logo, icon&#10;&#10;Description automatically generated">
            <a:extLst>
              <a:ext uri="{FF2B5EF4-FFF2-40B4-BE49-F238E27FC236}">
                <a16:creationId xmlns:a16="http://schemas.microsoft.com/office/drawing/2014/main" id="{75D72C62-2B1D-4C73-A728-2CF3D18A7A0B}"/>
              </a:ext>
            </a:extLst>
          </p:cNvPr>
          <p:cNvPicPr>
            <a:picLocks noChangeAspect="1"/>
          </p:cNvPicPr>
          <p:nvPr/>
        </p:nvPicPr>
        <p:blipFill>
          <a:blip r:embed="rId2"/>
          <a:stretch>
            <a:fillRect/>
          </a:stretch>
        </p:blipFill>
        <p:spPr>
          <a:xfrm>
            <a:off x="6864151" y="819482"/>
            <a:ext cx="2200907" cy="2164178"/>
          </a:xfrm>
          <a:prstGeom prst="rect">
            <a:avLst/>
          </a:prstGeom>
        </p:spPr>
      </p:pic>
      <p:pic>
        <p:nvPicPr>
          <p:cNvPr id="6" name="Picture 6" descr="Icon&#10;&#10;Description automatically generated">
            <a:extLst>
              <a:ext uri="{FF2B5EF4-FFF2-40B4-BE49-F238E27FC236}">
                <a16:creationId xmlns:a16="http://schemas.microsoft.com/office/drawing/2014/main" id="{6A8DC842-E40E-4A89-8267-0B543A77F5AB}"/>
              </a:ext>
            </a:extLst>
          </p:cNvPr>
          <p:cNvPicPr>
            <a:picLocks noChangeAspect="1"/>
          </p:cNvPicPr>
          <p:nvPr/>
        </p:nvPicPr>
        <p:blipFill>
          <a:blip r:embed="rId3"/>
          <a:stretch>
            <a:fillRect/>
          </a:stretch>
        </p:blipFill>
        <p:spPr>
          <a:xfrm>
            <a:off x="4658022" y="290719"/>
            <a:ext cx="1546437" cy="2190879"/>
          </a:xfrm>
          <a:prstGeom prst="rect">
            <a:avLst/>
          </a:prstGeom>
        </p:spPr>
      </p:pic>
      <p:pic>
        <p:nvPicPr>
          <p:cNvPr id="7" name="Picture 7" descr="Logo&#10;&#10;Description automatically generated">
            <a:extLst>
              <a:ext uri="{FF2B5EF4-FFF2-40B4-BE49-F238E27FC236}">
                <a16:creationId xmlns:a16="http://schemas.microsoft.com/office/drawing/2014/main" id="{2696B539-C2F7-4294-A941-FA98FFC0287C}"/>
              </a:ext>
            </a:extLst>
          </p:cNvPr>
          <p:cNvPicPr>
            <a:picLocks noChangeAspect="1"/>
          </p:cNvPicPr>
          <p:nvPr/>
        </p:nvPicPr>
        <p:blipFill>
          <a:blip r:embed="rId4"/>
          <a:stretch>
            <a:fillRect/>
          </a:stretch>
        </p:blipFill>
        <p:spPr>
          <a:xfrm>
            <a:off x="8274648" y="3202768"/>
            <a:ext cx="3263590" cy="2039743"/>
          </a:xfrm>
          <a:prstGeom prst="rect">
            <a:avLst/>
          </a:prstGeom>
        </p:spPr>
      </p:pic>
      <p:pic>
        <p:nvPicPr>
          <p:cNvPr id="8" name="Picture 8" descr="Logo&#10;&#10;Description automatically generated">
            <a:extLst>
              <a:ext uri="{FF2B5EF4-FFF2-40B4-BE49-F238E27FC236}">
                <a16:creationId xmlns:a16="http://schemas.microsoft.com/office/drawing/2014/main" id="{845679DD-6DF3-4FB8-8C25-548C52F66B4A}"/>
              </a:ext>
            </a:extLst>
          </p:cNvPr>
          <p:cNvPicPr>
            <a:picLocks noChangeAspect="1"/>
          </p:cNvPicPr>
          <p:nvPr/>
        </p:nvPicPr>
        <p:blipFill>
          <a:blip r:embed="rId5"/>
          <a:stretch>
            <a:fillRect/>
          </a:stretch>
        </p:blipFill>
        <p:spPr>
          <a:xfrm>
            <a:off x="5693937" y="3797868"/>
            <a:ext cx="2743200" cy="1436751"/>
          </a:xfrm>
          <a:prstGeom prst="rect">
            <a:avLst/>
          </a:prstGeom>
        </p:spPr>
      </p:pic>
      <p:pic>
        <p:nvPicPr>
          <p:cNvPr id="4" name="Picture 8" descr="Text, logo&#10;&#10;Description automatically generated">
            <a:extLst>
              <a:ext uri="{FF2B5EF4-FFF2-40B4-BE49-F238E27FC236}">
                <a16:creationId xmlns:a16="http://schemas.microsoft.com/office/drawing/2014/main" id="{12066C85-AAE8-48C3-A89C-F218E86CC1AF}"/>
              </a:ext>
            </a:extLst>
          </p:cNvPr>
          <p:cNvPicPr>
            <a:picLocks noChangeAspect="1"/>
          </p:cNvPicPr>
          <p:nvPr/>
        </p:nvPicPr>
        <p:blipFill>
          <a:blip r:embed="rId6"/>
          <a:stretch>
            <a:fillRect/>
          </a:stretch>
        </p:blipFill>
        <p:spPr>
          <a:xfrm>
            <a:off x="3762831" y="2927987"/>
            <a:ext cx="2743196" cy="657312"/>
          </a:xfrm>
          <a:prstGeom prst="rect">
            <a:avLst/>
          </a:prstGeom>
        </p:spPr>
      </p:pic>
      <p:pic>
        <p:nvPicPr>
          <p:cNvPr id="10" name="Picture 10" descr="Icon&#10;&#10;Description automatically generated">
            <a:extLst>
              <a:ext uri="{FF2B5EF4-FFF2-40B4-BE49-F238E27FC236}">
                <a16:creationId xmlns:a16="http://schemas.microsoft.com/office/drawing/2014/main" id="{5A02A7A3-FEED-47FB-AF73-5C69CE4AB208}"/>
              </a:ext>
            </a:extLst>
          </p:cNvPr>
          <p:cNvPicPr>
            <a:picLocks noChangeAspect="1"/>
          </p:cNvPicPr>
          <p:nvPr/>
        </p:nvPicPr>
        <p:blipFill>
          <a:blip r:embed="rId7"/>
          <a:stretch>
            <a:fillRect/>
          </a:stretch>
        </p:blipFill>
        <p:spPr>
          <a:xfrm>
            <a:off x="9305472" y="234042"/>
            <a:ext cx="2044701" cy="2044701"/>
          </a:xfrm>
          <a:prstGeom prst="rect">
            <a:avLst/>
          </a:prstGeom>
        </p:spPr>
      </p:pic>
    </p:spTree>
    <p:extLst>
      <p:ext uri="{BB962C8B-B14F-4D97-AF65-F5344CB8AC3E}">
        <p14:creationId xmlns:p14="http://schemas.microsoft.com/office/powerpoint/2010/main" val="1374686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E6F2-D775-47A7-B811-9F944C5A4F9C}"/>
              </a:ext>
            </a:extLst>
          </p:cNvPr>
          <p:cNvSpPr>
            <a:spLocks noGrp="1"/>
          </p:cNvSpPr>
          <p:nvPr>
            <p:ph type="title"/>
          </p:nvPr>
        </p:nvSpPr>
        <p:spPr/>
        <p:txBody>
          <a:bodyPr/>
          <a:lstStyle/>
          <a:p>
            <a:r>
              <a:rPr lang="en-GB"/>
              <a:t>Testing</a:t>
            </a:r>
          </a:p>
        </p:txBody>
      </p:sp>
      <p:sp>
        <p:nvSpPr>
          <p:cNvPr id="3" name="Content Placeholder 2">
            <a:extLst>
              <a:ext uri="{FF2B5EF4-FFF2-40B4-BE49-F238E27FC236}">
                <a16:creationId xmlns:a16="http://schemas.microsoft.com/office/drawing/2014/main" id="{79A074CE-7883-40D4-92BE-FD946849B4B3}"/>
              </a:ext>
            </a:extLst>
          </p:cNvPr>
          <p:cNvSpPr>
            <a:spLocks noGrp="1"/>
          </p:cNvSpPr>
          <p:nvPr>
            <p:ph idx="1"/>
          </p:nvPr>
        </p:nvSpPr>
        <p:spPr/>
        <p:txBody>
          <a:bodyPr/>
          <a:lstStyle/>
          <a:p>
            <a:r>
              <a:rPr lang="en-GB">
                <a:solidFill>
                  <a:schemeClr val="tx1"/>
                </a:solidFill>
              </a:rPr>
              <a:t>JavaScript unit tests (JEST, </a:t>
            </a:r>
            <a:r>
              <a:rPr lang="en-GB" err="1">
                <a:solidFill>
                  <a:schemeClr val="tx1"/>
                </a:solidFill>
              </a:rPr>
              <a:t>MochaJS</a:t>
            </a:r>
            <a:r>
              <a:rPr lang="en-GB">
                <a:solidFill>
                  <a:schemeClr val="tx1"/>
                </a:solidFill>
              </a:rPr>
              <a:t>, ...)</a:t>
            </a:r>
          </a:p>
          <a:p>
            <a:r>
              <a:rPr lang="en-GB">
                <a:solidFill>
                  <a:schemeClr val="tx1"/>
                </a:solidFill>
                <a:ea typeface="+mn-lt"/>
                <a:cs typeface="+mn-lt"/>
              </a:rPr>
              <a:t>A majority of the testing will be functionality testing, to ensure that the content and the website itself works properly.</a:t>
            </a:r>
          </a:p>
          <a:p>
            <a:r>
              <a:rPr lang="en-GB">
                <a:solidFill>
                  <a:schemeClr val="tx1"/>
                </a:solidFill>
              </a:rPr>
              <a:t>Regression testing at the end of each iteration – check if the new features pass previous unit tests </a:t>
            </a:r>
          </a:p>
          <a:p>
            <a:endParaRPr lang="en-GB">
              <a:solidFill>
                <a:schemeClr val="tx1"/>
              </a:solidFill>
            </a:endParaRPr>
          </a:p>
          <a:p>
            <a:endParaRPr lang="en-GB"/>
          </a:p>
        </p:txBody>
      </p:sp>
    </p:spTree>
    <p:extLst>
      <p:ext uri="{BB962C8B-B14F-4D97-AF65-F5344CB8AC3E}">
        <p14:creationId xmlns:p14="http://schemas.microsoft.com/office/powerpoint/2010/main" val="1632030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B9035-C188-4191-ABBA-9BDF488AE729}"/>
              </a:ext>
            </a:extLst>
          </p:cNvPr>
          <p:cNvSpPr>
            <a:spLocks noGrp="1"/>
          </p:cNvSpPr>
          <p:nvPr>
            <p:ph type="title"/>
          </p:nvPr>
        </p:nvSpPr>
        <p:spPr/>
        <p:txBody>
          <a:bodyPr/>
          <a:lstStyle/>
          <a:p>
            <a:r>
              <a:rPr lang="en-GB"/>
              <a:t>Software Development Life Cycle</a:t>
            </a:r>
          </a:p>
        </p:txBody>
      </p:sp>
      <p:sp>
        <p:nvSpPr>
          <p:cNvPr id="3" name="Content Placeholder 2">
            <a:extLst>
              <a:ext uri="{FF2B5EF4-FFF2-40B4-BE49-F238E27FC236}">
                <a16:creationId xmlns:a16="http://schemas.microsoft.com/office/drawing/2014/main" id="{76C58ABF-6D83-4DEB-A611-37E565D1A162}"/>
              </a:ext>
            </a:extLst>
          </p:cNvPr>
          <p:cNvSpPr>
            <a:spLocks noGrp="1"/>
          </p:cNvSpPr>
          <p:nvPr>
            <p:ph idx="1"/>
          </p:nvPr>
        </p:nvSpPr>
        <p:spPr/>
        <p:txBody>
          <a:bodyPr>
            <a:normAutofit lnSpcReduction="10000"/>
          </a:bodyPr>
          <a:lstStyle/>
          <a:p>
            <a:r>
              <a:rPr lang="en-GB" sz="2400" b="1">
                <a:solidFill>
                  <a:schemeClr val="tx1"/>
                </a:solidFill>
              </a:rPr>
              <a:t>AGILE</a:t>
            </a:r>
            <a:r>
              <a:rPr lang="en-GB">
                <a:solidFill>
                  <a:schemeClr val="tx1"/>
                </a:solidFill>
              </a:rPr>
              <a:t> </a:t>
            </a:r>
            <a:endParaRPr lang="en-US">
              <a:solidFill>
                <a:schemeClr val="tx1"/>
              </a:solidFill>
            </a:endParaRPr>
          </a:p>
          <a:p>
            <a:pPr lvl="1"/>
            <a:r>
              <a:rPr lang="en-GB">
                <a:solidFill>
                  <a:schemeClr val="tx1"/>
                </a:solidFill>
              </a:rPr>
              <a:t>Flexible and easy to follow</a:t>
            </a:r>
          </a:p>
          <a:p>
            <a:pPr lvl="1"/>
            <a:r>
              <a:rPr lang="en-GB">
                <a:solidFill>
                  <a:schemeClr val="tx1"/>
                </a:solidFill>
              </a:rPr>
              <a:t>Predictable delivery of the product</a:t>
            </a:r>
          </a:p>
          <a:p>
            <a:pPr lvl="1"/>
            <a:r>
              <a:rPr lang="en-GB">
                <a:solidFill>
                  <a:schemeClr val="tx1"/>
                </a:solidFill>
              </a:rPr>
              <a:t>Allows for change</a:t>
            </a:r>
          </a:p>
          <a:p>
            <a:r>
              <a:rPr lang="en-GB">
                <a:solidFill>
                  <a:schemeClr val="tx1"/>
                </a:solidFill>
              </a:rPr>
              <a:t>Six iterations in total, each two weeks long</a:t>
            </a:r>
          </a:p>
          <a:p>
            <a:r>
              <a:rPr lang="en-GB">
                <a:solidFill>
                  <a:schemeClr val="tx1"/>
                </a:solidFill>
              </a:rPr>
              <a:t>First two iterations – planning stage</a:t>
            </a:r>
          </a:p>
          <a:p>
            <a:r>
              <a:rPr lang="en-GB">
                <a:solidFill>
                  <a:schemeClr val="tx1"/>
                </a:solidFill>
              </a:rPr>
              <a:t>Other four iterations – development stage</a:t>
            </a:r>
          </a:p>
          <a:p>
            <a:r>
              <a:rPr lang="en-GB">
                <a:solidFill>
                  <a:schemeClr val="tx1"/>
                </a:solidFill>
              </a:rPr>
              <a:t>One week at the end for final touches</a:t>
            </a:r>
          </a:p>
          <a:p>
            <a:r>
              <a:rPr lang="en-GB">
                <a:solidFill>
                  <a:schemeClr val="tx1"/>
                </a:solidFill>
              </a:rPr>
              <a:t>Customer feedback</a:t>
            </a:r>
          </a:p>
          <a:p>
            <a:r>
              <a:rPr lang="en-GB">
                <a:solidFill>
                  <a:schemeClr val="tx1"/>
                </a:solidFill>
              </a:rPr>
              <a:t>Team meetings:</a:t>
            </a:r>
          </a:p>
          <a:p>
            <a:pPr lvl="1"/>
            <a:r>
              <a:rPr lang="en-GB">
                <a:solidFill>
                  <a:schemeClr val="tx1"/>
                </a:solidFill>
              </a:rPr>
              <a:t>Official meetings once every week, where we catch up on everyone's progress</a:t>
            </a:r>
          </a:p>
          <a:p>
            <a:pPr lvl="1"/>
            <a:r>
              <a:rPr lang="en-GB">
                <a:solidFill>
                  <a:schemeClr val="tx1"/>
                </a:solidFill>
              </a:rPr>
              <a:t>Communication during the other days in case of any issues</a:t>
            </a:r>
          </a:p>
          <a:p>
            <a:pPr lvl="1"/>
            <a:r>
              <a:rPr lang="en-GB">
                <a:solidFill>
                  <a:schemeClr val="tx1"/>
                </a:solidFill>
              </a:rPr>
              <a:t>Meetings via Discord</a:t>
            </a:r>
          </a:p>
        </p:txBody>
      </p:sp>
    </p:spTree>
    <p:extLst>
      <p:ext uri="{BB962C8B-B14F-4D97-AF65-F5344CB8AC3E}">
        <p14:creationId xmlns:p14="http://schemas.microsoft.com/office/powerpoint/2010/main" val="1056443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3EC6-2D2B-4242-9654-CB1C5A3910D3}"/>
              </a:ext>
            </a:extLst>
          </p:cNvPr>
          <p:cNvSpPr>
            <a:spLocks noGrp="1"/>
          </p:cNvSpPr>
          <p:nvPr>
            <p:ph type="title"/>
          </p:nvPr>
        </p:nvSpPr>
        <p:spPr/>
        <p:txBody>
          <a:bodyPr/>
          <a:lstStyle/>
          <a:p>
            <a:r>
              <a:rPr lang="en-US"/>
              <a:t>Time plan</a:t>
            </a:r>
          </a:p>
        </p:txBody>
      </p:sp>
      <p:graphicFrame>
        <p:nvGraphicFramePr>
          <p:cNvPr id="8" name="Content Placeholder 7">
            <a:extLst>
              <a:ext uri="{FF2B5EF4-FFF2-40B4-BE49-F238E27FC236}">
                <a16:creationId xmlns:a16="http://schemas.microsoft.com/office/drawing/2014/main" id="{DA3A20FC-E44B-487A-9524-2DE0100ABDD7}"/>
              </a:ext>
            </a:extLst>
          </p:cNvPr>
          <p:cNvGraphicFramePr>
            <a:graphicFrameLocks noGrp="1"/>
          </p:cNvGraphicFramePr>
          <p:nvPr>
            <p:ph idx="1"/>
            <p:extLst>
              <p:ext uri="{D42A27DB-BD31-4B8C-83A1-F6EECF244321}">
                <p14:modId xmlns:p14="http://schemas.microsoft.com/office/powerpoint/2010/main" val="3015849969"/>
              </p:ext>
            </p:extLst>
          </p:nvPr>
        </p:nvGraphicFramePr>
        <p:xfrm>
          <a:off x="3652024" y="864219"/>
          <a:ext cx="7528915" cy="5193337"/>
        </p:xfrm>
        <a:graphic>
          <a:graphicData uri="http://schemas.openxmlformats.org/drawingml/2006/table">
            <a:tbl>
              <a:tblPr firstRow="1" bandRow="1">
                <a:tableStyleId>{5C22544A-7EE6-4342-B048-85BDC9FD1C3A}</a:tableStyleId>
              </a:tblPr>
              <a:tblGrid>
                <a:gridCol w="799170">
                  <a:extLst>
                    <a:ext uri="{9D8B030D-6E8A-4147-A177-3AD203B41FA5}">
                      <a16:colId xmlns:a16="http://schemas.microsoft.com/office/drawing/2014/main" val="676634183"/>
                    </a:ext>
                  </a:extLst>
                </a:gridCol>
                <a:gridCol w="827048">
                  <a:extLst>
                    <a:ext uri="{9D8B030D-6E8A-4147-A177-3AD203B41FA5}">
                      <a16:colId xmlns:a16="http://schemas.microsoft.com/office/drawing/2014/main" val="4158129000"/>
                    </a:ext>
                  </a:extLst>
                </a:gridCol>
                <a:gridCol w="5902697">
                  <a:extLst>
                    <a:ext uri="{9D8B030D-6E8A-4147-A177-3AD203B41FA5}">
                      <a16:colId xmlns:a16="http://schemas.microsoft.com/office/drawing/2014/main" val="1565159254"/>
                    </a:ext>
                  </a:extLst>
                </a:gridCol>
              </a:tblGrid>
              <a:tr h="536582">
                <a:tc>
                  <a:txBody>
                    <a:bodyPr/>
                    <a:lstStyle/>
                    <a:p>
                      <a:pPr algn="l" rtl="0" fontAlgn="base"/>
                      <a:r>
                        <a:rPr lang="en-US" sz="1200">
                          <a:effectLst/>
                        </a:rPr>
                        <a:t>Iteration </a:t>
                      </a:r>
                    </a:p>
                  </a:txBody>
                  <a:tcPr/>
                </a:tc>
                <a:tc>
                  <a:txBody>
                    <a:bodyPr/>
                    <a:lstStyle/>
                    <a:p>
                      <a:pPr algn="l" rtl="0" fontAlgn="base"/>
                      <a:r>
                        <a:rPr lang="en-US" sz="1200">
                          <a:effectLst/>
                        </a:rPr>
                        <a:t>Dates </a:t>
                      </a:r>
                    </a:p>
                  </a:txBody>
                  <a:tcPr/>
                </a:tc>
                <a:tc>
                  <a:txBody>
                    <a:bodyPr/>
                    <a:lstStyle/>
                    <a:p>
                      <a:pPr algn="l" rtl="0" fontAlgn="base"/>
                      <a:r>
                        <a:rPr lang="en-US" sz="1200">
                          <a:effectLst/>
                        </a:rPr>
                        <a:t>Work to be done </a:t>
                      </a:r>
                    </a:p>
                  </a:txBody>
                  <a:tcPr/>
                </a:tc>
                <a:extLst>
                  <a:ext uri="{0D108BD9-81ED-4DB2-BD59-A6C34878D82A}">
                    <a16:rowId xmlns:a16="http://schemas.microsoft.com/office/drawing/2014/main" val="3170630165"/>
                  </a:ext>
                </a:extLst>
              </a:tr>
              <a:tr h="536582">
                <a:tc rowSpan="2">
                  <a:txBody>
                    <a:bodyPr/>
                    <a:lstStyle/>
                    <a:p>
                      <a:pPr algn="l" rtl="0" fontAlgn="base"/>
                      <a:r>
                        <a:rPr lang="en-US" sz="1100">
                          <a:effectLst/>
                        </a:rPr>
                        <a:t>1 </a:t>
                      </a:r>
                      <a:endParaRPr lang="en-US">
                        <a:effectLst/>
                      </a:endParaRPr>
                    </a:p>
                    <a:p>
                      <a:pPr algn="l" rtl="0" fontAlgn="base"/>
                      <a:endParaRPr lang="en-US">
                        <a:effectLst/>
                      </a:endParaRPr>
                    </a:p>
                  </a:txBody>
                  <a:tcPr/>
                </a:tc>
                <a:tc>
                  <a:txBody>
                    <a:bodyPr/>
                    <a:lstStyle/>
                    <a:p>
                      <a:pPr algn="l" rtl="0" fontAlgn="base"/>
                      <a:r>
                        <a:rPr lang="en-US" sz="1100">
                          <a:effectLst/>
                        </a:rPr>
                        <a:t>8.2.2021 </a:t>
                      </a:r>
                      <a:endParaRPr lang="en-US">
                        <a:effectLst/>
                      </a:endParaRPr>
                    </a:p>
                  </a:txBody>
                  <a:tcPr/>
                </a:tc>
                <a:tc>
                  <a:txBody>
                    <a:bodyPr/>
                    <a:lstStyle/>
                    <a:p>
                      <a:pPr algn="l" rtl="0" fontAlgn="base"/>
                      <a:r>
                        <a:rPr lang="en-US" sz="1100">
                          <a:effectLst/>
                        </a:rPr>
                        <a:t>Read project description, set out communication and meetings, list initial ideas for the project, split the tasks between team members </a:t>
                      </a:r>
                      <a:endParaRPr lang="en-US">
                        <a:effectLst/>
                      </a:endParaRPr>
                    </a:p>
                  </a:txBody>
                  <a:tcPr/>
                </a:tc>
                <a:extLst>
                  <a:ext uri="{0D108BD9-81ED-4DB2-BD59-A6C34878D82A}">
                    <a16:rowId xmlns:a16="http://schemas.microsoft.com/office/drawing/2014/main" val="1207687995"/>
                  </a:ext>
                </a:extLst>
              </a:tr>
              <a:tr h="536582">
                <a:tc vMerge="1">
                  <a:txBody>
                    <a:bodyPr/>
                    <a:lstStyle/>
                    <a:p>
                      <a:endParaRPr lang="en-US"/>
                    </a:p>
                  </a:txBody>
                  <a:tcPr marL="0" marR="0" marT="0" marB="0" horzOverflow="overflow"/>
                </a:tc>
                <a:tc>
                  <a:txBody>
                    <a:bodyPr/>
                    <a:lstStyle/>
                    <a:p>
                      <a:pPr algn="l" rtl="0" fontAlgn="base"/>
                      <a:r>
                        <a:rPr lang="en-US" sz="1100">
                          <a:effectLst/>
                        </a:rPr>
                        <a:t>15.2.2021 </a:t>
                      </a:r>
                      <a:endParaRPr lang="en-US">
                        <a:effectLst/>
                      </a:endParaRPr>
                    </a:p>
                  </a:txBody>
                  <a:tcPr/>
                </a:tc>
                <a:tc>
                  <a:txBody>
                    <a:bodyPr/>
                    <a:lstStyle/>
                    <a:p>
                      <a:pPr algn="l" rtl="0" fontAlgn="base"/>
                      <a:r>
                        <a:rPr lang="en-US" sz="1100">
                          <a:effectLst/>
                        </a:rPr>
                        <a:t>Further develop ideas, come up with questions for the customers and gather the project requirements </a:t>
                      </a:r>
                      <a:endParaRPr lang="en-US">
                        <a:effectLst/>
                      </a:endParaRPr>
                    </a:p>
                  </a:txBody>
                  <a:tcPr/>
                </a:tc>
                <a:extLst>
                  <a:ext uri="{0D108BD9-81ED-4DB2-BD59-A6C34878D82A}">
                    <a16:rowId xmlns:a16="http://schemas.microsoft.com/office/drawing/2014/main" val="3489015552"/>
                  </a:ext>
                </a:extLst>
              </a:tr>
              <a:tr h="325781">
                <a:tc rowSpan="2">
                  <a:txBody>
                    <a:bodyPr/>
                    <a:lstStyle/>
                    <a:p>
                      <a:pPr algn="l" rtl="0" fontAlgn="base"/>
                      <a:r>
                        <a:rPr lang="en-US" sz="1100">
                          <a:effectLst/>
                        </a:rPr>
                        <a:t>2 </a:t>
                      </a:r>
                      <a:endParaRPr lang="en-US">
                        <a:effectLst/>
                      </a:endParaRPr>
                    </a:p>
                  </a:txBody>
                  <a:tcPr/>
                </a:tc>
                <a:tc>
                  <a:txBody>
                    <a:bodyPr/>
                    <a:lstStyle/>
                    <a:p>
                      <a:pPr algn="l" rtl="0" fontAlgn="base"/>
                      <a:r>
                        <a:rPr lang="en-US" sz="1100">
                          <a:effectLst/>
                        </a:rPr>
                        <a:t>22.2.2021 </a:t>
                      </a:r>
                      <a:endParaRPr lang="en-US">
                        <a:effectLst/>
                      </a:endParaRPr>
                    </a:p>
                  </a:txBody>
                  <a:tcPr/>
                </a:tc>
                <a:tc>
                  <a:txBody>
                    <a:bodyPr/>
                    <a:lstStyle/>
                    <a:p>
                      <a:pPr algn="l" rtl="0" fontAlgn="base"/>
                      <a:r>
                        <a:rPr lang="en-US" sz="1100">
                          <a:effectLst/>
                        </a:rPr>
                        <a:t>Informational architecture, Wireframes, functional and non-functional requirements </a:t>
                      </a:r>
                      <a:endParaRPr lang="en-US">
                        <a:effectLst/>
                      </a:endParaRPr>
                    </a:p>
                  </a:txBody>
                  <a:tcPr/>
                </a:tc>
                <a:extLst>
                  <a:ext uri="{0D108BD9-81ED-4DB2-BD59-A6C34878D82A}">
                    <a16:rowId xmlns:a16="http://schemas.microsoft.com/office/drawing/2014/main" val="3798918434"/>
                  </a:ext>
                </a:extLst>
              </a:tr>
              <a:tr h="325781">
                <a:tc vMerge="1">
                  <a:txBody>
                    <a:bodyPr/>
                    <a:lstStyle/>
                    <a:p>
                      <a:endParaRPr lang="en-US"/>
                    </a:p>
                  </a:txBody>
                  <a:tcPr marL="0" marR="0" marT="0" marB="0" horzOverflow="overflow"/>
                </a:tc>
                <a:tc>
                  <a:txBody>
                    <a:bodyPr/>
                    <a:lstStyle/>
                    <a:p>
                      <a:pPr algn="l" rtl="0" fontAlgn="base"/>
                      <a:r>
                        <a:rPr lang="en-US" sz="1100">
                          <a:effectLst/>
                        </a:rPr>
                        <a:t>1.3.2021 </a:t>
                      </a:r>
                      <a:endParaRPr lang="en-US">
                        <a:effectLst/>
                      </a:endParaRPr>
                    </a:p>
                  </a:txBody>
                  <a:tcPr/>
                </a:tc>
                <a:tc>
                  <a:txBody>
                    <a:bodyPr/>
                    <a:lstStyle/>
                    <a:p>
                      <a:pPr algn="l" rtl="0" fontAlgn="base"/>
                      <a:r>
                        <a:rPr lang="en-US" sz="1100">
                          <a:effectLst/>
                        </a:rPr>
                        <a:t>Presentation making and submission </a:t>
                      </a:r>
                      <a:endParaRPr lang="en-US">
                        <a:effectLst/>
                      </a:endParaRPr>
                    </a:p>
                  </a:txBody>
                  <a:tcPr/>
                </a:tc>
                <a:extLst>
                  <a:ext uri="{0D108BD9-81ED-4DB2-BD59-A6C34878D82A}">
                    <a16:rowId xmlns:a16="http://schemas.microsoft.com/office/drawing/2014/main" val="2313406210"/>
                  </a:ext>
                </a:extLst>
              </a:tr>
              <a:tr h="325781">
                <a:tc rowSpan="2">
                  <a:txBody>
                    <a:bodyPr/>
                    <a:lstStyle/>
                    <a:p>
                      <a:pPr algn="l" rtl="0" fontAlgn="base"/>
                      <a:r>
                        <a:rPr lang="en-US" sz="1100">
                          <a:effectLst/>
                        </a:rPr>
                        <a:t>3 </a:t>
                      </a:r>
                      <a:endParaRPr lang="en-US">
                        <a:effectLst/>
                      </a:endParaRPr>
                    </a:p>
                  </a:txBody>
                  <a:tcPr/>
                </a:tc>
                <a:tc>
                  <a:txBody>
                    <a:bodyPr/>
                    <a:lstStyle/>
                    <a:p>
                      <a:pPr algn="l" rtl="0" fontAlgn="base"/>
                      <a:r>
                        <a:rPr lang="en-US" sz="1100">
                          <a:effectLst/>
                        </a:rPr>
                        <a:t>8.3.2021 </a:t>
                      </a:r>
                      <a:endParaRPr lang="en-US">
                        <a:effectLst/>
                      </a:endParaRPr>
                    </a:p>
                  </a:txBody>
                  <a:tcPr/>
                </a:tc>
                <a:tc>
                  <a:txBody>
                    <a:bodyPr/>
                    <a:lstStyle/>
                    <a:p>
                      <a:pPr algn="l" rtl="0" fontAlgn="base"/>
                      <a:r>
                        <a:rPr lang="en-US" sz="1100">
                          <a:effectLst/>
                        </a:rPr>
                        <a:t>Main page: HTML and CSS </a:t>
                      </a:r>
                      <a:endParaRPr lang="en-US">
                        <a:effectLst/>
                      </a:endParaRPr>
                    </a:p>
                  </a:txBody>
                  <a:tcPr/>
                </a:tc>
                <a:extLst>
                  <a:ext uri="{0D108BD9-81ED-4DB2-BD59-A6C34878D82A}">
                    <a16:rowId xmlns:a16="http://schemas.microsoft.com/office/drawing/2014/main" val="613014487"/>
                  </a:ext>
                </a:extLst>
              </a:tr>
              <a:tr h="325781">
                <a:tc vMerge="1">
                  <a:txBody>
                    <a:bodyPr/>
                    <a:lstStyle/>
                    <a:p>
                      <a:endParaRPr lang="en-US"/>
                    </a:p>
                  </a:txBody>
                  <a:tcPr marL="0" marR="0" marT="0" marB="0" horzOverflow="overflow"/>
                </a:tc>
                <a:tc>
                  <a:txBody>
                    <a:bodyPr/>
                    <a:lstStyle/>
                    <a:p>
                      <a:pPr algn="l" rtl="0" fontAlgn="base"/>
                      <a:r>
                        <a:rPr lang="en-US" sz="1100">
                          <a:effectLst/>
                        </a:rPr>
                        <a:t>15.3.2021 </a:t>
                      </a:r>
                      <a:endParaRPr lang="en-US">
                        <a:effectLst/>
                      </a:endParaRPr>
                    </a:p>
                  </a:txBody>
                  <a:tcPr/>
                </a:tc>
                <a:tc>
                  <a:txBody>
                    <a:bodyPr/>
                    <a:lstStyle/>
                    <a:p>
                      <a:pPr algn="l" rtl="0" fontAlgn="base"/>
                      <a:r>
                        <a:rPr lang="en-US" sz="1100">
                          <a:effectLst/>
                        </a:rPr>
                        <a:t>Main page: JavaScript and other functionality </a:t>
                      </a:r>
                      <a:endParaRPr lang="en-US">
                        <a:effectLst/>
                      </a:endParaRPr>
                    </a:p>
                  </a:txBody>
                  <a:tcPr/>
                </a:tc>
                <a:extLst>
                  <a:ext uri="{0D108BD9-81ED-4DB2-BD59-A6C34878D82A}">
                    <a16:rowId xmlns:a16="http://schemas.microsoft.com/office/drawing/2014/main" val="3894321910"/>
                  </a:ext>
                </a:extLst>
              </a:tr>
              <a:tr h="325781">
                <a:tc rowSpan="2">
                  <a:txBody>
                    <a:bodyPr/>
                    <a:lstStyle/>
                    <a:p>
                      <a:pPr algn="l" rtl="0" fontAlgn="base"/>
                      <a:r>
                        <a:rPr lang="en-US" sz="1100">
                          <a:effectLst/>
                        </a:rPr>
                        <a:t>4 </a:t>
                      </a:r>
                      <a:endParaRPr lang="en-US">
                        <a:effectLst/>
                      </a:endParaRPr>
                    </a:p>
                  </a:txBody>
                  <a:tcPr/>
                </a:tc>
                <a:tc>
                  <a:txBody>
                    <a:bodyPr/>
                    <a:lstStyle/>
                    <a:p>
                      <a:pPr algn="l" rtl="0" fontAlgn="base"/>
                      <a:r>
                        <a:rPr lang="en-US" sz="1100">
                          <a:effectLst/>
                        </a:rPr>
                        <a:t>22.3.2021 </a:t>
                      </a:r>
                      <a:endParaRPr lang="en-US">
                        <a:effectLst/>
                      </a:endParaRPr>
                    </a:p>
                  </a:txBody>
                  <a:tcPr/>
                </a:tc>
                <a:tc>
                  <a:txBody>
                    <a:bodyPr/>
                    <a:lstStyle/>
                    <a:p>
                      <a:pPr algn="l" rtl="0" fontAlgn="base"/>
                      <a:r>
                        <a:rPr lang="en-US" sz="1100">
                          <a:effectLst/>
                        </a:rPr>
                        <a:t>Gallery page: HTML and CSS </a:t>
                      </a:r>
                      <a:endParaRPr lang="en-US">
                        <a:effectLst/>
                      </a:endParaRPr>
                    </a:p>
                  </a:txBody>
                  <a:tcPr/>
                </a:tc>
                <a:extLst>
                  <a:ext uri="{0D108BD9-81ED-4DB2-BD59-A6C34878D82A}">
                    <a16:rowId xmlns:a16="http://schemas.microsoft.com/office/drawing/2014/main" val="3822287379"/>
                  </a:ext>
                </a:extLst>
              </a:tr>
              <a:tr h="325781">
                <a:tc vMerge="1">
                  <a:txBody>
                    <a:bodyPr/>
                    <a:lstStyle/>
                    <a:p>
                      <a:endParaRPr lang="en-US"/>
                    </a:p>
                  </a:txBody>
                  <a:tcPr marL="0" marR="0" marT="0" marB="0" horzOverflow="overflow"/>
                </a:tc>
                <a:tc>
                  <a:txBody>
                    <a:bodyPr/>
                    <a:lstStyle/>
                    <a:p>
                      <a:pPr algn="l" rtl="0" fontAlgn="base"/>
                      <a:r>
                        <a:rPr lang="en-US" sz="1100">
                          <a:effectLst/>
                        </a:rPr>
                        <a:t>29.3.2021 </a:t>
                      </a:r>
                      <a:endParaRPr lang="en-US">
                        <a:effectLst/>
                      </a:endParaRPr>
                    </a:p>
                  </a:txBody>
                  <a:tcPr/>
                </a:tc>
                <a:tc>
                  <a:txBody>
                    <a:bodyPr/>
                    <a:lstStyle/>
                    <a:p>
                      <a:pPr algn="l" rtl="0" fontAlgn="base"/>
                      <a:r>
                        <a:rPr lang="en-US" sz="1100">
                          <a:effectLst/>
                        </a:rPr>
                        <a:t>Gallery page: JavaScript and other functionality </a:t>
                      </a:r>
                      <a:endParaRPr lang="en-US">
                        <a:effectLst/>
                      </a:endParaRPr>
                    </a:p>
                  </a:txBody>
                  <a:tcPr/>
                </a:tc>
                <a:extLst>
                  <a:ext uri="{0D108BD9-81ED-4DB2-BD59-A6C34878D82A}">
                    <a16:rowId xmlns:a16="http://schemas.microsoft.com/office/drawing/2014/main" val="1048799779"/>
                  </a:ext>
                </a:extLst>
              </a:tr>
              <a:tr h="325781">
                <a:tc rowSpan="2">
                  <a:txBody>
                    <a:bodyPr/>
                    <a:lstStyle/>
                    <a:p>
                      <a:pPr algn="l" rtl="0" fontAlgn="base"/>
                      <a:r>
                        <a:rPr lang="en-US" sz="1100">
                          <a:effectLst/>
                        </a:rPr>
                        <a:t>5 </a:t>
                      </a:r>
                      <a:endParaRPr lang="en-US">
                        <a:effectLst/>
                      </a:endParaRPr>
                    </a:p>
                  </a:txBody>
                  <a:tcPr/>
                </a:tc>
                <a:tc>
                  <a:txBody>
                    <a:bodyPr/>
                    <a:lstStyle/>
                    <a:p>
                      <a:pPr algn="l" rtl="0" fontAlgn="base"/>
                      <a:r>
                        <a:rPr lang="en-US" sz="1100">
                          <a:effectLst/>
                        </a:rPr>
                        <a:t>5.4.2021 </a:t>
                      </a:r>
                      <a:endParaRPr lang="en-US">
                        <a:effectLst/>
                      </a:endParaRPr>
                    </a:p>
                  </a:txBody>
                  <a:tcPr/>
                </a:tc>
                <a:tc>
                  <a:txBody>
                    <a:bodyPr/>
                    <a:lstStyle/>
                    <a:p>
                      <a:pPr algn="l" rtl="0" fontAlgn="base"/>
                      <a:r>
                        <a:rPr lang="en-US" sz="1100">
                          <a:effectLst/>
                        </a:rPr>
                        <a:t>Contact page: HTML and CSS </a:t>
                      </a:r>
                      <a:endParaRPr lang="en-US">
                        <a:effectLst/>
                      </a:endParaRPr>
                    </a:p>
                  </a:txBody>
                  <a:tcPr/>
                </a:tc>
                <a:extLst>
                  <a:ext uri="{0D108BD9-81ED-4DB2-BD59-A6C34878D82A}">
                    <a16:rowId xmlns:a16="http://schemas.microsoft.com/office/drawing/2014/main" val="2482834114"/>
                  </a:ext>
                </a:extLst>
              </a:tr>
              <a:tr h="325781">
                <a:tc vMerge="1">
                  <a:txBody>
                    <a:bodyPr/>
                    <a:lstStyle/>
                    <a:p>
                      <a:endParaRPr lang="en-US"/>
                    </a:p>
                  </a:txBody>
                  <a:tcPr marL="0" marR="0" marT="0" marB="0" horzOverflow="overflow"/>
                </a:tc>
                <a:tc>
                  <a:txBody>
                    <a:bodyPr/>
                    <a:lstStyle/>
                    <a:p>
                      <a:pPr algn="l" rtl="0" fontAlgn="base"/>
                      <a:r>
                        <a:rPr lang="en-US" sz="1100">
                          <a:effectLst/>
                        </a:rPr>
                        <a:t>12.4.2021 </a:t>
                      </a:r>
                      <a:endParaRPr lang="en-US">
                        <a:effectLst/>
                      </a:endParaRPr>
                    </a:p>
                  </a:txBody>
                  <a:tcPr/>
                </a:tc>
                <a:tc>
                  <a:txBody>
                    <a:bodyPr/>
                    <a:lstStyle/>
                    <a:p>
                      <a:pPr algn="l" rtl="0" fontAlgn="base"/>
                      <a:r>
                        <a:rPr lang="en-US" sz="1100">
                          <a:effectLst/>
                        </a:rPr>
                        <a:t>Contact page: JavaScript and other functionality </a:t>
                      </a:r>
                      <a:endParaRPr lang="en-US">
                        <a:effectLst/>
                      </a:endParaRPr>
                    </a:p>
                  </a:txBody>
                  <a:tcPr/>
                </a:tc>
                <a:extLst>
                  <a:ext uri="{0D108BD9-81ED-4DB2-BD59-A6C34878D82A}">
                    <a16:rowId xmlns:a16="http://schemas.microsoft.com/office/drawing/2014/main" val="1807182038"/>
                  </a:ext>
                </a:extLst>
              </a:tr>
              <a:tr h="325781">
                <a:tc rowSpan="2">
                  <a:txBody>
                    <a:bodyPr/>
                    <a:lstStyle/>
                    <a:p>
                      <a:pPr algn="l" rtl="0" fontAlgn="base"/>
                      <a:r>
                        <a:rPr lang="en-US" sz="1100">
                          <a:effectLst/>
                        </a:rPr>
                        <a:t>6 </a:t>
                      </a:r>
                      <a:endParaRPr lang="en-US">
                        <a:effectLst/>
                      </a:endParaRPr>
                    </a:p>
                  </a:txBody>
                  <a:tcPr/>
                </a:tc>
                <a:tc>
                  <a:txBody>
                    <a:bodyPr/>
                    <a:lstStyle/>
                    <a:p>
                      <a:pPr algn="l" rtl="0" fontAlgn="base"/>
                      <a:r>
                        <a:rPr lang="en-US" sz="1100">
                          <a:effectLst/>
                        </a:rPr>
                        <a:t>19.4.2021 </a:t>
                      </a:r>
                      <a:endParaRPr lang="en-US">
                        <a:effectLst/>
                      </a:endParaRPr>
                    </a:p>
                  </a:txBody>
                  <a:tcPr/>
                </a:tc>
                <a:tc>
                  <a:txBody>
                    <a:bodyPr/>
                    <a:lstStyle/>
                    <a:p>
                      <a:pPr algn="l" rtl="0" fontAlgn="base"/>
                      <a:r>
                        <a:rPr lang="en-US" sz="1100">
                          <a:effectLst/>
                        </a:rPr>
                        <a:t>Map page: HTML and CSS </a:t>
                      </a:r>
                      <a:endParaRPr lang="en-US">
                        <a:effectLst/>
                      </a:endParaRPr>
                    </a:p>
                  </a:txBody>
                  <a:tcPr/>
                </a:tc>
                <a:extLst>
                  <a:ext uri="{0D108BD9-81ED-4DB2-BD59-A6C34878D82A}">
                    <a16:rowId xmlns:a16="http://schemas.microsoft.com/office/drawing/2014/main" val="2384303039"/>
                  </a:ext>
                </a:extLst>
              </a:tr>
              <a:tr h="325781">
                <a:tc vMerge="1">
                  <a:txBody>
                    <a:bodyPr/>
                    <a:lstStyle/>
                    <a:p>
                      <a:endParaRPr lang="en-US"/>
                    </a:p>
                  </a:txBody>
                  <a:tcPr marL="0" marR="0" marT="0" marB="0" horzOverflow="overflow"/>
                </a:tc>
                <a:tc>
                  <a:txBody>
                    <a:bodyPr/>
                    <a:lstStyle/>
                    <a:p>
                      <a:pPr algn="l" rtl="0" fontAlgn="base"/>
                      <a:r>
                        <a:rPr lang="en-US" sz="1100">
                          <a:effectLst/>
                        </a:rPr>
                        <a:t>26.4.2021 </a:t>
                      </a:r>
                      <a:endParaRPr lang="en-US">
                        <a:effectLst/>
                      </a:endParaRPr>
                    </a:p>
                  </a:txBody>
                  <a:tcPr/>
                </a:tc>
                <a:tc>
                  <a:txBody>
                    <a:bodyPr/>
                    <a:lstStyle/>
                    <a:p>
                      <a:pPr algn="l" rtl="0" fontAlgn="base"/>
                      <a:r>
                        <a:rPr lang="en-US" sz="1100">
                          <a:effectLst/>
                        </a:rPr>
                        <a:t>Map page: JavaScript and other functionality </a:t>
                      </a:r>
                      <a:endParaRPr lang="en-US">
                        <a:effectLst/>
                      </a:endParaRPr>
                    </a:p>
                  </a:txBody>
                  <a:tcPr/>
                </a:tc>
                <a:extLst>
                  <a:ext uri="{0D108BD9-81ED-4DB2-BD59-A6C34878D82A}">
                    <a16:rowId xmlns:a16="http://schemas.microsoft.com/office/drawing/2014/main" val="436705815"/>
                  </a:ext>
                </a:extLst>
              </a:tr>
              <a:tr h="325781">
                <a:tc>
                  <a:txBody>
                    <a:bodyPr/>
                    <a:lstStyle/>
                    <a:p>
                      <a:pPr algn="l" rtl="0" fontAlgn="base"/>
                      <a:r>
                        <a:rPr lang="en-US" sz="1100">
                          <a:effectLst/>
                        </a:rPr>
                        <a:t>--- </a:t>
                      </a:r>
                      <a:endParaRPr lang="en-US">
                        <a:effectLst/>
                      </a:endParaRPr>
                    </a:p>
                  </a:txBody>
                  <a:tcPr/>
                </a:tc>
                <a:tc>
                  <a:txBody>
                    <a:bodyPr/>
                    <a:lstStyle/>
                    <a:p>
                      <a:pPr algn="l" rtl="0" fontAlgn="base"/>
                      <a:r>
                        <a:rPr lang="en-US" sz="1100">
                          <a:effectLst/>
                        </a:rPr>
                        <a:t>3.5.2021 </a:t>
                      </a:r>
                      <a:endParaRPr lang="en-US">
                        <a:effectLst/>
                      </a:endParaRPr>
                    </a:p>
                  </a:txBody>
                  <a:tcPr/>
                </a:tc>
                <a:tc>
                  <a:txBody>
                    <a:bodyPr/>
                    <a:lstStyle/>
                    <a:p>
                      <a:pPr algn="l" rtl="0" fontAlgn="base"/>
                      <a:r>
                        <a:rPr lang="en-US" sz="1100">
                          <a:effectLst/>
                        </a:rPr>
                        <a:t>Final touches and minor bug fixes. </a:t>
                      </a:r>
                      <a:endParaRPr lang="en-US">
                        <a:effectLst/>
                      </a:endParaRPr>
                    </a:p>
                  </a:txBody>
                  <a:tcPr/>
                </a:tc>
                <a:extLst>
                  <a:ext uri="{0D108BD9-81ED-4DB2-BD59-A6C34878D82A}">
                    <a16:rowId xmlns:a16="http://schemas.microsoft.com/office/drawing/2014/main" val="2098788011"/>
                  </a:ext>
                </a:extLst>
              </a:tr>
            </a:tbl>
          </a:graphicData>
        </a:graphic>
      </p:graphicFrame>
    </p:spTree>
    <p:extLst>
      <p:ext uri="{BB962C8B-B14F-4D97-AF65-F5344CB8AC3E}">
        <p14:creationId xmlns:p14="http://schemas.microsoft.com/office/powerpoint/2010/main" val="1585259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0EBA-EAFF-4840-A28D-3736EEDE2F86}"/>
              </a:ext>
            </a:extLst>
          </p:cNvPr>
          <p:cNvSpPr>
            <a:spLocks noGrp="1"/>
          </p:cNvSpPr>
          <p:nvPr>
            <p:ph type="title"/>
          </p:nvPr>
        </p:nvSpPr>
        <p:spPr/>
        <p:txBody>
          <a:bodyPr/>
          <a:lstStyle/>
          <a:p>
            <a:r>
              <a:rPr lang="en-US"/>
              <a:t>Features that we would like to implement</a:t>
            </a:r>
          </a:p>
        </p:txBody>
      </p:sp>
      <p:sp>
        <p:nvSpPr>
          <p:cNvPr id="3" name="Content Placeholder 2">
            <a:extLst>
              <a:ext uri="{FF2B5EF4-FFF2-40B4-BE49-F238E27FC236}">
                <a16:creationId xmlns:a16="http://schemas.microsoft.com/office/drawing/2014/main" id="{B5447695-440A-4EE7-8A8F-70EB4AFED90D}"/>
              </a:ext>
            </a:extLst>
          </p:cNvPr>
          <p:cNvSpPr>
            <a:spLocks noGrp="1"/>
          </p:cNvSpPr>
          <p:nvPr>
            <p:ph idx="1"/>
          </p:nvPr>
        </p:nvSpPr>
        <p:spPr/>
        <p:txBody>
          <a:bodyPr/>
          <a:lstStyle/>
          <a:p>
            <a:pPr algn="l" rtl="0" fontAlgn="base">
              <a:buFont typeface="Arial" panose="020B0604020202020204" pitchFamily="34" charset="0"/>
              <a:buChar char="•"/>
            </a:pPr>
            <a:r>
              <a:rPr lang="en-US" b="0" i="0">
                <a:solidFill>
                  <a:srgbClr val="000000"/>
                </a:solidFill>
                <a:effectLst/>
                <a:latin typeface="Calibri"/>
                <a:ea typeface="ＭＳ 明朝"/>
                <a:cs typeface="Calibri"/>
              </a:rPr>
              <a:t>A virtual walk through of some part of the building</a:t>
            </a:r>
          </a:p>
          <a:p>
            <a:pPr algn="l" rtl="0" fontAlgn="base"/>
            <a:r>
              <a:rPr lang="en-US" b="0" i="0">
                <a:solidFill>
                  <a:srgbClr val="000000"/>
                </a:solidFill>
                <a:effectLst/>
                <a:latin typeface="Calibri"/>
                <a:ea typeface="ＭＳ 明朝"/>
                <a:cs typeface="Calibri"/>
              </a:rPr>
              <a:t>Virtual galleries</a:t>
            </a:r>
          </a:p>
          <a:p>
            <a:pPr fontAlgn="base"/>
            <a:r>
              <a:rPr lang="en-US" b="0" i="0">
                <a:solidFill>
                  <a:srgbClr val="000000"/>
                </a:solidFill>
                <a:effectLst/>
                <a:latin typeface="Calibri"/>
                <a:ea typeface="ＭＳ 明朝"/>
                <a:cs typeface="Calibri"/>
              </a:rPr>
              <a:t>Interactive Map </a:t>
            </a:r>
            <a:r>
              <a:rPr lang="en-US">
                <a:solidFill>
                  <a:srgbClr val="000000"/>
                </a:solidFill>
                <a:latin typeface="Calibri"/>
                <a:ea typeface="ＭＳ 明朝"/>
                <a:cs typeface="Calibri"/>
              </a:rPr>
              <a:t>showing details of parts of the building and the  facilities located there.</a:t>
            </a:r>
            <a:endParaRPr lang="en-US" b="0" i="0">
              <a:solidFill>
                <a:srgbClr val="000000"/>
              </a:solidFill>
              <a:effectLst/>
              <a:latin typeface="Calibri"/>
              <a:ea typeface="ＭＳ 明朝"/>
              <a:cs typeface="Calibri"/>
            </a:endParaRPr>
          </a:p>
          <a:p>
            <a:pPr algn="l" rtl="0" fontAlgn="base"/>
            <a:r>
              <a:rPr lang="en-US">
                <a:solidFill>
                  <a:srgbClr val="000000"/>
                </a:solidFill>
                <a:latin typeface="Calibri"/>
                <a:ea typeface="ＭＳ 明朝"/>
                <a:cs typeface="Calibri"/>
              </a:rPr>
              <a:t>Images of buildings construction</a:t>
            </a:r>
          </a:p>
          <a:p>
            <a:pPr algn="l" rtl="0" fontAlgn="base"/>
            <a:r>
              <a:rPr lang="en-US" b="0" i="0">
                <a:solidFill>
                  <a:srgbClr val="000000"/>
                </a:solidFill>
                <a:effectLst/>
                <a:latin typeface="Calibri"/>
                <a:ea typeface="ＭＳ 明朝"/>
                <a:cs typeface="Calibri"/>
              </a:rPr>
              <a:t>Are</a:t>
            </a:r>
            <a:r>
              <a:rPr lang="en-US">
                <a:solidFill>
                  <a:srgbClr val="000000"/>
                </a:solidFill>
                <a:latin typeface="Calibri"/>
                <a:ea typeface="ＭＳ 明朝"/>
                <a:cs typeface="Calibri"/>
              </a:rPr>
              <a:t>a displaying contact details for the building</a:t>
            </a:r>
            <a:endParaRPr lang="en-US" b="0" i="0">
              <a:solidFill>
                <a:srgbClr val="000000"/>
              </a:solidFill>
              <a:effectLst/>
              <a:latin typeface="Calibri"/>
              <a:ea typeface="ＭＳ 明朝"/>
              <a:cs typeface="Calibri"/>
            </a:endParaRPr>
          </a:p>
          <a:p>
            <a:endParaRPr lang="en-US"/>
          </a:p>
        </p:txBody>
      </p:sp>
    </p:spTree>
    <p:extLst>
      <p:ext uri="{BB962C8B-B14F-4D97-AF65-F5344CB8AC3E}">
        <p14:creationId xmlns:p14="http://schemas.microsoft.com/office/powerpoint/2010/main" val="1691576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5E5F-03F2-4ECD-B875-63976A307866}"/>
              </a:ext>
            </a:extLst>
          </p:cNvPr>
          <p:cNvSpPr>
            <a:spLocks noGrp="1"/>
          </p:cNvSpPr>
          <p:nvPr>
            <p:ph type="title"/>
          </p:nvPr>
        </p:nvSpPr>
        <p:spPr/>
        <p:txBody>
          <a:bodyPr/>
          <a:lstStyle/>
          <a:p>
            <a:r>
              <a:rPr lang="en-GB"/>
              <a:t>Justification of features for clients and shareholders</a:t>
            </a:r>
          </a:p>
        </p:txBody>
      </p:sp>
      <p:sp>
        <p:nvSpPr>
          <p:cNvPr id="3" name="Content Placeholder 2">
            <a:extLst>
              <a:ext uri="{FF2B5EF4-FFF2-40B4-BE49-F238E27FC236}">
                <a16:creationId xmlns:a16="http://schemas.microsoft.com/office/drawing/2014/main" id="{692132DA-2869-4F4F-9D93-3F1D6CE7A34D}"/>
              </a:ext>
            </a:extLst>
          </p:cNvPr>
          <p:cNvSpPr>
            <a:spLocks noGrp="1"/>
          </p:cNvSpPr>
          <p:nvPr>
            <p:ph idx="1"/>
          </p:nvPr>
        </p:nvSpPr>
        <p:spPr/>
        <p:txBody>
          <a:bodyPr/>
          <a:lstStyle/>
          <a:p>
            <a:r>
              <a:rPr lang="en-GB">
                <a:solidFill>
                  <a:schemeClr val="tx1"/>
                </a:solidFill>
              </a:rPr>
              <a:t>Primarily to display relevant information to the main users of the building, which will mostly be students and university staff.</a:t>
            </a:r>
          </a:p>
          <a:p>
            <a:r>
              <a:rPr lang="en-GB">
                <a:solidFill>
                  <a:schemeClr val="tx1"/>
                </a:solidFill>
              </a:rPr>
              <a:t>Will contain interactive features to give people a good idea of what to expect, as well as aid with navigating</a:t>
            </a:r>
          </a:p>
          <a:p>
            <a:r>
              <a:rPr lang="en-GB">
                <a:solidFill>
                  <a:schemeClr val="tx1"/>
                </a:solidFill>
              </a:rPr>
              <a:t>‘Showing off’ the building and its facilities is important as it can help persuade prospective students to study here.</a:t>
            </a:r>
          </a:p>
        </p:txBody>
      </p:sp>
    </p:spTree>
    <p:extLst>
      <p:ext uri="{BB962C8B-B14F-4D97-AF65-F5344CB8AC3E}">
        <p14:creationId xmlns:p14="http://schemas.microsoft.com/office/powerpoint/2010/main" val="2295988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1B6C-17E1-4222-9742-C8E261284FB9}"/>
              </a:ext>
            </a:extLst>
          </p:cNvPr>
          <p:cNvSpPr>
            <a:spLocks noGrp="1"/>
          </p:cNvSpPr>
          <p:nvPr>
            <p:ph type="title"/>
          </p:nvPr>
        </p:nvSpPr>
        <p:spPr/>
        <p:txBody>
          <a:bodyPr/>
          <a:lstStyle/>
          <a:p>
            <a:r>
              <a:rPr lang="en-US"/>
              <a:t>Requirements</a:t>
            </a:r>
          </a:p>
        </p:txBody>
      </p:sp>
      <p:sp>
        <p:nvSpPr>
          <p:cNvPr id="3" name="Text Placeholder 2">
            <a:extLst>
              <a:ext uri="{FF2B5EF4-FFF2-40B4-BE49-F238E27FC236}">
                <a16:creationId xmlns:a16="http://schemas.microsoft.com/office/drawing/2014/main" id="{9E0D6C77-55ED-4410-8D13-9A8DD3DC79B4}"/>
              </a:ext>
            </a:extLst>
          </p:cNvPr>
          <p:cNvSpPr>
            <a:spLocks noGrp="1"/>
          </p:cNvSpPr>
          <p:nvPr>
            <p:ph type="body" idx="1"/>
          </p:nvPr>
        </p:nvSpPr>
        <p:spPr>
          <a:xfrm>
            <a:off x="3867912" y="1023586"/>
            <a:ext cx="3474720" cy="436013"/>
          </a:xfrm>
        </p:spPr>
        <p:txBody>
          <a:bodyPr/>
          <a:lstStyle/>
          <a:p>
            <a:r>
              <a:rPr lang="en-US"/>
              <a:t>Functional Requirements</a:t>
            </a:r>
          </a:p>
        </p:txBody>
      </p:sp>
      <p:sp>
        <p:nvSpPr>
          <p:cNvPr id="4" name="Content Placeholder 3">
            <a:extLst>
              <a:ext uri="{FF2B5EF4-FFF2-40B4-BE49-F238E27FC236}">
                <a16:creationId xmlns:a16="http://schemas.microsoft.com/office/drawing/2014/main" id="{E61AFA2D-3B1F-4326-B808-41B65F424F81}"/>
              </a:ext>
            </a:extLst>
          </p:cNvPr>
          <p:cNvSpPr>
            <a:spLocks noGrp="1"/>
          </p:cNvSpPr>
          <p:nvPr>
            <p:ph sz="half" idx="2"/>
          </p:nvPr>
        </p:nvSpPr>
        <p:spPr>
          <a:xfrm>
            <a:off x="3867912" y="1494180"/>
            <a:ext cx="3474720" cy="4460116"/>
          </a:xfrm>
        </p:spPr>
        <p:txBody>
          <a:bodyPr vert="horz" lIns="91440" tIns="45720" rIns="91440" bIns="45720" rtlCol="0" anchor="t">
            <a:normAutofit/>
          </a:bodyPr>
          <a:lstStyle/>
          <a:p>
            <a:endParaRPr lang="en-US"/>
          </a:p>
          <a:p>
            <a:endParaRPr lang="en-US">
              <a:ea typeface="+mn-lt"/>
              <a:cs typeface="+mn-lt"/>
            </a:endParaRPr>
          </a:p>
          <a:p>
            <a:endParaRPr lang="en-US"/>
          </a:p>
          <a:p>
            <a:endParaRPr lang="en-US"/>
          </a:p>
        </p:txBody>
      </p:sp>
      <p:sp>
        <p:nvSpPr>
          <p:cNvPr id="5" name="Text Placeholder 4">
            <a:extLst>
              <a:ext uri="{FF2B5EF4-FFF2-40B4-BE49-F238E27FC236}">
                <a16:creationId xmlns:a16="http://schemas.microsoft.com/office/drawing/2014/main" id="{AFC5E1BA-A18F-4062-A10D-8CDE82D74582}"/>
              </a:ext>
            </a:extLst>
          </p:cNvPr>
          <p:cNvSpPr>
            <a:spLocks noGrp="1"/>
          </p:cNvSpPr>
          <p:nvPr>
            <p:ph type="body" sz="quarter" idx="3"/>
          </p:nvPr>
        </p:nvSpPr>
        <p:spPr>
          <a:xfrm>
            <a:off x="7818463" y="1023586"/>
            <a:ext cx="3474720" cy="432171"/>
          </a:xfrm>
        </p:spPr>
        <p:txBody>
          <a:bodyPr/>
          <a:lstStyle/>
          <a:p>
            <a:r>
              <a:rPr lang="en-US"/>
              <a:t>Non-functional Requirements</a:t>
            </a:r>
          </a:p>
        </p:txBody>
      </p:sp>
      <p:sp>
        <p:nvSpPr>
          <p:cNvPr id="6" name="Content Placeholder 5">
            <a:extLst>
              <a:ext uri="{FF2B5EF4-FFF2-40B4-BE49-F238E27FC236}">
                <a16:creationId xmlns:a16="http://schemas.microsoft.com/office/drawing/2014/main" id="{64B3F3EE-FE6A-4518-8A96-B2EAC1E5504B}"/>
              </a:ext>
            </a:extLst>
          </p:cNvPr>
          <p:cNvSpPr>
            <a:spLocks noGrp="1"/>
          </p:cNvSpPr>
          <p:nvPr>
            <p:ph sz="quarter" idx="4"/>
          </p:nvPr>
        </p:nvSpPr>
        <p:spPr>
          <a:xfrm>
            <a:off x="7818463" y="1494180"/>
            <a:ext cx="3474720" cy="4460116"/>
          </a:xfrm>
        </p:spPr>
        <p:txBody>
          <a:bodyPr vert="horz" lIns="91440" tIns="45720" rIns="91440" bIns="45720" rtlCol="0" anchor="t">
            <a:normAutofit/>
          </a:bodyPr>
          <a:lstStyle/>
          <a:p>
            <a:r>
              <a:rPr lang="en-US" sz="1800">
                <a:solidFill>
                  <a:schemeClr val="tx1"/>
                </a:solidFill>
              </a:rPr>
              <a:t>To produce a user-friendly GUI.</a:t>
            </a:r>
          </a:p>
          <a:p>
            <a:r>
              <a:rPr lang="en-US" sz="1800">
                <a:solidFill>
                  <a:schemeClr val="tx1"/>
                </a:solidFill>
                <a:ea typeface="+mn-lt"/>
                <a:cs typeface="+mn-lt"/>
              </a:rPr>
              <a:t>The styles and themes of the website will be an extension of those used on other university websites.</a:t>
            </a:r>
          </a:p>
          <a:p>
            <a:r>
              <a:rPr lang="en-US" sz="1800">
                <a:solidFill>
                  <a:schemeClr val="tx1"/>
                </a:solidFill>
                <a:ea typeface="+mn-lt"/>
                <a:cs typeface="+mn-lt"/>
              </a:rPr>
              <a:t>This will include a </a:t>
            </a:r>
            <a:r>
              <a:rPr lang="en-US" sz="1800" err="1">
                <a:solidFill>
                  <a:schemeClr val="tx1"/>
                </a:solidFill>
                <a:ea typeface="+mn-lt"/>
                <a:cs typeface="+mn-lt"/>
              </a:rPr>
              <a:t>colour</a:t>
            </a:r>
            <a:r>
              <a:rPr lang="en-US" sz="1800">
                <a:solidFill>
                  <a:schemeClr val="tx1"/>
                </a:solidFill>
                <a:ea typeface="+mn-lt"/>
                <a:cs typeface="+mn-lt"/>
              </a:rPr>
              <a:t> scheme primarily featuring red, white and blue, and the font Recoleta.</a:t>
            </a:r>
          </a:p>
          <a:p>
            <a:r>
              <a:rPr lang="en-US" sz="1800">
                <a:solidFill>
                  <a:schemeClr val="tx1"/>
                </a:solidFill>
                <a:ea typeface="+mn-lt"/>
                <a:cs typeface="+mn-lt"/>
              </a:rPr>
              <a:t>To produce a website that is secure to visit.</a:t>
            </a:r>
          </a:p>
          <a:p>
            <a:r>
              <a:rPr lang="en-US" sz="1800">
                <a:solidFill>
                  <a:schemeClr val="tx1"/>
                </a:solidFill>
                <a:ea typeface="+mn-lt"/>
                <a:cs typeface="+mn-lt"/>
              </a:rPr>
              <a:t>To ensure the website is runs successfully without any errors.</a:t>
            </a:r>
          </a:p>
          <a:p>
            <a:endParaRPr lang="en-US" sz="1800">
              <a:ea typeface="+mn-lt"/>
              <a:cs typeface="+mn-lt"/>
            </a:endParaRPr>
          </a:p>
        </p:txBody>
      </p:sp>
      <p:sp>
        <p:nvSpPr>
          <p:cNvPr id="7" name="TextBox 6">
            <a:extLst>
              <a:ext uri="{FF2B5EF4-FFF2-40B4-BE49-F238E27FC236}">
                <a16:creationId xmlns:a16="http://schemas.microsoft.com/office/drawing/2014/main" id="{AE37D939-46D2-47D2-AFE7-70A7CE7A6994}"/>
              </a:ext>
            </a:extLst>
          </p:cNvPr>
          <p:cNvSpPr txBox="1"/>
          <p:nvPr/>
        </p:nvSpPr>
        <p:spPr>
          <a:xfrm>
            <a:off x="3924300" y="1571625"/>
            <a:ext cx="274320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Website search bar should work as intended.</a:t>
            </a:r>
          </a:p>
          <a:p>
            <a:pPr marL="285750" indent="-285750">
              <a:buFont typeface="Arial"/>
              <a:buChar char="•"/>
            </a:pPr>
            <a:r>
              <a:rPr lang="en-US"/>
              <a:t>To ensure functionality of the virtual walk through is good.</a:t>
            </a:r>
          </a:p>
          <a:p>
            <a:pPr marL="285750" indent="-285750">
              <a:buFont typeface="Arial"/>
              <a:buChar char="•"/>
            </a:pPr>
            <a:r>
              <a:rPr lang="en-US">
                <a:ea typeface="+mn-lt"/>
                <a:cs typeface="+mn-lt"/>
              </a:rPr>
              <a:t>User should be able to access virtual galleries as intended.</a:t>
            </a:r>
          </a:p>
          <a:p>
            <a:pPr marL="285750" indent="-285750">
              <a:buFont typeface="Arial"/>
              <a:buChar char="•"/>
            </a:pPr>
            <a:r>
              <a:rPr lang="en-US">
                <a:ea typeface="+mn-lt"/>
                <a:cs typeface="+mn-lt"/>
              </a:rPr>
              <a:t>To ensure Interactive map works throughout sections of the building.</a:t>
            </a:r>
          </a:p>
          <a:p>
            <a:pPr marL="285750" indent="-285750">
              <a:buFont typeface="Arial"/>
              <a:buChar char="•"/>
            </a:pPr>
            <a:endParaRPr lang="en-US"/>
          </a:p>
          <a:p>
            <a:pPr marL="285750" indent="-285750">
              <a:buFont typeface="Arial"/>
              <a:buChar char="•"/>
            </a:pPr>
            <a:endParaRPr lang="en-US"/>
          </a:p>
          <a:p>
            <a:pPr marL="285750" indent="-285750">
              <a:buFont typeface="Arial"/>
              <a:buChar char="•"/>
            </a:pPr>
            <a:endParaRPr lang="en-US"/>
          </a:p>
          <a:p>
            <a:pPr marL="285750" indent="-285750">
              <a:buFont typeface="Arial"/>
              <a:buChar char="•"/>
            </a:pPr>
            <a:endParaRPr lang="en-US"/>
          </a:p>
          <a:p>
            <a:pPr marL="285750" indent="-285750">
              <a:buFont typeface="Arial"/>
              <a:buChar char="•"/>
            </a:pPr>
            <a:endParaRPr lang="en-US"/>
          </a:p>
        </p:txBody>
      </p:sp>
    </p:spTree>
    <p:extLst>
      <p:ext uri="{BB962C8B-B14F-4D97-AF65-F5344CB8AC3E}">
        <p14:creationId xmlns:p14="http://schemas.microsoft.com/office/powerpoint/2010/main" val="2514915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822D-96CD-40C4-BF5F-082B07CC7550}"/>
              </a:ext>
            </a:extLst>
          </p:cNvPr>
          <p:cNvSpPr>
            <a:spLocks noGrp="1"/>
          </p:cNvSpPr>
          <p:nvPr>
            <p:ph type="title"/>
          </p:nvPr>
        </p:nvSpPr>
        <p:spPr/>
        <p:txBody>
          <a:bodyPr/>
          <a:lstStyle/>
          <a:p>
            <a:r>
              <a:rPr lang="en-GB"/>
              <a:t>Style and formatting information</a:t>
            </a:r>
          </a:p>
        </p:txBody>
      </p:sp>
      <p:sp>
        <p:nvSpPr>
          <p:cNvPr id="3" name="Content Placeholder 2">
            <a:extLst>
              <a:ext uri="{FF2B5EF4-FFF2-40B4-BE49-F238E27FC236}">
                <a16:creationId xmlns:a16="http://schemas.microsoft.com/office/drawing/2014/main" id="{466E115E-8959-4E4C-90CE-8FEF8CF44394}"/>
              </a:ext>
            </a:extLst>
          </p:cNvPr>
          <p:cNvSpPr>
            <a:spLocks noGrp="1"/>
          </p:cNvSpPr>
          <p:nvPr>
            <p:ph idx="1"/>
          </p:nvPr>
        </p:nvSpPr>
        <p:spPr/>
        <p:txBody>
          <a:bodyPr/>
          <a:lstStyle/>
          <a:p>
            <a:endParaRPr lang="en-GB">
              <a:solidFill>
                <a:schemeClr val="tx1"/>
              </a:solidFill>
            </a:endParaRPr>
          </a:p>
          <a:p>
            <a:r>
              <a:rPr lang="en-GB">
                <a:solidFill>
                  <a:schemeClr val="tx1"/>
                </a:solidFill>
              </a:rPr>
              <a:t>Follow the style and colour theme of other university websites</a:t>
            </a:r>
          </a:p>
          <a:p>
            <a:r>
              <a:rPr lang="en-GB">
                <a:solidFill>
                  <a:schemeClr val="tx1"/>
                </a:solidFill>
              </a:rPr>
              <a:t>Mainly red, white and blue colours</a:t>
            </a:r>
          </a:p>
          <a:p>
            <a:r>
              <a:rPr lang="en-GB">
                <a:solidFill>
                  <a:schemeClr val="tx1"/>
                </a:solidFill>
              </a:rPr>
              <a:t>Recoleta font for headings</a:t>
            </a:r>
          </a:p>
          <a:p>
            <a:r>
              <a:rPr lang="en-GB">
                <a:solidFill>
                  <a:schemeClr val="tx1"/>
                </a:solidFill>
              </a:rPr>
              <a:t>Humanist font for paragraphs</a:t>
            </a:r>
          </a:p>
          <a:p>
            <a:r>
              <a:rPr lang="en-GB">
                <a:solidFill>
                  <a:schemeClr val="tx1"/>
                </a:solidFill>
              </a:rPr>
              <a:t>University logo in the top left corner</a:t>
            </a:r>
          </a:p>
          <a:p>
            <a:endParaRPr lang="en-GB"/>
          </a:p>
          <a:p>
            <a:endParaRPr lang="en-GB"/>
          </a:p>
        </p:txBody>
      </p:sp>
    </p:spTree>
    <p:extLst>
      <p:ext uri="{BB962C8B-B14F-4D97-AF65-F5344CB8AC3E}">
        <p14:creationId xmlns:p14="http://schemas.microsoft.com/office/powerpoint/2010/main" val="285263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C3D4-33B5-4B32-A379-15A54B5DCF22}"/>
              </a:ext>
            </a:extLst>
          </p:cNvPr>
          <p:cNvSpPr>
            <a:spLocks noGrp="1"/>
          </p:cNvSpPr>
          <p:nvPr>
            <p:ph type="title"/>
          </p:nvPr>
        </p:nvSpPr>
        <p:spPr/>
        <p:txBody>
          <a:bodyPr/>
          <a:lstStyle/>
          <a:p>
            <a:r>
              <a:rPr lang="en-US"/>
              <a:t>Informational Architecture</a:t>
            </a:r>
          </a:p>
        </p:txBody>
      </p:sp>
      <p:pic>
        <p:nvPicPr>
          <p:cNvPr id="5" name="Picture 4">
            <a:extLst>
              <a:ext uri="{FF2B5EF4-FFF2-40B4-BE49-F238E27FC236}">
                <a16:creationId xmlns:a16="http://schemas.microsoft.com/office/drawing/2014/main" id="{4513A4FF-BA02-4762-B9E5-4335ADE282DF}"/>
              </a:ext>
            </a:extLst>
          </p:cNvPr>
          <p:cNvPicPr>
            <a:picLocks noChangeAspect="1"/>
          </p:cNvPicPr>
          <p:nvPr/>
        </p:nvPicPr>
        <p:blipFill>
          <a:blip r:embed="rId2"/>
          <a:stretch>
            <a:fillRect/>
          </a:stretch>
        </p:blipFill>
        <p:spPr>
          <a:xfrm>
            <a:off x="3937122" y="155618"/>
            <a:ext cx="7260761" cy="5569402"/>
          </a:xfrm>
          <a:prstGeom prst="rect">
            <a:avLst/>
          </a:prstGeom>
        </p:spPr>
      </p:pic>
      <p:sp>
        <p:nvSpPr>
          <p:cNvPr id="6" name="TextBox 5">
            <a:extLst>
              <a:ext uri="{FF2B5EF4-FFF2-40B4-BE49-F238E27FC236}">
                <a16:creationId xmlns:a16="http://schemas.microsoft.com/office/drawing/2014/main" id="{72ED2466-9F70-44C5-8CA8-9C85A3F57EB7}"/>
              </a:ext>
            </a:extLst>
          </p:cNvPr>
          <p:cNvSpPr txBox="1"/>
          <p:nvPr/>
        </p:nvSpPr>
        <p:spPr>
          <a:xfrm>
            <a:off x="3812345" y="5978769"/>
            <a:ext cx="7695027" cy="646331"/>
          </a:xfrm>
          <a:prstGeom prst="rect">
            <a:avLst/>
          </a:prstGeom>
          <a:noFill/>
        </p:spPr>
        <p:txBody>
          <a:bodyPr wrap="square" rtlCol="0">
            <a:spAutoFit/>
          </a:bodyPr>
          <a:lstStyle/>
          <a:p>
            <a:r>
              <a:rPr lang="en-GB"/>
              <a:t>Proposed sitemap for website, showing which pages will have which content and how they link together</a:t>
            </a:r>
          </a:p>
        </p:txBody>
      </p:sp>
    </p:spTree>
    <p:extLst>
      <p:ext uri="{BB962C8B-B14F-4D97-AF65-F5344CB8AC3E}">
        <p14:creationId xmlns:p14="http://schemas.microsoft.com/office/powerpoint/2010/main" val="428730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98F3-F7DC-468B-A0FD-43606BBBD234}"/>
              </a:ext>
            </a:extLst>
          </p:cNvPr>
          <p:cNvSpPr>
            <a:spLocks noGrp="1"/>
          </p:cNvSpPr>
          <p:nvPr>
            <p:ph type="title"/>
          </p:nvPr>
        </p:nvSpPr>
        <p:spPr/>
        <p:txBody>
          <a:bodyPr/>
          <a:lstStyle/>
          <a:p>
            <a:r>
              <a:rPr lang="en-GB"/>
              <a:t>Examples of content – Landing Page</a:t>
            </a:r>
          </a:p>
        </p:txBody>
      </p:sp>
      <p:pic>
        <p:nvPicPr>
          <p:cNvPr id="1026" name="Picture 2">
            <a:extLst>
              <a:ext uri="{FF2B5EF4-FFF2-40B4-BE49-F238E27FC236}">
                <a16:creationId xmlns:a16="http://schemas.microsoft.com/office/drawing/2014/main" id="{BCABF2D6-54DB-4B9F-A266-8232178F4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2590" y="1253706"/>
            <a:ext cx="8146570" cy="43567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37AA38-F4D0-4816-B3AA-AFC4AC5FCF23}"/>
              </a:ext>
            </a:extLst>
          </p:cNvPr>
          <p:cNvSpPr txBox="1"/>
          <p:nvPr/>
        </p:nvSpPr>
        <p:spPr>
          <a:xfrm>
            <a:off x="3672590" y="5725020"/>
            <a:ext cx="8146570" cy="923330"/>
          </a:xfrm>
          <a:prstGeom prst="rect">
            <a:avLst/>
          </a:prstGeom>
          <a:noFill/>
        </p:spPr>
        <p:txBody>
          <a:bodyPr wrap="square" rtlCol="0">
            <a:spAutoFit/>
          </a:bodyPr>
          <a:lstStyle/>
          <a:p>
            <a:r>
              <a:rPr lang="en-GB"/>
              <a:t>This page will include all of the basic information about the building and some pictures of it. Its main purpose is as the first page the user accesses, to then link to the other pages which have a more focused purpose.</a:t>
            </a:r>
          </a:p>
        </p:txBody>
      </p:sp>
    </p:spTree>
    <p:extLst>
      <p:ext uri="{BB962C8B-B14F-4D97-AF65-F5344CB8AC3E}">
        <p14:creationId xmlns:p14="http://schemas.microsoft.com/office/powerpoint/2010/main" val="380839177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Frame</vt:lpstr>
      <vt:lpstr>CCCU Building 2 Website Project</vt:lpstr>
      <vt:lpstr>Software Development Life Cycle</vt:lpstr>
      <vt:lpstr>Time plan</vt:lpstr>
      <vt:lpstr>Features that we would like to implement</vt:lpstr>
      <vt:lpstr>Justification of features for clients and shareholders</vt:lpstr>
      <vt:lpstr>Requirements</vt:lpstr>
      <vt:lpstr>Style and formatting information</vt:lpstr>
      <vt:lpstr>Informational Architecture</vt:lpstr>
      <vt:lpstr>Examples of content – Landing Page</vt:lpstr>
      <vt:lpstr>Main page mock-up</vt:lpstr>
      <vt:lpstr>Examples of content – Image gallery and timelapse</vt:lpstr>
      <vt:lpstr>Examples of content – Contact page</vt:lpstr>
      <vt:lpstr>Examples of content – Interactive map</vt:lpstr>
      <vt:lpstr>Role allocation</vt:lpstr>
      <vt:lpstr>Work Breakdown Structure</vt:lpstr>
      <vt:lpstr>Languages and tools</vt:lpstr>
      <vt:lpstr>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2021-02-06T16:54:00Z</dcterms:created>
  <dcterms:modified xsi:type="dcterms:W3CDTF">2021-03-03T12:10:30Z</dcterms:modified>
</cp:coreProperties>
</file>