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2F6A50-C1B4-404F-ADEF-CBF8BF2DC494}">
  <a:tblStyle styleId="{282F6A50-C1B4-404F-ADEF-CBF8BF2DC4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cpartpicker.com/product/8XRYcf/asus-tuf-gaming-b550-pro-atx-am4-motherboard-tuf-gaming-b550-pro" TargetMode="External"/><Relationship Id="rId4" Type="http://schemas.openxmlformats.org/officeDocument/2006/relationships/hyperlink" Target="https://pcpartpicker.com/product/PJ6qqs/teamgroup-t-force-vulcan-z-32-gb-2-x-16-gb-ddr4-3600-cl18-memory-tlzgd432g3600hc18jdc01" TargetMode="External"/><Relationship Id="rId5" Type="http://schemas.openxmlformats.org/officeDocument/2006/relationships/hyperlink" Target="https://pcpartpicker.com/product/7tCFf7/silicon-power-a60-1-tb-m2-2280-nvme-solid-state-drive-sp001tbp34a60m2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cpartpicker.com/product/g94BD3/amd-ryzen-5-5600x-37-ghz-6-core-processor-100-100000065box" TargetMode="External"/><Relationship Id="rId4" Type="http://schemas.openxmlformats.org/officeDocument/2006/relationships/hyperlink" Target="https://pcpartpicker.com/product/p6RFf7/corsair-memory-cmk16gx4m2b3200c16" TargetMode="External"/><Relationship Id="rId5" Type="http://schemas.openxmlformats.org/officeDocument/2006/relationships/hyperlink" Target="https://pcpartpicker.com/product/Zxw7YJ/samsung-970-evo-plus-1-tb-m2-2280-nvme-solid-state-drive-mz-v7s1t0bam" TargetMode="External"/><Relationship Id="rId6" Type="http://schemas.openxmlformats.org/officeDocument/2006/relationships/hyperlink" Target="https://pcpartpicker.com/product/FPPzK8/gigabyte-geforce-gtx-1080-8gb-video-card-gv-n1080aorus-8g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cpartpicker.com/product/9z3mP6/gigabyte-gaming-oc-geforce-rtx-3080-10gb-10-gb-video-card-gvn3080gamingoc10g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TUF B360M-PLUS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8 gb dd4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1 tb sata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Asus TUF GAMING B550-PRO ATX AM4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TEAMGROUP T-Force Vulcan Z 32 GB (2 x 16 GB) DDR4-3600 CL18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Silicon Power A60 1 TB M.2-2280 PCIe 3.0 X4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AMD Ryzen 5 5600X 3.7 GHz 6-Core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Corsair Vengeance LPX 16 GB (2 x 8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Samsung 970 Evo Plus 1 TB M.2-2280 PCIe 3.0 X4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Gigabyte GV-N1080AORUS-8GD GeForce GTX 1080 8 GB Video Card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191B2A"/>
                          </a:solidFill>
                        </a:rPr>
                        <a:t>MSI MPG Z490 GAMING EDGE WIFI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191B2A"/>
                          </a:solidFill>
                        </a:rPr>
                        <a:t>G.Skill Ripjaws V 64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rgbClr val="191B2A"/>
                          </a:solidFill>
                        </a:rPr>
                        <a:t>Western Digital Gold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A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Gigabyte GAMING OC GeForce RTX 3080 10GB 10 GB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46"/>
          <p:cNvSpPr txBox="1"/>
          <p:nvPr/>
        </p:nvSpPr>
        <p:spPr>
          <a:xfrm>
            <a:off x="0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{282F6A50-C1B4-404F-ADEF-CBF8BF2DC494}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