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0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9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0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9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1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0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7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48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0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8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99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3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A577-9114-44DF-BE96-78D276CF02C8}" type="datetimeFigureOut">
              <a:rPr lang="es-MX" smtClean="0"/>
              <a:t>29/07/2018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E9E7-6136-480A-8EE3-41F4D4281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7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4674" y="1003316"/>
            <a:ext cx="1627094" cy="275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Administrador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874251" y="5130684"/>
            <a:ext cx="1295399" cy="275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Monitores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6629488" y="1061261"/>
            <a:ext cx="1250576" cy="262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Cpus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9154846" y="4032402"/>
            <a:ext cx="1636058" cy="3070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Impresoras</a:t>
            </a:r>
            <a:endParaRPr lang="es-MX" dirty="0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630010" y="472723"/>
            <a:ext cx="107576" cy="524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7390" y="13654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 smtClean="0"/>
              <a:t>Usuario</a:t>
            </a:r>
            <a:endParaRPr lang="es-MX" sz="1400" u="sng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584751" y="469363"/>
            <a:ext cx="211231" cy="521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223361" y="133185"/>
            <a:ext cx="132957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Password</a:t>
            </a:r>
            <a:endParaRPr lang="es-MX" sz="1400" dirty="0"/>
          </a:p>
        </p:txBody>
      </p:sp>
      <p:cxnSp>
        <p:nvCxnSpPr>
          <p:cNvPr id="15" name="Conector recto 14"/>
          <p:cNvCxnSpPr>
            <a:stCxn id="4" idx="2"/>
          </p:cNvCxnSpPr>
          <p:nvPr/>
        </p:nvCxnSpPr>
        <p:spPr>
          <a:xfrm>
            <a:off x="1338221" y="1278981"/>
            <a:ext cx="452717" cy="843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202630" y="1773725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Email</a:t>
            </a:r>
            <a:endParaRPr lang="es-MX" sz="1400" dirty="0"/>
          </a:p>
        </p:txBody>
      </p:sp>
      <p:sp>
        <p:nvSpPr>
          <p:cNvPr id="19" name="Elipse 18"/>
          <p:cNvSpPr/>
          <p:nvPr/>
        </p:nvSpPr>
        <p:spPr>
          <a:xfrm>
            <a:off x="5043856" y="38779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Personal</a:t>
            </a:r>
            <a:endParaRPr lang="es-MX" sz="1400" dirty="0"/>
          </a:p>
        </p:txBody>
      </p:sp>
      <p:sp>
        <p:nvSpPr>
          <p:cNvPr id="23" name="Elipse 22"/>
          <p:cNvSpPr/>
          <p:nvPr/>
        </p:nvSpPr>
        <p:spPr>
          <a:xfrm>
            <a:off x="5985711" y="53297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 smtClean="0"/>
              <a:t>Código</a:t>
            </a:r>
            <a:endParaRPr lang="es-MX" sz="1400" u="sng" dirty="0"/>
          </a:p>
        </p:txBody>
      </p:sp>
      <p:sp>
        <p:nvSpPr>
          <p:cNvPr id="25" name="Elipse 24"/>
          <p:cNvSpPr/>
          <p:nvPr/>
        </p:nvSpPr>
        <p:spPr>
          <a:xfrm>
            <a:off x="7156166" y="1519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Marca</a:t>
            </a:r>
            <a:endParaRPr lang="es-MX" sz="1400" dirty="0"/>
          </a:p>
        </p:txBody>
      </p:sp>
      <p:sp>
        <p:nvSpPr>
          <p:cNvPr id="27" name="Elipse 26"/>
          <p:cNvSpPr/>
          <p:nvPr/>
        </p:nvSpPr>
        <p:spPr>
          <a:xfrm>
            <a:off x="8072806" y="339602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Serie</a:t>
            </a:r>
            <a:endParaRPr lang="es-MX" sz="1400" dirty="0"/>
          </a:p>
        </p:txBody>
      </p:sp>
      <p:sp>
        <p:nvSpPr>
          <p:cNvPr id="29" name="Elipse 28"/>
          <p:cNvSpPr/>
          <p:nvPr/>
        </p:nvSpPr>
        <p:spPr>
          <a:xfrm>
            <a:off x="9831491" y="213240"/>
            <a:ext cx="126850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</a:t>
            </a:r>
            <a:r>
              <a:rPr lang="es-MX" sz="1400" dirty="0" smtClean="0"/>
              <a:t>roducto</a:t>
            </a:r>
            <a:endParaRPr lang="es-MX" sz="1400" dirty="0"/>
          </a:p>
        </p:txBody>
      </p:sp>
      <p:sp>
        <p:nvSpPr>
          <p:cNvPr id="31" name="Elipse 30"/>
          <p:cNvSpPr/>
          <p:nvPr/>
        </p:nvSpPr>
        <p:spPr>
          <a:xfrm>
            <a:off x="10494073" y="566851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RAM</a:t>
            </a:r>
            <a:endParaRPr lang="es-MX" sz="1400" dirty="0"/>
          </a:p>
        </p:txBody>
      </p:sp>
      <p:sp>
        <p:nvSpPr>
          <p:cNvPr id="33" name="Elipse 32"/>
          <p:cNvSpPr/>
          <p:nvPr/>
        </p:nvSpPr>
        <p:spPr>
          <a:xfrm>
            <a:off x="10463361" y="917422"/>
            <a:ext cx="139177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Discoduro</a:t>
            </a:r>
            <a:endParaRPr lang="es-MX" sz="1400" dirty="0"/>
          </a:p>
        </p:txBody>
      </p:sp>
      <p:sp>
        <p:nvSpPr>
          <p:cNvPr id="35" name="Elipse 34"/>
          <p:cNvSpPr/>
          <p:nvPr/>
        </p:nvSpPr>
        <p:spPr>
          <a:xfrm>
            <a:off x="4625318" y="792319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Puesto</a:t>
            </a:r>
            <a:endParaRPr lang="es-MX" sz="1400" dirty="0"/>
          </a:p>
        </p:txBody>
      </p:sp>
      <p:sp>
        <p:nvSpPr>
          <p:cNvPr id="37" name="Elipse 36"/>
          <p:cNvSpPr/>
          <p:nvPr/>
        </p:nvSpPr>
        <p:spPr>
          <a:xfrm>
            <a:off x="10494073" y="147519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Sistema</a:t>
            </a:r>
            <a:endParaRPr lang="es-MX" sz="1400" dirty="0"/>
          </a:p>
        </p:txBody>
      </p:sp>
      <p:sp>
        <p:nvSpPr>
          <p:cNvPr id="39" name="Elipse 38"/>
          <p:cNvSpPr/>
          <p:nvPr/>
        </p:nvSpPr>
        <p:spPr>
          <a:xfrm>
            <a:off x="5087001" y="1687109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Macadd</a:t>
            </a:r>
            <a:endParaRPr lang="es-MX" sz="1400" dirty="0"/>
          </a:p>
        </p:txBody>
      </p:sp>
      <p:sp>
        <p:nvSpPr>
          <p:cNvPr id="41" name="Elipse 40"/>
          <p:cNvSpPr/>
          <p:nvPr/>
        </p:nvSpPr>
        <p:spPr>
          <a:xfrm>
            <a:off x="4177641" y="1214783"/>
            <a:ext cx="187922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Departamento</a:t>
            </a:r>
            <a:endParaRPr lang="es-MX" sz="1400" dirty="0"/>
          </a:p>
        </p:txBody>
      </p:sp>
      <p:sp>
        <p:nvSpPr>
          <p:cNvPr id="43" name="Elipse 42"/>
          <p:cNvSpPr/>
          <p:nvPr/>
        </p:nvSpPr>
        <p:spPr>
          <a:xfrm>
            <a:off x="8873786" y="1650419"/>
            <a:ext cx="1569944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Procesador</a:t>
            </a:r>
            <a:endParaRPr lang="es-MX" sz="1400" dirty="0"/>
          </a:p>
        </p:txBody>
      </p:sp>
      <p:sp>
        <p:nvSpPr>
          <p:cNvPr id="45" name="Elipse 44"/>
          <p:cNvSpPr/>
          <p:nvPr/>
        </p:nvSpPr>
        <p:spPr>
          <a:xfrm>
            <a:off x="8325094" y="2120748"/>
            <a:ext cx="16024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Arquitectura</a:t>
            </a:r>
            <a:endParaRPr lang="es-MX" sz="1400" dirty="0"/>
          </a:p>
        </p:txBody>
      </p:sp>
      <p:cxnSp>
        <p:nvCxnSpPr>
          <p:cNvPr id="49" name="Conector recto 48"/>
          <p:cNvCxnSpPr>
            <a:endCxn id="25" idx="4"/>
          </p:cNvCxnSpPr>
          <p:nvPr/>
        </p:nvCxnSpPr>
        <p:spPr>
          <a:xfrm flipV="1">
            <a:off x="7671634" y="351367"/>
            <a:ext cx="57152" cy="7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endCxn id="23" idx="5"/>
          </p:cNvCxnSpPr>
          <p:nvPr/>
        </p:nvCxnSpPr>
        <p:spPr>
          <a:xfrm flipH="1" flipV="1">
            <a:off x="6963234" y="340242"/>
            <a:ext cx="189565" cy="73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endCxn id="19" idx="6"/>
          </p:cNvCxnSpPr>
          <p:nvPr/>
        </p:nvCxnSpPr>
        <p:spPr>
          <a:xfrm flipH="1" flipV="1">
            <a:off x="6189096" y="555879"/>
            <a:ext cx="470462" cy="502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endCxn id="7" idx="1"/>
          </p:cNvCxnSpPr>
          <p:nvPr/>
        </p:nvCxnSpPr>
        <p:spPr>
          <a:xfrm>
            <a:off x="5776721" y="1010272"/>
            <a:ext cx="852767" cy="18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7" idx="3"/>
            <a:endCxn id="29" idx="2"/>
          </p:cNvCxnSpPr>
          <p:nvPr/>
        </p:nvCxnSpPr>
        <p:spPr>
          <a:xfrm flipV="1">
            <a:off x="7880064" y="381329"/>
            <a:ext cx="1951427" cy="81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7862136" y="496763"/>
            <a:ext cx="218514" cy="56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7" idx="3"/>
            <a:endCxn id="33" idx="2"/>
          </p:cNvCxnSpPr>
          <p:nvPr/>
        </p:nvCxnSpPr>
        <p:spPr>
          <a:xfrm flipV="1">
            <a:off x="7880064" y="1085511"/>
            <a:ext cx="2583297" cy="106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7" idx="3"/>
            <a:endCxn id="31" idx="2"/>
          </p:cNvCxnSpPr>
          <p:nvPr/>
        </p:nvCxnSpPr>
        <p:spPr>
          <a:xfrm flipV="1">
            <a:off x="7880064" y="734940"/>
            <a:ext cx="2614009" cy="45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1" idx="6"/>
          </p:cNvCxnSpPr>
          <p:nvPr/>
        </p:nvCxnSpPr>
        <p:spPr>
          <a:xfrm flipV="1">
            <a:off x="6056868" y="1326281"/>
            <a:ext cx="602690" cy="56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7" idx="2"/>
          </p:cNvCxnSpPr>
          <p:nvPr/>
        </p:nvCxnSpPr>
        <p:spPr>
          <a:xfrm flipV="1">
            <a:off x="5939488" y="1323480"/>
            <a:ext cx="1315288" cy="38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7" idx="2"/>
            <a:endCxn id="43" idx="2"/>
          </p:cNvCxnSpPr>
          <p:nvPr/>
        </p:nvCxnSpPr>
        <p:spPr>
          <a:xfrm>
            <a:off x="7254776" y="1323480"/>
            <a:ext cx="1619010" cy="495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45" idx="0"/>
            <a:endCxn id="7" idx="2"/>
          </p:cNvCxnSpPr>
          <p:nvPr/>
        </p:nvCxnSpPr>
        <p:spPr>
          <a:xfrm flipH="1" flipV="1">
            <a:off x="7254776" y="1323480"/>
            <a:ext cx="1871538" cy="79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7" idx="3"/>
            <a:endCxn id="37" idx="1"/>
          </p:cNvCxnSpPr>
          <p:nvPr/>
        </p:nvCxnSpPr>
        <p:spPr>
          <a:xfrm>
            <a:off x="7880064" y="1192371"/>
            <a:ext cx="2781726" cy="33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2587089" y="4472857"/>
            <a:ext cx="1250576" cy="262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Laptops</a:t>
            </a:r>
            <a:endParaRPr lang="es-MX" dirty="0"/>
          </a:p>
        </p:txBody>
      </p:sp>
      <p:sp>
        <p:nvSpPr>
          <p:cNvPr id="94" name="Elipse 93"/>
          <p:cNvSpPr/>
          <p:nvPr/>
        </p:nvSpPr>
        <p:spPr>
          <a:xfrm>
            <a:off x="1001457" y="379938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Personal</a:t>
            </a:r>
            <a:endParaRPr lang="es-MX" sz="1400" dirty="0"/>
          </a:p>
        </p:txBody>
      </p:sp>
      <p:sp>
        <p:nvSpPr>
          <p:cNvPr id="95" name="Elipse 94"/>
          <p:cNvSpPr/>
          <p:nvPr/>
        </p:nvSpPr>
        <p:spPr>
          <a:xfrm>
            <a:off x="1943312" y="3464893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 smtClean="0"/>
              <a:t>Código</a:t>
            </a:r>
            <a:endParaRPr lang="es-MX" sz="1400" u="sng" dirty="0"/>
          </a:p>
        </p:txBody>
      </p:sp>
      <p:sp>
        <p:nvSpPr>
          <p:cNvPr id="96" name="Elipse 95"/>
          <p:cNvSpPr/>
          <p:nvPr/>
        </p:nvSpPr>
        <p:spPr>
          <a:xfrm>
            <a:off x="3113767" y="342678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Marca</a:t>
            </a:r>
            <a:endParaRPr lang="es-MX" sz="1400" dirty="0"/>
          </a:p>
        </p:txBody>
      </p:sp>
      <p:sp>
        <p:nvSpPr>
          <p:cNvPr id="97" name="Elipse 96"/>
          <p:cNvSpPr/>
          <p:nvPr/>
        </p:nvSpPr>
        <p:spPr>
          <a:xfrm>
            <a:off x="4030407" y="3751198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Serie</a:t>
            </a:r>
            <a:endParaRPr lang="es-MX" sz="1400" dirty="0"/>
          </a:p>
        </p:txBody>
      </p:sp>
      <p:sp>
        <p:nvSpPr>
          <p:cNvPr id="98" name="Elipse 97"/>
          <p:cNvSpPr/>
          <p:nvPr/>
        </p:nvSpPr>
        <p:spPr>
          <a:xfrm>
            <a:off x="4530706" y="5188799"/>
            <a:ext cx="126850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</a:t>
            </a:r>
            <a:r>
              <a:rPr lang="es-MX" sz="1400" dirty="0" smtClean="0"/>
              <a:t>roducto</a:t>
            </a:r>
            <a:endParaRPr lang="es-MX" sz="1400" dirty="0"/>
          </a:p>
        </p:txBody>
      </p:sp>
      <p:sp>
        <p:nvSpPr>
          <p:cNvPr id="99" name="Elipse 98"/>
          <p:cNvSpPr/>
          <p:nvPr/>
        </p:nvSpPr>
        <p:spPr>
          <a:xfrm>
            <a:off x="4295703" y="563707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RAM</a:t>
            </a:r>
            <a:endParaRPr lang="es-MX" sz="1400" dirty="0"/>
          </a:p>
        </p:txBody>
      </p:sp>
      <p:sp>
        <p:nvSpPr>
          <p:cNvPr id="100" name="Elipse 99"/>
          <p:cNvSpPr/>
          <p:nvPr/>
        </p:nvSpPr>
        <p:spPr>
          <a:xfrm>
            <a:off x="3843266" y="6058773"/>
            <a:ext cx="139177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Discoduro</a:t>
            </a:r>
            <a:endParaRPr lang="es-MX" sz="1400" dirty="0"/>
          </a:p>
        </p:txBody>
      </p:sp>
      <p:sp>
        <p:nvSpPr>
          <p:cNvPr id="101" name="Elipse 100"/>
          <p:cNvSpPr/>
          <p:nvPr/>
        </p:nvSpPr>
        <p:spPr>
          <a:xfrm>
            <a:off x="582919" y="4203915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Puesto</a:t>
            </a:r>
            <a:endParaRPr lang="es-MX" sz="1400" dirty="0"/>
          </a:p>
        </p:txBody>
      </p:sp>
      <p:sp>
        <p:nvSpPr>
          <p:cNvPr id="102" name="Elipse 101"/>
          <p:cNvSpPr/>
          <p:nvPr/>
        </p:nvSpPr>
        <p:spPr>
          <a:xfrm>
            <a:off x="3457787" y="645286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Sistema</a:t>
            </a:r>
            <a:endParaRPr lang="es-MX" sz="1400" dirty="0"/>
          </a:p>
        </p:txBody>
      </p:sp>
      <p:sp>
        <p:nvSpPr>
          <p:cNvPr id="103" name="Elipse 102"/>
          <p:cNvSpPr/>
          <p:nvPr/>
        </p:nvSpPr>
        <p:spPr>
          <a:xfrm>
            <a:off x="1044602" y="5098705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Macadd</a:t>
            </a:r>
            <a:endParaRPr lang="es-MX" sz="1400" dirty="0"/>
          </a:p>
        </p:txBody>
      </p:sp>
      <p:sp>
        <p:nvSpPr>
          <p:cNvPr id="104" name="Elipse 103"/>
          <p:cNvSpPr/>
          <p:nvPr/>
        </p:nvSpPr>
        <p:spPr>
          <a:xfrm>
            <a:off x="135242" y="4626379"/>
            <a:ext cx="187922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Departamento</a:t>
            </a:r>
            <a:endParaRPr lang="es-MX" sz="1400" dirty="0"/>
          </a:p>
        </p:txBody>
      </p:sp>
      <p:sp>
        <p:nvSpPr>
          <p:cNvPr id="105" name="Elipse 104"/>
          <p:cNvSpPr/>
          <p:nvPr/>
        </p:nvSpPr>
        <p:spPr>
          <a:xfrm>
            <a:off x="1992334" y="6022075"/>
            <a:ext cx="1569944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Procesador</a:t>
            </a:r>
            <a:endParaRPr lang="es-MX" sz="1400" dirty="0"/>
          </a:p>
        </p:txBody>
      </p:sp>
      <p:sp>
        <p:nvSpPr>
          <p:cNvPr id="106" name="Elipse 105"/>
          <p:cNvSpPr/>
          <p:nvPr/>
        </p:nvSpPr>
        <p:spPr>
          <a:xfrm>
            <a:off x="892760" y="5673005"/>
            <a:ext cx="16024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Arquitectura</a:t>
            </a:r>
            <a:endParaRPr lang="es-MX" sz="1400" dirty="0"/>
          </a:p>
        </p:txBody>
      </p:sp>
      <p:cxnSp>
        <p:nvCxnSpPr>
          <p:cNvPr id="107" name="Conector recto 106"/>
          <p:cNvCxnSpPr>
            <a:endCxn id="96" idx="4"/>
          </p:cNvCxnSpPr>
          <p:nvPr/>
        </p:nvCxnSpPr>
        <p:spPr>
          <a:xfrm flipV="1">
            <a:off x="3629235" y="3762963"/>
            <a:ext cx="57152" cy="7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endCxn id="95" idx="5"/>
          </p:cNvCxnSpPr>
          <p:nvPr/>
        </p:nvCxnSpPr>
        <p:spPr>
          <a:xfrm flipH="1" flipV="1">
            <a:off x="2920835" y="3751838"/>
            <a:ext cx="189565" cy="73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endCxn id="94" idx="6"/>
          </p:cNvCxnSpPr>
          <p:nvPr/>
        </p:nvCxnSpPr>
        <p:spPr>
          <a:xfrm flipH="1" flipV="1">
            <a:off x="2146697" y="3967475"/>
            <a:ext cx="470462" cy="502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endCxn id="93" idx="1"/>
          </p:cNvCxnSpPr>
          <p:nvPr/>
        </p:nvCxnSpPr>
        <p:spPr>
          <a:xfrm>
            <a:off x="1734322" y="4421868"/>
            <a:ext cx="852767" cy="18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93" idx="3"/>
          </p:cNvCxnSpPr>
          <p:nvPr/>
        </p:nvCxnSpPr>
        <p:spPr>
          <a:xfrm>
            <a:off x="3837665" y="4603967"/>
            <a:ext cx="688881" cy="72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V="1">
            <a:off x="3819737" y="3908359"/>
            <a:ext cx="218514" cy="56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endCxn id="100" idx="1"/>
          </p:cNvCxnSpPr>
          <p:nvPr/>
        </p:nvCxnSpPr>
        <p:spPr>
          <a:xfrm>
            <a:off x="3758941" y="4757488"/>
            <a:ext cx="288145" cy="1350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93" idx="3"/>
            <a:endCxn id="99" idx="2"/>
          </p:cNvCxnSpPr>
          <p:nvPr/>
        </p:nvCxnSpPr>
        <p:spPr>
          <a:xfrm>
            <a:off x="3837665" y="4603967"/>
            <a:ext cx="458038" cy="1201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104" idx="6"/>
          </p:cNvCxnSpPr>
          <p:nvPr/>
        </p:nvCxnSpPr>
        <p:spPr>
          <a:xfrm flipV="1">
            <a:off x="2014469" y="4737877"/>
            <a:ext cx="602690" cy="56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endCxn id="93" idx="2"/>
          </p:cNvCxnSpPr>
          <p:nvPr/>
        </p:nvCxnSpPr>
        <p:spPr>
          <a:xfrm flipV="1">
            <a:off x="1897089" y="4735076"/>
            <a:ext cx="1315288" cy="38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endCxn id="105" idx="0"/>
          </p:cNvCxnSpPr>
          <p:nvPr/>
        </p:nvCxnSpPr>
        <p:spPr>
          <a:xfrm flipH="1">
            <a:off x="2777306" y="4733363"/>
            <a:ext cx="699529" cy="128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106" idx="0"/>
            <a:endCxn id="93" idx="2"/>
          </p:cNvCxnSpPr>
          <p:nvPr/>
        </p:nvCxnSpPr>
        <p:spPr>
          <a:xfrm flipV="1">
            <a:off x="1693980" y="4735076"/>
            <a:ext cx="1518397" cy="93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endCxn id="102" idx="1"/>
          </p:cNvCxnSpPr>
          <p:nvPr/>
        </p:nvCxnSpPr>
        <p:spPr>
          <a:xfrm>
            <a:off x="3585254" y="4766172"/>
            <a:ext cx="40250" cy="173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endCxn id="143" idx="2"/>
          </p:cNvCxnSpPr>
          <p:nvPr/>
        </p:nvCxnSpPr>
        <p:spPr>
          <a:xfrm>
            <a:off x="7658431" y="5427382"/>
            <a:ext cx="541704" cy="708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249563" y="6219764"/>
            <a:ext cx="1918338" cy="243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Departamento</a:t>
            </a:r>
            <a:endParaRPr lang="es-MX" sz="1400" dirty="0"/>
          </a:p>
        </p:txBody>
      </p:sp>
      <p:cxnSp>
        <p:nvCxnSpPr>
          <p:cNvPr id="136" name="Conector recto 135"/>
          <p:cNvCxnSpPr>
            <a:endCxn id="137" idx="1"/>
          </p:cNvCxnSpPr>
          <p:nvPr/>
        </p:nvCxnSpPr>
        <p:spPr>
          <a:xfrm>
            <a:off x="10329220" y="4344377"/>
            <a:ext cx="500128" cy="556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10632532" y="4852003"/>
            <a:ext cx="1343947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Producto</a:t>
            </a:r>
            <a:endParaRPr lang="es-MX" sz="1400" dirty="0"/>
          </a:p>
        </p:txBody>
      </p:sp>
      <p:cxnSp>
        <p:nvCxnSpPr>
          <p:cNvPr id="138" name="Conector recto 137"/>
          <p:cNvCxnSpPr/>
          <p:nvPr/>
        </p:nvCxnSpPr>
        <p:spPr>
          <a:xfrm flipH="1">
            <a:off x="9627166" y="4339444"/>
            <a:ext cx="91599" cy="619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Elipse 138"/>
          <p:cNvSpPr/>
          <p:nvPr/>
        </p:nvSpPr>
        <p:spPr>
          <a:xfrm>
            <a:off x="9140559" y="4977984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Puesto</a:t>
            </a:r>
            <a:endParaRPr lang="es-MX" sz="1400" dirty="0"/>
          </a:p>
        </p:txBody>
      </p:sp>
      <p:sp>
        <p:nvSpPr>
          <p:cNvPr id="141" name="Elipse 140"/>
          <p:cNvSpPr/>
          <p:nvPr/>
        </p:nvSpPr>
        <p:spPr>
          <a:xfrm>
            <a:off x="6187302" y="6471810"/>
            <a:ext cx="132053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Producto</a:t>
            </a:r>
            <a:endParaRPr lang="es-MX" sz="1400" dirty="0"/>
          </a:p>
        </p:txBody>
      </p:sp>
      <p:sp>
        <p:nvSpPr>
          <p:cNvPr id="142" name="Elipse 141"/>
          <p:cNvSpPr/>
          <p:nvPr/>
        </p:nvSpPr>
        <p:spPr>
          <a:xfrm>
            <a:off x="7524061" y="638165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Serie</a:t>
            </a:r>
            <a:endParaRPr lang="es-MX" sz="1400" dirty="0"/>
          </a:p>
        </p:txBody>
      </p:sp>
      <p:sp>
        <p:nvSpPr>
          <p:cNvPr id="143" name="Elipse 142"/>
          <p:cNvSpPr/>
          <p:nvPr/>
        </p:nvSpPr>
        <p:spPr>
          <a:xfrm>
            <a:off x="8200135" y="596799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Modelo</a:t>
            </a:r>
            <a:endParaRPr lang="es-MX" sz="1400" dirty="0"/>
          </a:p>
        </p:txBody>
      </p:sp>
      <p:sp>
        <p:nvSpPr>
          <p:cNvPr id="145" name="Elipse 144"/>
          <p:cNvSpPr/>
          <p:nvPr/>
        </p:nvSpPr>
        <p:spPr>
          <a:xfrm>
            <a:off x="8437934" y="4646018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Personal</a:t>
            </a:r>
            <a:endParaRPr lang="es-MX" sz="1400" dirty="0"/>
          </a:p>
        </p:txBody>
      </p:sp>
      <p:sp>
        <p:nvSpPr>
          <p:cNvPr id="146" name="Elipse 145"/>
          <p:cNvSpPr/>
          <p:nvPr/>
        </p:nvSpPr>
        <p:spPr>
          <a:xfrm>
            <a:off x="9870987" y="5314161"/>
            <a:ext cx="1775764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Departamento</a:t>
            </a:r>
            <a:endParaRPr lang="es-MX" sz="1400" dirty="0"/>
          </a:p>
        </p:txBody>
      </p:sp>
      <p:sp>
        <p:nvSpPr>
          <p:cNvPr id="147" name="Elipse 146"/>
          <p:cNvSpPr/>
          <p:nvPr/>
        </p:nvSpPr>
        <p:spPr>
          <a:xfrm>
            <a:off x="9869108" y="302045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 smtClean="0"/>
              <a:t>Código</a:t>
            </a:r>
            <a:endParaRPr lang="es-MX" sz="1400" u="sng" dirty="0"/>
          </a:p>
        </p:txBody>
      </p:sp>
      <p:sp>
        <p:nvSpPr>
          <p:cNvPr id="148" name="Elipse 147"/>
          <p:cNvSpPr/>
          <p:nvPr/>
        </p:nvSpPr>
        <p:spPr>
          <a:xfrm>
            <a:off x="10287758" y="3441323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Marca</a:t>
            </a:r>
            <a:endParaRPr lang="es-MX" sz="1400" dirty="0"/>
          </a:p>
        </p:txBody>
      </p:sp>
      <p:sp>
        <p:nvSpPr>
          <p:cNvPr id="150" name="Elipse 149"/>
          <p:cNvSpPr/>
          <p:nvPr/>
        </p:nvSpPr>
        <p:spPr>
          <a:xfrm>
            <a:off x="10831239" y="4401009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Serie</a:t>
            </a:r>
            <a:endParaRPr lang="es-MX" sz="1400" dirty="0"/>
          </a:p>
        </p:txBody>
      </p:sp>
      <p:cxnSp>
        <p:nvCxnSpPr>
          <p:cNvPr id="152" name="Conector recto 151"/>
          <p:cNvCxnSpPr>
            <a:stCxn id="5" idx="1"/>
            <a:endCxn id="133" idx="7"/>
          </p:cNvCxnSpPr>
          <p:nvPr/>
        </p:nvCxnSpPr>
        <p:spPr>
          <a:xfrm>
            <a:off x="6874251" y="5268517"/>
            <a:ext cx="12716" cy="986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5" idx="2"/>
            <a:endCxn id="141" idx="7"/>
          </p:cNvCxnSpPr>
          <p:nvPr/>
        </p:nvCxnSpPr>
        <p:spPr>
          <a:xfrm flipH="1">
            <a:off x="7314445" y="5406349"/>
            <a:ext cx="207506" cy="1114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5" idx="2"/>
            <a:endCxn id="142" idx="1"/>
          </p:cNvCxnSpPr>
          <p:nvPr/>
        </p:nvCxnSpPr>
        <p:spPr>
          <a:xfrm>
            <a:off x="7521951" y="5406349"/>
            <a:ext cx="169827" cy="1024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/>
          <p:cNvCxnSpPr>
            <a:stCxn id="147" idx="3"/>
          </p:cNvCxnSpPr>
          <p:nvPr/>
        </p:nvCxnSpPr>
        <p:spPr>
          <a:xfrm flipH="1">
            <a:off x="9587116" y="3307395"/>
            <a:ext cx="449709" cy="746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endCxn id="146" idx="0"/>
          </p:cNvCxnSpPr>
          <p:nvPr/>
        </p:nvCxnSpPr>
        <p:spPr>
          <a:xfrm>
            <a:off x="10325050" y="4345842"/>
            <a:ext cx="433819" cy="9683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endCxn id="8" idx="0"/>
          </p:cNvCxnSpPr>
          <p:nvPr/>
        </p:nvCxnSpPr>
        <p:spPr>
          <a:xfrm flipH="1">
            <a:off x="9972875" y="3603469"/>
            <a:ext cx="299939" cy="428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Elipse 171"/>
          <p:cNvSpPr/>
          <p:nvPr/>
        </p:nvSpPr>
        <p:spPr>
          <a:xfrm>
            <a:off x="11018752" y="3947550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Modelo</a:t>
            </a:r>
            <a:endParaRPr lang="es-MX" sz="1400" dirty="0"/>
          </a:p>
        </p:txBody>
      </p:sp>
      <p:cxnSp>
        <p:nvCxnSpPr>
          <p:cNvPr id="173" name="Conector recto 172"/>
          <p:cNvCxnSpPr>
            <a:stCxn id="172" idx="2"/>
            <a:endCxn id="8" idx="3"/>
          </p:cNvCxnSpPr>
          <p:nvPr/>
        </p:nvCxnSpPr>
        <p:spPr>
          <a:xfrm flipH="1">
            <a:off x="10790904" y="4115639"/>
            <a:ext cx="227848" cy="70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/>
          <p:cNvCxnSpPr>
            <a:stCxn id="150" idx="1"/>
          </p:cNvCxnSpPr>
          <p:nvPr/>
        </p:nvCxnSpPr>
        <p:spPr>
          <a:xfrm flipH="1" flipV="1">
            <a:off x="10803698" y="4303205"/>
            <a:ext cx="195258" cy="147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endCxn id="145" idx="0"/>
          </p:cNvCxnSpPr>
          <p:nvPr/>
        </p:nvCxnSpPr>
        <p:spPr>
          <a:xfrm flipH="1">
            <a:off x="9010554" y="4326488"/>
            <a:ext cx="231520" cy="319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Rombo 193"/>
          <p:cNvSpPr/>
          <p:nvPr/>
        </p:nvSpPr>
        <p:spPr>
          <a:xfrm>
            <a:off x="5634739" y="2123777"/>
            <a:ext cx="1328495" cy="69904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UTILIZA</a:t>
            </a:r>
            <a:endParaRPr lang="es-MX" sz="700" dirty="0"/>
          </a:p>
        </p:txBody>
      </p:sp>
      <p:sp>
        <p:nvSpPr>
          <p:cNvPr id="195" name="Elipse 194"/>
          <p:cNvSpPr/>
          <p:nvPr/>
        </p:nvSpPr>
        <p:spPr>
          <a:xfrm>
            <a:off x="7515744" y="4043765"/>
            <a:ext cx="1492174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DireccionlP</a:t>
            </a:r>
            <a:endParaRPr lang="es-MX" sz="1400" dirty="0"/>
          </a:p>
        </p:txBody>
      </p:sp>
      <p:sp>
        <p:nvSpPr>
          <p:cNvPr id="196" name="Elipse 195"/>
          <p:cNvSpPr/>
          <p:nvPr/>
        </p:nvSpPr>
        <p:spPr>
          <a:xfrm>
            <a:off x="8462759" y="5468987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Marca</a:t>
            </a:r>
            <a:endParaRPr lang="es-MX" sz="1400" dirty="0"/>
          </a:p>
        </p:txBody>
      </p:sp>
      <p:sp>
        <p:nvSpPr>
          <p:cNvPr id="197" name="Elipse 196"/>
          <p:cNvSpPr/>
          <p:nvPr/>
        </p:nvSpPr>
        <p:spPr>
          <a:xfrm>
            <a:off x="7334423" y="4480096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 smtClean="0"/>
              <a:t>Código</a:t>
            </a:r>
            <a:endParaRPr lang="es-MX" sz="1400" u="sng" dirty="0"/>
          </a:p>
        </p:txBody>
      </p:sp>
      <p:cxnSp>
        <p:nvCxnSpPr>
          <p:cNvPr id="202" name="Conector recto 201"/>
          <p:cNvCxnSpPr>
            <a:stCxn id="197" idx="4"/>
            <a:endCxn id="5" idx="0"/>
          </p:cNvCxnSpPr>
          <p:nvPr/>
        </p:nvCxnSpPr>
        <p:spPr>
          <a:xfrm flipH="1">
            <a:off x="7521951" y="4816273"/>
            <a:ext cx="385092" cy="3144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/>
          <p:cNvCxnSpPr>
            <a:stCxn id="8" idx="1"/>
            <a:endCxn id="195" idx="6"/>
          </p:cNvCxnSpPr>
          <p:nvPr/>
        </p:nvCxnSpPr>
        <p:spPr>
          <a:xfrm flipH="1">
            <a:off x="9007918" y="4185923"/>
            <a:ext cx="146928" cy="25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215"/>
          <p:cNvCxnSpPr>
            <a:endCxn id="196" idx="2"/>
          </p:cNvCxnSpPr>
          <p:nvPr/>
        </p:nvCxnSpPr>
        <p:spPr>
          <a:xfrm>
            <a:off x="8122110" y="5427382"/>
            <a:ext cx="340649" cy="209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Elipse 218"/>
          <p:cNvSpPr/>
          <p:nvPr/>
        </p:nvSpPr>
        <p:spPr>
          <a:xfrm>
            <a:off x="5530014" y="5805164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Puesto</a:t>
            </a:r>
            <a:endParaRPr lang="es-MX" sz="1400" dirty="0"/>
          </a:p>
        </p:txBody>
      </p:sp>
      <p:cxnSp>
        <p:nvCxnSpPr>
          <p:cNvPr id="220" name="Conector recto 219"/>
          <p:cNvCxnSpPr>
            <a:stCxn id="5" idx="1"/>
            <a:endCxn id="219" idx="7"/>
          </p:cNvCxnSpPr>
          <p:nvPr/>
        </p:nvCxnSpPr>
        <p:spPr>
          <a:xfrm flipH="1">
            <a:off x="6507537" y="5268517"/>
            <a:ext cx="366714" cy="585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Elipse 224"/>
          <p:cNvSpPr/>
          <p:nvPr/>
        </p:nvSpPr>
        <p:spPr>
          <a:xfrm>
            <a:off x="5494276" y="5433574"/>
            <a:ext cx="1145240" cy="3361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Personal</a:t>
            </a:r>
          </a:p>
        </p:txBody>
      </p:sp>
      <p:cxnSp>
        <p:nvCxnSpPr>
          <p:cNvPr id="226" name="Conector recto 225"/>
          <p:cNvCxnSpPr>
            <a:stCxn id="5" idx="1"/>
            <a:endCxn id="225" idx="7"/>
          </p:cNvCxnSpPr>
          <p:nvPr/>
        </p:nvCxnSpPr>
        <p:spPr>
          <a:xfrm flipH="1">
            <a:off x="6471799" y="5268517"/>
            <a:ext cx="402452" cy="21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Conector recto 232"/>
          <p:cNvCxnSpPr>
            <a:stCxn id="194" idx="0"/>
            <a:endCxn id="7" idx="2"/>
          </p:cNvCxnSpPr>
          <p:nvPr/>
        </p:nvCxnSpPr>
        <p:spPr>
          <a:xfrm flipV="1">
            <a:off x="6298987" y="1323480"/>
            <a:ext cx="955789" cy="80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>
            <a:stCxn id="194" idx="2"/>
            <a:endCxn id="5" idx="0"/>
          </p:cNvCxnSpPr>
          <p:nvPr/>
        </p:nvCxnSpPr>
        <p:spPr>
          <a:xfrm>
            <a:off x="6298987" y="2822820"/>
            <a:ext cx="1222964" cy="230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ombo 248"/>
          <p:cNvSpPr/>
          <p:nvPr/>
        </p:nvSpPr>
        <p:spPr>
          <a:xfrm>
            <a:off x="5295141" y="3570128"/>
            <a:ext cx="1439408" cy="69904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MANEJA</a:t>
            </a:r>
            <a:endParaRPr lang="es-MX" sz="700" dirty="0"/>
          </a:p>
        </p:txBody>
      </p:sp>
      <p:sp>
        <p:nvSpPr>
          <p:cNvPr id="250" name="Rombo 249"/>
          <p:cNvSpPr/>
          <p:nvPr/>
        </p:nvSpPr>
        <p:spPr>
          <a:xfrm>
            <a:off x="7170215" y="2369079"/>
            <a:ext cx="1188576" cy="69904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TIENE</a:t>
            </a:r>
            <a:endParaRPr lang="es-MX" sz="600" dirty="0"/>
          </a:p>
        </p:txBody>
      </p:sp>
      <p:cxnSp>
        <p:nvCxnSpPr>
          <p:cNvPr id="259" name="Conector recto 258"/>
          <p:cNvCxnSpPr>
            <a:stCxn id="249" idx="3"/>
          </p:cNvCxnSpPr>
          <p:nvPr/>
        </p:nvCxnSpPr>
        <p:spPr>
          <a:xfrm>
            <a:off x="6734549" y="3919650"/>
            <a:ext cx="2440373" cy="1036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249" idx="1"/>
            <a:endCxn id="93" idx="3"/>
          </p:cNvCxnSpPr>
          <p:nvPr/>
        </p:nvCxnSpPr>
        <p:spPr>
          <a:xfrm flipH="1">
            <a:off x="3837665" y="3919650"/>
            <a:ext cx="1457476" cy="6843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269"/>
          <p:cNvCxnSpPr>
            <a:stCxn id="250" idx="2"/>
            <a:endCxn id="8" idx="0"/>
          </p:cNvCxnSpPr>
          <p:nvPr/>
        </p:nvCxnSpPr>
        <p:spPr>
          <a:xfrm>
            <a:off x="7764503" y="3068122"/>
            <a:ext cx="2208372" cy="96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7" idx="2"/>
            <a:endCxn id="250" idx="0"/>
          </p:cNvCxnSpPr>
          <p:nvPr/>
        </p:nvCxnSpPr>
        <p:spPr>
          <a:xfrm>
            <a:off x="7254776" y="1323480"/>
            <a:ext cx="509727" cy="10455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8" name="CuadroTexto 297"/>
          <p:cNvSpPr txBox="1"/>
          <p:nvPr/>
        </p:nvSpPr>
        <p:spPr>
          <a:xfrm>
            <a:off x="5726413" y="3247770"/>
            <a:ext cx="10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M:1</a:t>
            </a:r>
            <a:endParaRPr lang="es-MX" dirty="0"/>
          </a:p>
        </p:txBody>
      </p:sp>
      <p:sp>
        <p:nvSpPr>
          <p:cNvPr id="299" name="CuadroTexto 298"/>
          <p:cNvSpPr txBox="1"/>
          <p:nvPr/>
        </p:nvSpPr>
        <p:spPr>
          <a:xfrm>
            <a:off x="5060926" y="2306006"/>
            <a:ext cx="10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r>
              <a:rPr lang="es-MX" dirty="0" smtClean="0"/>
              <a:t>:1</a:t>
            </a:r>
            <a:endParaRPr lang="es-MX" dirty="0"/>
          </a:p>
        </p:txBody>
      </p:sp>
      <p:sp>
        <p:nvSpPr>
          <p:cNvPr id="300" name="CuadroTexto 299"/>
          <p:cNvSpPr txBox="1"/>
          <p:nvPr/>
        </p:nvSpPr>
        <p:spPr>
          <a:xfrm>
            <a:off x="8393179" y="2554021"/>
            <a:ext cx="10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M:1</a:t>
            </a:r>
            <a:endParaRPr lang="es-MX" dirty="0"/>
          </a:p>
        </p:txBody>
      </p:sp>
      <p:sp>
        <p:nvSpPr>
          <p:cNvPr id="301" name="CuadroTexto 300"/>
          <p:cNvSpPr txBox="1"/>
          <p:nvPr/>
        </p:nvSpPr>
        <p:spPr>
          <a:xfrm>
            <a:off x="6650339" y="1483362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02" name="CuadroTexto 301"/>
          <p:cNvSpPr txBox="1"/>
          <p:nvPr/>
        </p:nvSpPr>
        <p:spPr>
          <a:xfrm>
            <a:off x="7081652" y="4247181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03" name="CuadroTexto 302"/>
          <p:cNvSpPr txBox="1"/>
          <p:nvPr/>
        </p:nvSpPr>
        <p:spPr>
          <a:xfrm>
            <a:off x="8981496" y="3762937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04" name="CuadroTexto 303"/>
          <p:cNvSpPr txBox="1"/>
          <p:nvPr/>
        </p:nvSpPr>
        <p:spPr>
          <a:xfrm>
            <a:off x="9232429" y="3456324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05" name="CuadroTexto 304"/>
          <p:cNvSpPr txBox="1"/>
          <p:nvPr/>
        </p:nvSpPr>
        <p:spPr>
          <a:xfrm>
            <a:off x="3977914" y="4457821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</a:t>
            </a:r>
            <a:endParaRPr lang="es-MX" dirty="0"/>
          </a:p>
        </p:txBody>
      </p:sp>
      <p:sp>
        <p:nvSpPr>
          <p:cNvPr id="306" name="CuadroTexto 305"/>
          <p:cNvSpPr txBox="1"/>
          <p:nvPr/>
        </p:nvSpPr>
        <p:spPr>
          <a:xfrm>
            <a:off x="7202819" y="1704709"/>
            <a:ext cx="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24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09" y="0"/>
            <a:ext cx="2858992" cy="14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63</Words>
  <Application>Microsoft Office PowerPoint</Application>
  <PresentationFormat>Panorámica</PresentationFormat>
  <Paragraphs>63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Meyli Ake Canche</dc:creator>
  <cp:lastModifiedBy>Meyli Ake Canche</cp:lastModifiedBy>
  <cp:revision>13</cp:revision>
  <dcterms:created xsi:type="dcterms:W3CDTF">2018-07-30T00:27:14Z</dcterms:created>
  <dcterms:modified xsi:type="dcterms:W3CDTF">2018-07-31T17:13:16Z</dcterms:modified>
</cp:coreProperties>
</file>