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FF7F-4000-3140-A5E0-9B88AEFBB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1144D-8947-3D48-8CD1-5D9C8470E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826DB-6235-154C-93C9-62DDD07C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A41B-104F-864C-821F-1F7E0985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318-84BB-1146-803A-6D565531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31DE-5DD2-5A43-AEAF-EA3821F3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7612E-1842-B94D-9FA4-37BD76C9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ECAF4-D741-0742-8937-3A5BDC2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9F5AD-02BB-B349-9A93-5D65EB5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E3F8-3E41-5C4F-B69F-E8F6DA70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0D1E3-8443-7948-BCA4-A99D0A51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3C9F-37E2-6E4F-9E65-28E3C89E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CF55-F6FC-7145-86C9-2C53D822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02B-BB88-4F4F-98F5-C35B9A3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5E8A-5645-E845-8437-7D217EA3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4544-A43B-F547-B7DE-D697C268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6DC-D217-A84D-983C-48E48C796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EFC30-306D-C14F-94CB-6D2BC3C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38A06-4060-4F4E-BE29-5E007643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CE9B9-357D-444F-8EAB-DA33756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2ED-E977-204E-9373-73748197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6511-7886-D248-9474-A6DEE457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42C1-199C-A648-817B-B07DAC29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38EE7-D343-7F4C-9440-464B61E0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8DDD-AED7-1F47-B18E-9859A367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3498-EC84-4F4D-B094-A350B889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6FB6-8F6F-FB4C-BCA6-8EE368DC2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134AE-CECD-F045-87A6-A463597FF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9DBD4-8905-054A-A315-2BC6B261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4AE6-FBE6-F24D-BC87-30A1D6A3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12F4D-65CD-7743-9E72-F6E38C69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70C7-6651-1F49-A875-1BAFE4EB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0983-2C72-5141-8B92-AE96AA12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94276-B02D-7B4F-9833-4C38B7A6A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AFEF5-915D-7E4E-B279-60190A259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813AB-7DE7-5C49-AF94-105109489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131F6-71D3-B749-946B-AC120A7F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F2FF6-F47B-BD45-852B-DE70D912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E7F3F-77D9-4B4C-9767-F118CD79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5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E90-B32F-EF45-A661-4D6CAE65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DA719-1288-8441-A22E-98B786FB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626AC-BFEB-764C-83EE-519E0DD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A79B9-6C56-E841-AC4A-981F896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7A87B-DDA3-6B44-8E26-7F9738D7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4F1CD-3DD4-1A48-9E84-B858EE5D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2342E-58FE-8641-8102-2A9C051B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5D52-B9A6-E74A-8279-1466CADF1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0646-1E69-AC43-880F-E067D58B2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655C-73CF-A34A-8328-9AC630CFA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91E6C-E079-974F-A402-4E55455D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D382-C87A-634A-97A8-BFD4E66B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36237-785C-1540-AE5E-75E8D442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8278-6B5B-6E49-9C48-7CE1F835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82856-0C22-5044-BBE1-C378EBCA2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85BB8-8E46-114F-8A27-7EFDF395E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3C070-B00D-9D43-8B3E-F049FFD4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B34A-0E45-704D-A817-4D3C05D4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20EAC-0444-9742-B3CD-0B7CD10D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5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4A6E1-2F94-8B4B-BB52-C013840D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8B10A-6F44-5A4A-9FE7-A4AB7D1C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F8D0-3151-C14F-9F50-7B9BA8E0B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9265A-636A-9A48-9E5B-43753D7FE48D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D877-9A60-5240-A557-4B997F613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E9F7-B973-644B-89C5-8893C66E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5D191-96AA-F348-A4A2-FFFC93769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29878CC-EEA2-9B40-B072-8E1F46F2B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1" t="28985" r="5040" b="28309"/>
          <a:stretch/>
        </p:blipFill>
        <p:spPr>
          <a:xfrm>
            <a:off x="0" y="2943175"/>
            <a:ext cx="3033656" cy="971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2B744-AF3B-7347-90A5-75C8F0D17A03}"/>
              </a:ext>
            </a:extLst>
          </p:cNvPr>
          <p:cNvSpPr txBox="1"/>
          <p:nvPr/>
        </p:nvSpPr>
        <p:spPr>
          <a:xfrm>
            <a:off x="6260951" y="3167390"/>
            <a:ext cx="5626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0068A3"/>
                </a:solidFill>
              </a:rPr>
              <a:t>ActiGraph</a:t>
            </a:r>
            <a:r>
              <a:rPr lang="en-US" sz="3600" b="1" dirty="0">
                <a:solidFill>
                  <a:srgbClr val="0068A3"/>
                </a:solidFill>
              </a:rPr>
              <a:t> Visualization Tool</a:t>
            </a:r>
          </a:p>
        </p:txBody>
      </p:sp>
    </p:spTree>
    <p:extLst>
      <p:ext uri="{BB962C8B-B14F-4D97-AF65-F5344CB8AC3E}">
        <p14:creationId xmlns:p14="http://schemas.microsoft.com/office/powerpoint/2010/main" val="21051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Esper</dc:creator>
  <cp:lastModifiedBy>Nathalia Esper</cp:lastModifiedBy>
  <cp:revision>1</cp:revision>
  <dcterms:created xsi:type="dcterms:W3CDTF">2022-03-23T19:16:51Z</dcterms:created>
  <dcterms:modified xsi:type="dcterms:W3CDTF">2022-03-23T19:34:52Z</dcterms:modified>
</cp:coreProperties>
</file>