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5e334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5e334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5e3347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5e3347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5e3347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5e3347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5e3347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5e3347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8c8f1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8c8f1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509e7b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509e7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FreeSurfer - Euler Number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>
            <a:off x="152400" y="152400"/>
            <a:ext cx="4329374" cy="26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250" y="1774675"/>
            <a:ext cx="4406776" cy="31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209600" y="386950"/>
            <a:ext cx="335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Freesurfer pipeline for data processing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>
            <a:off x="152400" y="152400"/>
            <a:ext cx="4329374" cy="26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025" y="1798750"/>
            <a:ext cx="4392899" cy="3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 rot="1504950">
            <a:off x="5293954" y="1598218"/>
            <a:ext cx="300762" cy="56167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5063300" y="2310075"/>
            <a:ext cx="51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5574800" y="1031750"/>
            <a:ext cx="32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Euler number is created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mris_euler_number ?h.orig.nofix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4879" l="0" r="0" t="0"/>
          <a:stretch/>
        </p:blipFill>
        <p:spPr>
          <a:xfrm>
            <a:off x="132350" y="246650"/>
            <a:ext cx="7276275" cy="46502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647425" y="401075"/>
            <a:ext cx="23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don’t need to perform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935075" y="1046750"/>
            <a:ext cx="3619500" cy="577800"/>
          </a:xfrm>
          <a:prstGeom prst="rect">
            <a:avLst/>
          </a:prstGeom>
          <a:solidFill>
            <a:srgbClr val="F60606">
              <a:alpha val="2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568725" y="2432400"/>
            <a:ext cx="4760400" cy="577800"/>
          </a:xfrm>
          <a:prstGeom prst="rect">
            <a:avLst/>
          </a:prstGeom>
          <a:solidFill>
            <a:srgbClr val="F60606">
              <a:alpha val="2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875425" y="3010200"/>
            <a:ext cx="1453800" cy="659400"/>
          </a:xfrm>
          <a:prstGeom prst="rect">
            <a:avLst/>
          </a:prstGeom>
          <a:solidFill>
            <a:srgbClr val="F60606">
              <a:alpha val="2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156150" y="466175"/>
            <a:ext cx="553500" cy="270000"/>
          </a:xfrm>
          <a:prstGeom prst="rect">
            <a:avLst/>
          </a:prstGeom>
          <a:solidFill>
            <a:srgbClr val="F60606">
              <a:alpha val="21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4879" l="0" r="0" t="0"/>
          <a:stretch/>
        </p:blipFill>
        <p:spPr>
          <a:xfrm>
            <a:off x="132350" y="246650"/>
            <a:ext cx="7276275" cy="4650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1303425" y="2907625"/>
            <a:ext cx="2526600" cy="691800"/>
          </a:xfrm>
          <a:prstGeom prst="rect">
            <a:avLst/>
          </a:prstGeom>
          <a:solidFill>
            <a:srgbClr val="5898D9">
              <a:alpha val="39060"/>
            </a:srgbClr>
          </a:solidFill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326575" y="431150"/>
            <a:ext cx="23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CAReg: ~4h to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CALabel: ~1h to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14879" l="0" r="0" t="0"/>
          <a:stretch/>
        </p:blipFill>
        <p:spPr>
          <a:xfrm>
            <a:off x="132350" y="246650"/>
            <a:ext cx="7276275" cy="4650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01300" y="4361475"/>
            <a:ext cx="23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Added by the user in case of normalization problems.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 rot="-5400927">
            <a:off x="-201567" y="3885111"/>
            <a:ext cx="1113000" cy="399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10799073">
            <a:off x="5695970" y="4577014"/>
            <a:ext cx="1113000" cy="399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649425" y="4050625"/>
            <a:ext cx="23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Added by the user in case of problems.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 for one subject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Process with “recon-all -all”:</a:t>
            </a:r>
            <a:r>
              <a:rPr lang="pt-BR"/>
              <a:t> 30h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left hemisphere: Euler = -242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Process until the creation of ?h.orig.fix:</a:t>
            </a:r>
            <a:r>
              <a:rPr lang="pt-BR"/>
              <a:t> 6h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left hemisphere: Euler = -242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Process without CAReg and CALabel:</a:t>
            </a:r>
            <a:r>
              <a:rPr lang="pt-BR"/>
              <a:t> 40 minutes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left hemisphere: Euler = -302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Process steps 1-16:</a:t>
            </a:r>
            <a:r>
              <a:rPr lang="pt-BR"/>
              <a:t> 6h30min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left hemisphere: Euler = -242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6321750" y="578225"/>
            <a:ext cx="2397300" cy="1908600"/>
            <a:chOff x="6342050" y="566275"/>
            <a:chExt cx="2397300" cy="1908600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6342050" y="566275"/>
              <a:ext cx="2397300" cy="19086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** Re-run the scripts for more subjects **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** Re-run more than one time in the same version **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Should we run in different versions of Freesurfer?</a:t>
              </a:r>
              <a:endParaRPr/>
            </a:p>
          </p:txBody>
        </p:sp>
        <p:pic>
          <p:nvPicPr>
            <p:cNvPr id="105" name="Google Shape;10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76075" y="2095975"/>
              <a:ext cx="340450" cy="340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