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76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93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7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2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63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0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35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8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41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71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5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2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06648A-E9CC-41C6-857B-E445E25F5451}" type="datetimeFigureOut">
              <a:rPr lang="es-CO" smtClean="0"/>
              <a:t>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80979F-115F-45CB-B730-FA94033C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5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jfif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0615-25BD-48D5-BBCC-8E7E2FEE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Text </a:t>
            </a:r>
            <a:r>
              <a:rPr lang="es-CO" dirty="0" err="1"/>
              <a:t>extraction</a:t>
            </a:r>
            <a:br>
              <a:rPr lang="es-CO" dirty="0"/>
            </a:b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images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EBDB5-0BF1-4D0A-A1FE-BA6660DA8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Nathalia Gómez </a:t>
            </a:r>
          </a:p>
          <a:p>
            <a:r>
              <a:rPr lang="es-CO" dirty="0"/>
              <a:t>Javier Chacón</a:t>
            </a:r>
          </a:p>
        </p:txBody>
      </p:sp>
    </p:spTree>
    <p:extLst>
      <p:ext uri="{BB962C8B-B14F-4D97-AF65-F5344CB8AC3E}">
        <p14:creationId xmlns:p14="http://schemas.microsoft.com/office/powerpoint/2010/main" val="93427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B11EB9-582C-4AB3-B899-A3BD7A42E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 r="1" b="8899"/>
          <a:stretch/>
        </p:blipFill>
        <p:spPr>
          <a:xfrm>
            <a:off x="3343" y="3509433"/>
            <a:ext cx="4937571" cy="33485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objeto, lápiz&#10;&#10;Descripción generada automáticamente">
            <a:extLst>
              <a:ext uri="{FF2B5EF4-FFF2-40B4-BE49-F238E27FC236}">
                <a16:creationId xmlns:a16="http://schemas.microsoft.com/office/drawing/2014/main" id="{F38D2BD5-F537-4B4B-85B3-1616E7008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r="1" b="1"/>
          <a:stretch/>
        </p:blipFill>
        <p:spPr>
          <a:xfrm>
            <a:off x="3343" y="10"/>
            <a:ext cx="4966765" cy="33485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617ED-2ADF-469A-BE67-27986575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590550"/>
            <a:ext cx="6730276" cy="5581650"/>
          </a:xfrm>
        </p:spPr>
        <p:txBody>
          <a:bodyPr>
            <a:normAutofit/>
          </a:bodyPr>
          <a:lstStyle/>
          <a:p>
            <a:pPr lvl="1"/>
            <a:r>
              <a:rPr lang="es-CO" sz="2800" dirty="0"/>
              <a:t>Segundo método: Cultivo de bacterias.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Imagen 8" descr="Imagen que contiene cerca&#10;&#10;Descripción generada automáticamente">
            <a:extLst>
              <a:ext uri="{FF2B5EF4-FFF2-40B4-BE49-F238E27FC236}">
                <a16:creationId xmlns:a16="http://schemas.microsoft.com/office/drawing/2014/main" id="{CD5F19E5-146F-487F-8283-7A31714C9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01" y="1834296"/>
            <a:ext cx="5754268" cy="40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CF569-4764-4D0B-8518-09F0899E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33D96-383F-4515-9599-888B928F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R.Agrawal, V.S.Rathore, S.Maheshwari.(2020). Segmentation of Handwritten Text Using Bacterian Foraign Optimization(pp. 471-4979).New York,USA:Springel editorial.</a:t>
            </a:r>
          </a:p>
        </p:txBody>
      </p:sp>
    </p:spTree>
    <p:extLst>
      <p:ext uri="{BB962C8B-B14F-4D97-AF65-F5344CB8AC3E}">
        <p14:creationId xmlns:p14="http://schemas.microsoft.com/office/powerpoint/2010/main" val="20564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289A7-6E60-41A8-81A0-67B52AFB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692AA56-3ECD-4D07-946C-E347D3464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8" y="473746"/>
            <a:ext cx="3050678" cy="437373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93090-C936-4212-B699-29EA5D11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s-MX" sz="2800" dirty="0"/>
              <a:t>Facilitar el manejo de gran cantidad de documentos</a:t>
            </a:r>
          </a:p>
          <a:p>
            <a:r>
              <a:rPr lang="es-MX" sz="2800" dirty="0"/>
              <a:t>Digitalizar información  contenida en imágenes de textos escritos a mano</a:t>
            </a:r>
            <a:endParaRPr lang="es-CO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39692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5C51A2-1C2C-4933-9C60-C24E6E5B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Motivación</a:t>
            </a:r>
            <a:endParaRPr lang="es-CO"/>
          </a:p>
        </p:txBody>
      </p:sp>
      <p:pic>
        <p:nvPicPr>
          <p:cNvPr id="5" name="Imagen 4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88F4E2CC-192F-47A5-9B07-1758AC3CED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" r="-1" b="1722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F9F5E-15EA-4B76-8491-B3FC14C3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s-MX" sz="2800" dirty="0"/>
              <a:t>Crecimiento de una empresa</a:t>
            </a:r>
          </a:p>
          <a:p>
            <a:r>
              <a:rPr lang="es-MX" sz="2800" dirty="0"/>
              <a:t>Mejor Organización</a:t>
            </a:r>
          </a:p>
          <a:p>
            <a:r>
              <a:rPr lang="es-MX" sz="2800" dirty="0"/>
              <a:t>Facilidad en la búsqueda de información</a:t>
            </a:r>
            <a:endParaRPr lang="es-CO" sz="2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ADB9-66B3-4A43-B71E-6662D2CC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Implementación</a:t>
            </a:r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622F09-A91C-442C-A523-C2D942A0C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" r="1" b="1"/>
          <a:stretch/>
        </p:blipFill>
        <p:spPr>
          <a:xfrm>
            <a:off x="1063942" y="2193036"/>
            <a:ext cx="4773168" cy="398068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5BC0E-6FBB-477C-9B2B-FD3AFD8E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es-MX" sz="2800" dirty="0"/>
              <a:t>Análisis y cargue de los </a:t>
            </a:r>
            <a:r>
              <a:rPr lang="es-MX" sz="2800" dirty="0" err="1"/>
              <a:t>datasets</a:t>
            </a:r>
            <a:r>
              <a:rPr lang="es-MX" sz="2800" dirty="0"/>
              <a:t> utilizados:</a:t>
            </a:r>
          </a:p>
          <a:p>
            <a:pPr marL="0" indent="0">
              <a:buNone/>
            </a:pPr>
            <a:endParaRPr lang="es-MX" sz="2800" dirty="0"/>
          </a:p>
          <a:p>
            <a:pPr lvl="1"/>
            <a:r>
              <a:rPr lang="es-MX" sz="2800" dirty="0" err="1"/>
              <a:t>nist</a:t>
            </a:r>
            <a:r>
              <a:rPr lang="es-MX" sz="2800" dirty="0"/>
              <a:t> : 62 clases  700000 imágenes</a:t>
            </a:r>
          </a:p>
          <a:p>
            <a:pPr lvl="1"/>
            <a:r>
              <a:rPr lang="es-MX" sz="2800" dirty="0"/>
              <a:t>Iam:10000 imágenes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131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781BB-CB75-449E-9CC6-3A21BE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Definición  modelos cnn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16428-3707-40B1-9722-3767340C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Primer </a:t>
            </a:r>
            <a:r>
              <a:rPr lang="en-US" sz="1600" dirty="0" err="1">
                <a:solidFill>
                  <a:srgbClr val="000000"/>
                </a:solidFill>
              </a:rPr>
              <a:t>modelo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278D3AC0-27E6-4698-82E4-7ABC5495C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9" y="453725"/>
            <a:ext cx="4452540" cy="56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12D28-33C4-43F3-BD65-8EE333C2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98" y="1403604"/>
            <a:ext cx="4773168" cy="4050792"/>
          </a:xfrm>
        </p:spPr>
        <p:txBody>
          <a:bodyPr>
            <a:normAutofit/>
          </a:bodyPr>
          <a:lstStyle/>
          <a:p>
            <a:r>
              <a:rPr lang="es-CO" sz="2800" dirty="0"/>
              <a:t>Segundo Modelo: Inspirado en modelo ResNet50, duplicando una parte de la arquitectura de este modelo , añadiendo capas de Dropout  luego de cada capa de BatchNormalization 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173C69-3432-4ABB-B241-5096149F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03" y="850610"/>
            <a:ext cx="6722797" cy="51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0D671-CACE-4C37-A366-949FD4FC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Resultados de los modelos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88D7194-4B92-4166-AAAE-62212205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98334"/>
            <a:ext cx="8375953" cy="2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58FA147-D997-4980-A2EA-EBB480ED5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9" y="545818"/>
            <a:ext cx="6018808" cy="379758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7815AF-397B-4614-A6A8-4E4EA492FEEC}"/>
              </a:ext>
            </a:extLst>
          </p:cNvPr>
          <p:cNvSpPr txBox="1"/>
          <p:nvPr/>
        </p:nvSpPr>
        <p:spPr>
          <a:xfrm>
            <a:off x="6554937" y="933450"/>
            <a:ext cx="51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Gráfica modelo 1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37B00EF-EED0-4822-B139-8ED99E7A7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7" y="3060418"/>
            <a:ext cx="5606362" cy="37975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F32DBFC-9B48-457B-8AB2-298B8D242E17}"/>
              </a:ext>
            </a:extLst>
          </p:cNvPr>
          <p:cNvSpPr txBox="1"/>
          <p:nvPr/>
        </p:nvSpPr>
        <p:spPr>
          <a:xfrm>
            <a:off x="1454003" y="4908202"/>
            <a:ext cx="51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Gráfica modelo 2</a:t>
            </a:r>
          </a:p>
        </p:txBody>
      </p:sp>
    </p:spTree>
    <p:extLst>
      <p:ext uri="{BB962C8B-B14F-4D97-AF65-F5344CB8AC3E}">
        <p14:creationId xmlns:p14="http://schemas.microsoft.com/office/powerpoint/2010/main" val="10474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5B76D-7601-4995-93F1-B89A0CBD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s-CO" sz="6000"/>
              <a:t>Evaluación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D4DE2-F179-46FF-B74E-E7DD7F76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r>
              <a:rPr lang="es-CO" sz="2800" dirty="0"/>
              <a:t>Segmentación de la imagen a evaluar</a:t>
            </a:r>
          </a:p>
          <a:p>
            <a:pPr marL="0" indent="0">
              <a:buNone/>
            </a:pPr>
            <a:endParaRPr lang="es-CO" sz="2800" dirty="0"/>
          </a:p>
          <a:p>
            <a:pPr lvl="1"/>
            <a:r>
              <a:rPr lang="es-CO" sz="2800" dirty="0"/>
              <a:t>Primer Método: Segmentación rígida</a:t>
            </a:r>
          </a:p>
          <a:p>
            <a:pPr marL="274320" lvl="1" indent="0">
              <a:buNone/>
            </a:pPr>
            <a:endParaRPr lang="es-CO" dirty="0"/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A2780541-67D3-4935-BF58-FEA36F60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2" y="910936"/>
            <a:ext cx="7004624" cy="35969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28588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163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Text extraction from images</vt:lpstr>
      <vt:lpstr>Objetivo</vt:lpstr>
      <vt:lpstr>Motivación</vt:lpstr>
      <vt:lpstr>Implementación</vt:lpstr>
      <vt:lpstr>Definición  modelos cnn</vt:lpstr>
      <vt:lpstr>Presentación de PowerPoint</vt:lpstr>
      <vt:lpstr>Resultados de los modelos</vt:lpstr>
      <vt:lpstr>Presentación de PowerPoint</vt:lpstr>
      <vt:lpstr>Evaluación del modelo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extraction from images</dc:title>
  <dc:creator>Nathalia Gomez Avila</dc:creator>
  <cp:lastModifiedBy>Nathalia Gomez Avila</cp:lastModifiedBy>
  <cp:revision>5</cp:revision>
  <dcterms:created xsi:type="dcterms:W3CDTF">2020-04-01T19:23:51Z</dcterms:created>
  <dcterms:modified xsi:type="dcterms:W3CDTF">2020-04-01T20:42:44Z</dcterms:modified>
</cp:coreProperties>
</file>