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82A"/>
    <a:srgbClr val="C50900"/>
    <a:srgbClr val="E58900"/>
    <a:srgbClr val="88A200"/>
    <a:srgbClr val="01B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777F5-CE5A-47F9-BDBF-6336F5A4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DD9D-9C0E-466A-8F2C-BA28E4322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B24A-6F1B-4911-894B-C8D61AFC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71EDB-3F09-47B7-B324-AB83BACC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373A4-067E-48F4-8D64-F21428AA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26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3436-BFF3-40F7-8199-DC061EC5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5759E2-10B3-4770-80BB-F93108F6F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7C44B-8D21-4992-B31A-2810EFC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BCFC3-372B-4CA2-A35F-6044ABCF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C8AAA-FD65-4BDC-81AB-E71BF27C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4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FEF27C-EDF7-4363-8C7C-5F71A6E40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FB5163-83D1-4A0D-8B82-27ACD274F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DF73B-FF3E-48FA-AEC7-9EE0144F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F26EA-1905-4013-B5F5-2BA4C375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A316C-7DC6-4E42-A51B-FB01E029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6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5509A-B80B-4FCB-BFAF-E5948EA1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769A3-8381-417F-8B12-B9AC3117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F248E-2187-4085-8E67-DA0A0D05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32E14-4F81-43A4-84DD-F0AE314F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D571E-8CDD-4943-910F-FC89CD25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94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5C1D5-C225-459F-92C8-2FA2C55A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C615C8-2F00-4E3B-A09F-4474EE21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359A4-B3C4-4A08-A668-4B474669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E3006-328F-4E90-BD5B-54D836E0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E404C-C121-490C-AA76-92156D08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56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E480-3A68-4485-A29F-624C8D0D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711F6-5EBF-4509-BF48-877CB6324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C34F3B-29EA-456C-868E-A28A05BC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2E575B-4E91-4CD3-B97F-77891CC2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8A580C-F0E8-4345-906A-52CA857E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CF34FB-57DC-4040-9EB3-48FF59FC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8BE4C-9F95-4CE6-82AF-AE022C3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0233F8-D3FB-4B23-AA5E-1754B737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926209-E5BE-4AE7-996A-22283E7C7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F27A0-B86F-48A6-B9DE-918EA566F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F3E8DC-F25F-4B1D-9039-9C1A7CC08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4298BF-7C8C-4AA2-9034-E2DE8950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018E0D-1976-4009-921D-4E453BE4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2E4E99-7EF9-41F0-A3EA-22980090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7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BB46-9A4E-4078-B67A-9EE01D7C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E6E2AB-9CD8-42FC-9AF8-0200C9E2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7DCBDB-0553-4E2F-BC8B-A4538318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2D7EEB-53BD-414E-A2F9-E602B146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011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92741A-F945-4908-997E-75C022A1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0B7A18-DF8A-4A3E-ABD2-E714F53B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2F3BB8-CB22-47B7-87F1-856E7C93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16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A9027-DFAF-41A3-ACA6-E63E82ED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BE820-BA5E-470A-AD3D-D1B7F97F0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832F6B-C821-4AA3-9642-2D6999A0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A7EE15-4993-4178-B00A-02A8A293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839F1A-610E-48F5-B161-031C6310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D03AF2-A45B-4D88-9E51-3C3BAA6E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28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BEB4-BF3D-4FC6-9DCA-772E1FBB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63A8F9-5240-4585-962E-138E7E366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62F3FE-2FFF-4267-B12A-B1FD2DC8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860E44-26F4-4A1A-A116-255EEB8F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4DC1E-0BB9-44EF-85E5-1816EDBD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F0A3D-036C-4C8E-B4FB-35915809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41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A4BF7C-D758-4BA7-BD5F-64D12A5C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6B77F8-AF74-4F4A-9710-ECFF4D14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E919A-4665-48DE-BF72-97130FC4D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159F-57E4-498A-BE1F-15720088F759}" type="datetimeFigureOut">
              <a:rPr lang="es-CO" smtClean="0"/>
              <a:t>1/09/2019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3C925-3F78-40DE-B68E-CCEBC8D12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61985-39DD-4770-99F5-8A64792A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9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5546460D-CF5A-4F6B-B2CC-1DB14D3DA32A}"/>
              </a:ext>
            </a:extLst>
          </p:cNvPr>
          <p:cNvGrpSpPr/>
          <p:nvPr/>
        </p:nvGrpSpPr>
        <p:grpSpPr>
          <a:xfrm>
            <a:off x="0" y="256674"/>
            <a:ext cx="12192000" cy="6172032"/>
            <a:chOff x="0" y="256674"/>
            <a:chExt cx="12192000" cy="617203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FED6AD3-BA26-4543-B241-2FE3587FE2B6}"/>
                </a:ext>
              </a:extLst>
            </p:cNvPr>
            <p:cNvSpPr/>
            <p:nvPr/>
          </p:nvSpPr>
          <p:spPr>
            <a:xfrm>
              <a:off x="2646948" y="3915466"/>
              <a:ext cx="2727158" cy="2058743"/>
            </a:xfrm>
            <a:prstGeom prst="rect">
              <a:avLst/>
            </a:prstGeom>
            <a:solidFill>
              <a:srgbClr val="01B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8247A0E-75EC-4B08-A952-666DC13A1210}"/>
                </a:ext>
              </a:extLst>
            </p:cNvPr>
            <p:cNvSpPr/>
            <p:nvPr/>
          </p:nvSpPr>
          <p:spPr>
            <a:xfrm>
              <a:off x="4251158" y="378824"/>
              <a:ext cx="3288631" cy="2397349"/>
            </a:xfrm>
            <a:prstGeom prst="rect">
              <a:avLst/>
            </a:prstGeom>
            <a:solidFill>
              <a:srgbClr val="8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3DC8BB3-5FA3-4EF3-AF5A-2904E65F0AF7}"/>
                </a:ext>
              </a:extLst>
            </p:cNvPr>
            <p:cNvSpPr/>
            <p:nvPr/>
          </p:nvSpPr>
          <p:spPr>
            <a:xfrm>
              <a:off x="4652212" y="1827342"/>
              <a:ext cx="2727158" cy="2967789"/>
            </a:xfrm>
            <a:prstGeom prst="rect">
              <a:avLst/>
            </a:prstGeom>
            <a:solidFill>
              <a:srgbClr val="E5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60F74EF-62B8-474E-9C7C-1FECCA1CE074}"/>
                </a:ext>
              </a:extLst>
            </p:cNvPr>
            <p:cNvSpPr/>
            <p:nvPr/>
          </p:nvSpPr>
          <p:spPr>
            <a:xfrm>
              <a:off x="5358063" y="4798972"/>
              <a:ext cx="2727158" cy="1521618"/>
            </a:xfrm>
            <a:prstGeom prst="rect">
              <a:avLst/>
            </a:prstGeom>
            <a:solidFill>
              <a:srgbClr val="C50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373DD92-3568-4CA2-91BF-6011F995D5DF}"/>
                </a:ext>
              </a:extLst>
            </p:cNvPr>
            <p:cNvSpPr/>
            <p:nvPr/>
          </p:nvSpPr>
          <p:spPr>
            <a:xfrm>
              <a:off x="7178841" y="2714688"/>
              <a:ext cx="1724529" cy="2084283"/>
            </a:xfrm>
            <a:prstGeom prst="rect">
              <a:avLst/>
            </a:prstGeom>
            <a:solidFill>
              <a:srgbClr val="5538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07480BD-20D4-41A6-9EFB-BB7F0A6CEB42}"/>
                </a:ext>
              </a:extLst>
            </p:cNvPr>
            <p:cNvSpPr/>
            <p:nvPr/>
          </p:nvSpPr>
          <p:spPr>
            <a:xfrm>
              <a:off x="7980948" y="4687889"/>
              <a:ext cx="2727157" cy="983009"/>
            </a:xfrm>
            <a:prstGeom prst="rect">
              <a:avLst/>
            </a:prstGeom>
            <a:solidFill>
              <a:srgbClr val="8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2A41012-70D1-4900-82C6-C91C0EA7A3EC}"/>
                </a:ext>
              </a:extLst>
            </p:cNvPr>
            <p:cNvSpPr/>
            <p:nvPr/>
          </p:nvSpPr>
          <p:spPr>
            <a:xfrm>
              <a:off x="7146758" y="726112"/>
              <a:ext cx="2727158" cy="2199205"/>
            </a:xfrm>
            <a:prstGeom prst="rect">
              <a:avLst/>
            </a:prstGeom>
            <a:solidFill>
              <a:srgbClr val="01B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2F83329-D9C9-4FAF-822C-5DC5ADDDFC46}"/>
                </a:ext>
              </a:extLst>
            </p:cNvPr>
            <p:cNvSpPr/>
            <p:nvPr/>
          </p:nvSpPr>
          <p:spPr>
            <a:xfrm>
              <a:off x="0" y="1831182"/>
              <a:ext cx="2727158" cy="2967789"/>
            </a:xfrm>
            <a:prstGeom prst="rect">
              <a:avLst/>
            </a:prstGeom>
            <a:solidFill>
              <a:srgbClr val="E5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1A7D913-33AA-4835-9817-0FFEDA452DEE}"/>
                </a:ext>
              </a:extLst>
            </p:cNvPr>
            <p:cNvSpPr/>
            <p:nvPr/>
          </p:nvSpPr>
          <p:spPr>
            <a:xfrm>
              <a:off x="1804737" y="726112"/>
              <a:ext cx="2727158" cy="2241677"/>
            </a:xfrm>
            <a:prstGeom prst="rect">
              <a:avLst/>
            </a:prstGeom>
            <a:solidFill>
              <a:srgbClr val="01B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90AF178-6072-4259-97A1-0F6E3D4D370C}"/>
                </a:ext>
              </a:extLst>
            </p:cNvPr>
            <p:cNvSpPr/>
            <p:nvPr/>
          </p:nvSpPr>
          <p:spPr>
            <a:xfrm>
              <a:off x="2085474" y="1483894"/>
              <a:ext cx="2727158" cy="2967789"/>
            </a:xfrm>
            <a:prstGeom prst="rect">
              <a:avLst/>
            </a:prstGeom>
            <a:solidFill>
              <a:srgbClr val="C50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2C6640-7CAA-4B1A-BE0F-0B91BDFD98D1}"/>
                </a:ext>
              </a:extLst>
            </p:cNvPr>
            <p:cNvSpPr/>
            <p:nvPr/>
          </p:nvSpPr>
          <p:spPr>
            <a:xfrm>
              <a:off x="0" y="4632326"/>
              <a:ext cx="2727158" cy="577139"/>
            </a:xfrm>
            <a:prstGeom prst="rect">
              <a:avLst/>
            </a:prstGeom>
            <a:solidFill>
              <a:srgbClr val="8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48F2E2F-1C19-401F-8605-77C85BB3FB41}"/>
                </a:ext>
              </a:extLst>
            </p:cNvPr>
            <p:cNvSpPr/>
            <p:nvPr/>
          </p:nvSpPr>
          <p:spPr>
            <a:xfrm>
              <a:off x="0" y="256674"/>
              <a:ext cx="2727158" cy="2711115"/>
            </a:xfrm>
            <a:prstGeom prst="rect">
              <a:avLst/>
            </a:prstGeom>
            <a:solidFill>
              <a:srgbClr val="5538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861643A-7F65-4E56-BBA0-E1C27CEEA414}"/>
                </a:ext>
              </a:extLst>
            </p:cNvPr>
            <p:cNvSpPr/>
            <p:nvPr/>
          </p:nvSpPr>
          <p:spPr>
            <a:xfrm>
              <a:off x="10226844" y="4907087"/>
              <a:ext cx="1965156" cy="1521619"/>
            </a:xfrm>
            <a:prstGeom prst="rect">
              <a:avLst/>
            </a:prstGeom>
            <a:solidFill>
              <a:srgbClr val="E5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9C30CB1-4520-4A37-9FDE-83A33C2C30DA}"/>
                </a:ext>
              </a:extLst>
            </p:cNvPr>
            <p:cNvSpPr/>
            <p:nvPr/>
          </p:nvSpPr>
          <p:spPr>
            <a:xfrm>
              <a:off x="8791072" y="2670573"/>
              <a:ext cx="3400927" cy="2232674"/>
            </a:xfrm>
            <a:prstGeom prst="rect">
              <a:avLst/>
            </a:prstGeom>
            <a:solidFill>
              <a:srgbClr val="C50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AF579D6-A04E-4A3A-8B22-FEC398F10BFC}"/>
                </a:ext>
              </a:extLst>
            </p:cNvPr>
            <p:cNvSpPr/>
            <p:nvPr/>
          </p:nvSpPr>
          <p:spPr>
            <a:xfrm>
              <a:off x="9464843" y="1181490"/>
              <a:ext cx="2727157" cy="1594683"/>
            </a:xfrm>
            <a:prstGeom prst="rect">
              <a:avLst/>
            </a:prstGeom>
            <a:solidFill>
              <a:srgbClr val="8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30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DE8A0E6-CD37-4AC8-BF74-06D214B79D1A}"/>
              </a:ext>
            </a:extLst>
          </p:cNvPr>
          <p:cNvGrpSpPr/>
          <p:nvPr/>
        </p:nvGrpSpPr>
        <p:grpSpPr>
          <a:xfrm>
            <a:off x="0" y="341376"/>
            <a:ext cx="12192000" cy="6175248"/>
            <a:chOff x="0" y="341376"/>
            <a:chExt cx="12192000" cy="617524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128D625-F5DC-4936-86CD-39C6D15BE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1376"/>
              <a:ext cx="12192000" cy="6175248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B43F582-AAF1-4972-9CE1-8289D206FFD1}"/>
                </a:ext>
              </a:extLst>
            </p:cNvPr>
            <p:cNvSpPr txBox="1"/>
            <p:nvPr/>
          </p:nvSpPr>
          <p:spPr>
            <a:xfrm>
              <a:off x="113837" y="1344690"/>
              <a:ext cx="11964325" cy="332398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1000" b="1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bg1"/>
                  </a:solidFill>
                  <a:latin typeface="Dancing Script" panose="03080600040507000D00" pitchFamily="66" charset="0"/>
                </a:rPr>
                <a:t>Bienvenidos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990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Dancing Script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Preciado</dc:creator>
  <cp:lastModifiedBy>Nathalia Ortega</cp:lastModifiedBy>
  <cp:revision>6</cp:revision>
  <dcterms:created xsi:type="dcterms:W3CDTF">2019-08-25T16:09:00Z</dcterms:created>
  <dcterms:modified xsi:type="dcterms:W3CDTF">2019-09-01T22:31:53Z</dcterms:modified>
</cp:coreProperties>
</file>