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4" r:id="rId3"/>
    <p:sldId id="259" r:id="rId4"/>
    <p:sldId id="269" r:id="rId5"/>
    <p:sldId id="271" r:id="rId6"/>
    <p:sldId id="275" r:id="rId7"/>
    <p:sldId id="263" r:id="rId8"/>
    <p:sldId id="276" r:id="rId9"/>
    <p:sldId id="262" r:id="rId10"/>
    <p:sldId id="272" r:id="rId11"/>
    <p:sldId id="273" r:id="rId12"/>
    <p:sldId id="265" r:id="rId13"/>
    <p:sldId id="277" r:id="rId14"/>
    <p:sldId id="268" r:id="rId15"/>
    <p:sldId id="266" r:id="rId16"/>
    <p:sldId id="278" r:id="rId17"/>
    <p:sldId id="261" r:id="rId18"/>
    <p:sldId id="267" r:id="rId19"/>
    <p:sldId id="279" r:id="rId20"/>
    <p:sldId id="270" r:id="rId21"/>
    <p:sldId id="280" r:id="rId22"/>
    <p:sldId id="281" r:id="rId2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DB2"/>
    <a:srgbClr val="5B7095"/>
    <a:srgbClr val="315059"/>
    <a:srgbClr val="E5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80" y="48"/>
      </p:cViewPr>
      <p:guideLst>
        <p:guide orient="horz" pos="312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5CBDF-AAA1-478E-BB5C-BA21E21882E3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DD606-E141-44E2-9439-16CAE3204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7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C611-DA55-4F4C-9B5A-509A45CAEA51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9C48-700B-4F32-B5D6-FEB4167F12B8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D9C-3F0C-4290-ACE4-F9F737D055B5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5B9-6002-4ACA-88E7-E1E74543232B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1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4551-3D0B-4A05-BDCA-7CF0EBBB1FA9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0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4E88-FCA9-48E7-8B89-5E1A0621DCE6}" type="datetime1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3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4A17-75B5-4964-A72B-B8C24D517283}" type="datetime1">
              <a:rPr lang="pt-BR" smtClean="0"/>
              <a:t>20/12/2024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D99C-1D41-4F26-8AAA-70EC3AF07B7D}" type="datetime1">
              <a:rPr lang="pt-BR" smtClean="0"/>
              <a:t>20/12/2024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8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7D1-42C6-4A38-ADAB-B0A32943C178}" type="datetime1">
              <a:rPr lang="pt-BR" smtClean="0"/>
              <a:t>20/12/2024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4387-637A-42FF-BB39-8BBABF3E2BA2}" type="datetime1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864A-DB0A-4C73-8B7D-0847055EB6AC}" type="datetime1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5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12E1-31DD-4404-AEF4-40B158255845}" type="datetime1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3E98-C64B-44D2-9010-1CA95873D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liavsmarq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88C5-13E9-C276-58F4-9E588CAE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CAE05C2-BCD4-B81F-3342-EF54C53E39E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5E4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170A03-FF21-B612-9AED-02C4E66A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81" y="2143374"/>
            <a:ext cx="6858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B9613A3-3FC4-21AE-EAB7-B4FF7218680F}"/>
              </a:ext>
            </a:extLst>
          </p:cNvPr>
          <p:cNvSpPr/>
          <p:nvPr/>
        </p:nvSpPr>
        <p:spPr>
          <a:xfrm>
            <a:off x="1936739" y="8603492"/>
            <a:ext cx="2806712" cy="5877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61D5A3-366D-1FEF-8E7B-246CCF57C438}"/>
              </a:ext>
            </a:extLst>
          </p:cNvPr>
          <p:cNvSpPr/>
          <p:nvPr/>
        </p:nvSpPr>
        <p:spPr>
          <a:xfrm>
            <a:off x="37041" y="1419690"/>
            <a:ext cx="6858000" cy="630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D4A866-28E4-4F1B-95D7-CEFC33767369}"/>
              </a:ext>
            </a:extLst>
          </p:cNvPr>
          <p:cNvSpPr txBox="1"/>
          <p:nvPr/>
        </p:nvSpPr>
        <p:spPr>
          <a:xfrm>
            <a:off x="455285" y="1401744"/>
            <a:ext cx="62536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rgbClr val="E9BDB2"/>
                </a:solidFill>
                <a:latin typeface="Bahnschrift Condensed" panose="020B0502040204020203" pitchFamily="34" charset="0"/>
              </a:rPr>
              <a:t>Guia completo para montar seu Pet Shop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637545-0738-F803-6D6E-4A97EF8D6CB9}"/>
              </a:ext>
            </a:extLst>
          </p:cNvPr>
          <p:cNvSpPr txBox="1"/>
          <p:nvPr/>
        </p:nvSpPr>
        <p:spPr>
          <a:xfrm>
            <a:off x="684624" y="492583"/>
            <a:ext cx="5718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315059"/>
                </a:solidFill>
                <a:latin typeface="Bahnschrift" panose="020B0502040204020203" pitchFamily="34" charset="0"/>
              </a:rPr>
              <a:t>Negócio</a:t>
            </a:r>
            <a:r>
              <a:rPr lang="pt-BR" sz="6000" dirty="0">
                <a:solidFill>
                  <a:srgbClr val="315059"/>
                </a:solidFill>
                <a:latin typeface="Aptos" panose="020B0004020202020204" pitchFamily="34" charset="0"/>
              </a:rPr>
              <a:t> Animal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0A0C98-EE86-72A6-B0C9-DD2FEAC73790}"/>
              </a:ext>
            </a:extLst>
          </p:cNvPr>
          <p:cNvSpPr txBox="1"/>
          <p:nvPr/>
        </p:nvSpPr>
        <p:spPr>
          <a:xfrm>
            <a:off x="1973779" y="8581892"/>
            <a:ext cx="32808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rgbClr val="E9BDB2"/>
                </a:solidFill>
                <a:latin typeface="Bahnschrift Condensed" panose="020B0502040204020203" pitchFamily="34" charset="0"/>
              </a:rPr>
              <a:t>Nathalia Marques</a:t>
            </a:r>
          </a:p>
        </p:txBody>
      </p:sp>
    </p:spTree>
    <p:extLst>
      <p:ext uri="{BB962C8B-B14F-4D97-AF65-F5344CB8AC3E}">
        <p14:creationId xmlns:p14="http://schemas.microsoft.com/office/powerpoint/2010/main" val="16077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3007-F812-A527-FBD6-1FF45773E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477F6F71-337E-109A-F43D-4FDF8EB797C3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Investimento Inicial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0C96D40D-0D51-E29D-78E8-C1EE092C3B07}"/>
              </a:ext>
            </a:extLst>
          </p:cNvPr>
          <p:cNvSpPr txBox="1"/>
          <p:nvPr/>
        </p:nvSpPr>
        <p:spPr>
          <a:xfrm>
            <a:off x="505839" y="2662588"/>
            <a:ext cx="5846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Reforma e mobiliário;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Compra de produtos para revenda;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Equipamentos para banho e tosa;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Custos com licenças e alvarás.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Elabore uma planilha detalhada para não ser surpreendido. 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DD9CE9A0-0BAC-D6D4-DCB6-9A4907354A05}"/>
              </a:ext>
            </a:extLst>
          </p:cNvPr>
          <p:cNvSpPr txBox="1"/>
          <p:nvPr/>
        </p:nvSpPr>
        <p:spPr>
          <a:xfrm>
            <a:off x="469327" y="1431482"/>
            <a:ext cx="58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Estime os custos para começar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67F1DD-480B-4E5A-F989-5CBFD5A4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4CF501-5B7E-CE09-3E1E-06C7855D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53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5D2B-7D4D-539A-A2B5-CA7DA411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9A2F27B3-C076-82B5-2697-59F05B9949D4}"/>
              </a:ext>
            </a:extLst>
          </p:cNvPr>
          <p:cNvSpPr txBox="1"/>
          <p:nvPr/>
        </p:nvSpPr>
        <p:spPr>
          <a:xfrm>
            <a:off x="505839" y="2042809"/>
            <a:ext cx="5817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Contrate profissionais que amem animais e tenham experiência no setor. Invista em treinamentos para garantir atendimento de qualidade e fidelizar seus clientes.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9334A0-B4EC-73FC-0791-0C583D8A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014"/>
          <a:stretch/>
        </p:blipFill>
        <p:spPr>
          <a:xfrm>
            <a:off x="1147864" y="4953000"/>
            <a:ext cx="4533090" cy="3583073"/>
          </a:xfrm>
          <a:prstGeom prst="rect">
            <a:avLst/>
          </a:prstGeom>
        </p:spPr>
      </p:pic>
      <p:sp>
        <p:nvSpPr>
          <p:cNvPr id="4" name="Título">
            <a:extLst>
              <a:ext uri="{FF2B5EF4-FFF2-40B4-BE49-F238E27FC236}">
                <a16:creationId xmlns:a16="http://schemas.microsoft.com/office/drawing/2014/main" id="{DE781B94-FCE1-BEA3-9A1F-C332AA0842BC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Equipe e Treinamento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823CC-D067-DD2F-650F-4F6D5C82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CF2F03-4E2B-C8E2-D1FE-88F72D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6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9065-28C9-DBD1-308E-1716DF6A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29486B4-026F-FE51-3A72-BE35ACAA250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F132F5D2-45C9-386B-B0BA-36ACDB0DD4E2}"/>
              </a:ext>
            </a:extLst>
          </p:cNvPr>
          <p:cNvSpPr txBox="1"/>
          <p:nvPr/>
        </p:nvSpPr>
        <p:spPr>
          <a:xfrm>
            <a:off x="252919" y="4953000"/>
            <a:ext cx="6352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ESTRATÉGIAS DE MERCADO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E2AAB81F-B7D8-3A7A-180C-29C332CEB8F2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503769B-4B34-7884-5ECA-EB537A2F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53DCEA-5FDA-AF0F-D921-307FC64D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35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41D9-C4D5-E375-406F-60E9CDE3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0264F402-7C49-13DA-7E8E-8E96F638F2FC}"/>
              </a:ext>
            </a:extLst>
          </p:cNvPr>
          <p:cNvSpPr txBox="1"/>
          <p:nvPr/>
        </p:nvSpPr>
        <p:spPr>
          <a:xfrm>
            <a:off x="505838" y="654427"/>
            <a:ext cx="5846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Marketing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7AD761F5-061B-B1C5-6F0B-2B3AC6DE8E39}"/>
              </a:ext>
            </a:extLst>
          </p:cNvPr>
          <p:cNvSpPr txBox="1"/>
          <p:nvPr/>
        </p:nvSpPr>
        <p:spPr>
          <a:xfrm>
            <a:off x="505838" y="2574535"/>
            <a:ext cx="5880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Use as redes sociais para atrair clientes, publicando fotos dos produtos e dos serviços realizados. Crie promoções de inauguração e parcerias com veterinários e ONG’s locais. Uma boa estratégia é essencial para o sucesso.</a:t>
            </a:r>
          </a:p>
        </p:txBody>
      </p:sp>
      <p:sp>
        <p:nvSpPr>
          <p:cNvPr id="2" name="subtitulo">
            <a:extLst>
              <a:ext uri="{FF2B5EF4-FFF2-40B4-BE49-F238E27FC236}">
                <a16:creationId xmlns:a16="http://schemas.microsoft.com/office/drawing/2014/main" id="{2CEB3778-C90F-8F37-4E5D-3A4479402F88}"/>
              </a:ext>
            </a:extLst>
          </p:cNvPr>
          <p:cNvSpPr txBox="1"/>
          <p:nvPr/>
        </p:nvSpPr>
        <p:spPr>
          <a:xfrm>
            <a:off x="505838" y="1555530"/>
            <a:ext cx="5846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Como divulgar seu Pet Shop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5A98EB-4308-2C2E-199D-323A493A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1" y="5291846"/>
            <a:ext cx="5350213" cy="340613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ABF86-57B6-5CC4-B9F3-68D5AF94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2F82B7-C848-9A79-53AF-92DBF63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6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D90D-8118-78FB-2853-39D401462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4CD4B37-430B-6395-8074-22CCB3B0D47C}"/>
              </a:ext>
            </a:extLst>
          </p:cNvPr>
          <p:cNvSpPr txBox="1"/>
          <p:nvPr/>
        </p:nvSpPr>
        <p:spPr>
          <a:xfrm>
            <a:off x="522829" y="2080153"/>
            <a:ext cx="573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bom atendimento é crucial. Treine sua equipe para ser atenciosa e educada. Ofereça um ambiente acolhedor para os donos e seus pets. A satisfação do cliente gera indicações e fidelidade.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6E859639-583C-7FA7-5BDD-5E14692E972A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Atendimento ao 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E05775-1826-463B-C853-34C0C63C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/>
          <a:stretch/>
        </p:blipFill>
        <p:spPr>
          <a:xfrm>
            <a:off x="505838" y="4953000"/>
            <a:ext cx="5829333" cy="4035357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4854A-A59B-C3D5-F5B8-E7775BB3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92400E-AB8B-72F0-9D2F-5FD37FF6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4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C8C44-2FCB-2BB1-8CC8-0E3EDE0E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D0258C-AF7B-4821-FDDF-056F75F45AA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631723D3-8F1B-EDB4-A5E3-291EF7DCC269}"/>
              </a:ext>
            </a:extLst>
          </p:cNvPr>
          <p:cNvSpPr txBox="1"/>
          <p:nvPr/>
        </p:nvSpPr>
        <p:spPr>
          <a:xfrm>
            <a:off x="252919" y="4953000"/>
            <a:ext cx="6352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LEGALIZAÇÃO E GESTÃO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71CEFAD1-BE8F-680A-C2B8-CAE397296E0F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79078D8-F7F2-446C-5251-470F1CB1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41369B-7562-BE77-E0E8-A37C3004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5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3E522-2870-ED76-D046-7047A75F4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260EE4C3-6F04-F490-75B4-1E1DDD4F3152}"/>
              </a:ext>
            </a:extLst>
          </p:cNvPr>
          <p:cNvSpPr txBox="1"/>
          <p:nvPr/>
        </p:nvSpPr>
        <p:spPr>
          <a:xfrm>
            <a:off x="496111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Legalização do Negócio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C4781723-859D-430D-5CF3-8924506A15B9}"/>
              </a:ext>
            </a:extLst>
          </p:cNvPr>
          <p:cNvSpPr txBox="1"/>
          <p:nvPr/>
        </p:nvSpPr>
        <p:spPr>
          <a:xfrm>
            <a:off x="498509" y="2662588"/>
            <a:ext cx="5787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Registre no CNPJ;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Obtenha alvará de funcionamento;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Verifique exigências sanitárias e ambientais.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Estar em conformidade com a lei evita problemas futuros. 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3A6C7814-7831-AF44-5381-04AF9068B3DE}"/>
              </a:ext>
            </a:extLst>
          </p:cNvPr>
          <p:cNvSpPr txBox="1"/>
          <p:nvPr/>
        </p:nvSpPr>
        <p:spPr>
          <a:xfrm>
            <a:off x="950844" y="1431482"/>
            <a:ext cx="488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Regularize sua empresa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50D5EA-92CF-F1CA-6976-138CC0DF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778849B-B7E2-FEC7-9A9E-5DB61A2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7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641C-5130-7CFD-36C3-778CB749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B72B4E12-851C-4807-BC58-EA2ECB91C6D0}"/>
              </a:ext>
            </a:extLst>
          </p:cNvPr>
          <p:cNvSpPr txBox="1"/>
          <p:nvPr/>
        </p:nvSpPr>
        <p:spPr>
          <a:xfrm>
            <a:off x="496111" y="2003898"/>
            <a:ext cx="5778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Use um sistema de gestão para monitorar as vendas, despesas e lucros. Mantenha o controle de estoque e acompanhe seus resultados mensalmente. Isso ajuda a identificar pontos de melhoria.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0FEE6039-AD54-4FAE-0946-905A4B2BF39F}"/>
              </a:ext>
            </a:extLst>
          </p:cNvPr>
          <p:cNvSpPr txBox="1"/>
          <p:nvPr/>
        </p:nvSpPr>
        <p:spPr>
          <a:xfrm>
            <a:off x="819522" y="639845"/>
            <a:ext cx="514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Controle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993AF-7F21-9C9E-27BE-A203D756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" y="4953000"/>
            <a:ext cx="5778230" cy="372407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F55D8-CD80-ECF3-88F1-2008EDCD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582383-AB77-5C8F-CF57-F016C0A6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7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74D2-9041-78EB-3E00-32B6772E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F702E8-A038-CA3F-8955-8E275F110AD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0A439CD0-BB91-81D2-654A-91CC6A8B00F5}"/>
              </a:ext>
            </a:extLst>
          </p:cNvPr>
          <p:cNvSpPr txBox="1"/>
          <p:nvPr/>
        </p:nvSpPr>
        <p:spPr>
          <a:xfrm>
            <a:off x="252919" y="4953000"/>
            <a:ext cx="6352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CRESCIMENTO E SUSTENTABILIDADE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DA00D4E-1C13-114A-387C-15BCDB7D5577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CA1F1F9-F1FA-286E-DE68-AF363D1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03AEED-1FFB-20E1-E635-1AB7050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4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C488-FDD8-4F75-EB11-A8CD69AB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0530B074-BAD1-A0D0-CE1B-2C9F69BB6E0A}"/>
              </a:ext>
            </a:extLst>
          </p:cNvPr>
          <p:cNvSpPr txBox="1"/>
          <p:nvPr/>
        </p:nvSpPr>
        <p:spPr>
          <a:xfrm>
            <a:off x="287338" y="652179"/>
            <a:ext cx="62103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700" b="1" dirty="0">
                <a:latin typeface="+mj-lt"/>
              </a:rPr>
              <a:t>Monitoramento e Crescimento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1A70DF81-C485-611B-1507-E651C10E4476}"/>
              </a:ext>
            </a:extLst>
          </p:cNvPr>
          <p:cNvSpPr txBox="1"/>
          <p:nvPr/>
        </p:nvSpPr>
        <p:spPr>
          <a:xfrm>
            <a:off x="510702" y="2101175"/>
            <a:ext cx="5836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Acompanhe os resultados do seu pet shop e ajuste as estratégias conforme necessário. Considere expandir os serviços, como consultorias veterinárias ou delivery de produtos.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4C131F-C346-92CF-76F5-3BE22BD0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9" y="4953000"/>
            <a:ext cx="5841458" cy="408237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EDFE4-4948-CD8B-9A6B-0DF513A4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D8D0FA-1F11-7413-C1B4-A23268E0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21A0-B817-786F-0A39-4CD2287B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5C86EFCA-F731-E1BB-BE21-52AA4337BA63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Introdução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78C3900E-9BE7-7AF3-4841-7FA78A616853}"/>
              </a:ext>
            </a:extLst>
          </p:cNvPr>
          <p:cNvSpPr txBox="1"/>
          <p:nvPr/>
        </p:nvSpPr>
        <p:spPr>
          <a:xfrm>
            <a:off x="505838" y="2918298"/>
            <a:ext cx="588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mercado de pets está em constante crescimento, movimentando bilhões todos os anos. Donos de animais procuram cada vez mais serviços de qualidade para seus bichinhos, como banho, tosa, alimentação e brinquedos. Um pet shop é uma ótima oportunidade de unir paixão e lucro.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AE26F07C-9E7D-5E43-6A27-75682ACE0320}"/>
              </a:ext>
            </a:extLst>
          </p:cNvPr>
          <p:cNvSpPr txBox="1"/>
          <p:nvPr/>
        </p:nvSpPr>
        <p:spPr>
          <a:xfrm>
            <a:off x="887975" y="1559337"/>
            <a:ext cx="533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Por que montar um Pet Shop?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93F2A5-8466-574E-8E5C-A921B32F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A77944-A862-5136-70F4-15384D3E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9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035-15FE-4476-D8D7-BED35287C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A261604F-74B7-F1C6-8D5C-72284D5A2D88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Conclusão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5F0E128B-0194-3E94-8AF8-764583ECF21B}"/>
              </a:ext>
            </a:extLst>
          </p:cNvPr>
          <p:cNvSpPr txBox="1"/>
          <p:nvPr/>
        </p:nvSpPr>
        <p:spPr>
          <a:xfrm>
            <a:off x="542934" y="1976602"/>
            <a:ext cx="5772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Montar um pet shop exige planejamento, mas pode ser muito recompensador. Com um bom plano de negócios, dedicação e amor pelos animais, você estará no caminho certo para o sucesso.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2862D89-D9B5-40C7-3652-0F4EDBF7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F8DD04-AE79-36E2-9A8F-03D849CB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7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3132-B5D2-242A-1E21-14F637B1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70C3923-C2AC-9F05-7BAC-FA4959870F9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AB5D3E6D-9C3B-8417-0E15-5C4238F294B0}"/>
              </a:ext>
            </a:extLst>
          </p:cNvPr>
          <p:cNvSpPr txBox="1"/>
          <p:nvPr/>
        </p:nvSpPr>
        <p:spPr>
          <a:xfrm>
            <a:off x="252919" y="3860393"/>
            <a:ext cx="63521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AGRADECIMENTO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FF00322-D39B-1DE3-3165-50CED139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29D3EC6-27CA-D3C0-14E7-E82345EB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7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9F067-CEC5-F332-BA06-77F41B453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802211D3-159E-AE35-DC81-7F5F80F7AEB9}"/>
              </a:ext>
            </a:extLst>
          </p:cNvPr>
          <p:cNvSpPr txBox="1"/>
          <p:nvPr/>
        </p:nvSpPr>
        <p:spPr>
          <a:xfrm>
            <a:off x="505839" y="662041"/>
            <a:ext cx="580922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700" b="1" dirty="0">
                <a:latin typeface="+mj-lt"/>
              </a:rPr>
              <a:t>OBRIGADA POR LER ATÉ AQUI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0416D443-D305-9E6F-6E78-CBAB115CEE8D}"/>
              </a:ext>
            </a:extLst>
          </p:cNvPr>
          <p:cNvSpPr txBox="1"/>
          <p:nvPr/>
        </p:nvSpPr>
        <p:spPr>
          <a:xfrm>
            <a:off x="542934" y="1976602"/>
            <a:ext cx="5772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Ebook possui o conteúdo e imagens gerados por IA, e foi diagramado por humano. Todo o processo de construção se encontra no meu GitHub. 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conteúdo foi gerado somente para fins didáticos.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9FAE001-C70F-06DF-BF6B-699DBDC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214B540-7795-8121-84E9-EB753F3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22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281025-B805-F330-6D95-03192C5A66F0}"/>
              </a:ext>
            </a:extLst>
          </p:cNvPr>
          <p:cNvSpPr/>
          <p:nvPr/>
        </p:nvSpPr>
        <p:spPr>
          <a:xfrm>
            <a:off x="1038226" y="3670044"/>
            <a:ext cx="4400550" cy="93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hlinkClick r:id="rId2"/>
              </a:rPr>
              <a:t>github.com/nathaliavsmarques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9068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0163A-D1F6-67C3-6D1D-5E8F96E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CAAEED-2464-749F-6479-C27E3309B28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66D4873E-7DD4-37F0-693E-09B45C67D103}"/>
              </a:ext>
            </a:extLst>
          </p:cNvPr>
          <p:cNvSpPr txBox="1"/>
          <p:nvPr/>
        </p:nvSpPr>
        <p:spPr>
          <a:xfrm>
            <a:off x="252919" y="4953000"/>
            <a:ext cx="6352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PLANEJAMENTO DO NEGÓCIO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D90CD61E-25DD-FFD0-A5FE-9AF712B7E395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2E571A-01E3-CC03-995C-1F1DA838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24983E-F7BB-729E-0BE4-B7DCCC12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3162-A530-E5B6-FF3E-C78A4CA0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EBB8CAC4-FC59-4EBE-47F3-76A54474F570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Defina Seu Público-Alvo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49CC52AA-5F47-6DD6-5190-CF46E7198189}"/>
              </a:ext>
            </a:extLst>
          </p:cNvPr>
          <p:cNvSpPr txBox="1"/>
          <p:nvPr/>
        </p:nvSpPr>
        <p:spPr>
          <a:xfrm>
            <a:off x="558861" y="3293957"/>
            <a:ext cx="5730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Pode ser: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Tutores de cachorros e gatos;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Animais exóticos (como pássaros e roedores);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Donos que buscam produtos premium ou mais acessíveis;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dirty="0"/>
              <a:t>Essa definição é essencial para criar estratégias assertivas.</a:t>
            </a:r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802A147-D9FD-E0A9-D23A-5E5183F9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9FBF3B-AFB4-59EA-44D2-65810C3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4</a:t>
            </a:fld>
            <a:endParaRPr lang="pt-BR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54447305-CAAF-663C-C70D-9CB3DA4F7361}"/>
              </a:ext>
            </a:extLst>
          </p:cNvPr>
          <p:cNvSpPr txBox="1"/>
          <p:nvPr/>
        </p:nvSpPr>
        <p:spPr>
          <a:xfrm>
            <a:off x="505839" y="1704454"/>
            <a:ext cx="5836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Escolha o perfil de clientes que deseja atender.</a:t>
            </a:r>
          </a:p>
        </p:txBody>
      </p:sp>
    </p:spTree>
    <p:extLst>
      <p:ext uri="{BB962C8B-B14F-4D97-AF65-F5344CB8AC3E}">
        <p14:creationId xmlns:p14="http://schemas.microsoft.com/office/powerpoint/2010/main" val="6545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51E6-3E71-406D-DE5A-2692C636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ACA557DC-EF0A-BD2A-7C2B-34DFB7B32F37}"/>
              </a:ext>
            </a:extLst>
          </p:cNvPr>
          <p:cNvSpPr txBox="1"/>
          <p:nvPr/>
        </p:nvSpPr>
        <p:spPr>
          <a:xfrm>
            <a:off x="558938" y="2662588"/>
            <a:ext cx="5836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Prefira locais com grande circulação de pessoas e que sejam acessíveis. Pesquise bairros com alta densidade populacional e avalie a presença de concorrentes. Uma boa localização pode ser o diferencial do seu pet shop.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7AA25111-1F2A-2366-37C3-354F0359B986}"/>
              </a:ext>
            </a:extLst>
          </p:cNvPr>
          <p:cNvSpPr txBox="1"/>
          <p:nvPr/>
        </p:nvSpPr>
        <p:spPr>
          <a:xfrm>
            <a:off x="505839" y="1369927"/>
            <a:ext cx="583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Onde montar seu 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BA57A0-AA61-2DB3-F3C3-6F3D5551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95"/>
          <a:stretch/>
        </p:blipFill>
        <p:spPr>
          <a:xfrm>
            <a:off x="831312" y="5165513"/>
            <a:ext cx="5291846" cy="3255897"/>
          </a:xfrm>
          <a:prstGeom prst="rect">
            <a:avLst/>
          </a:prstGeom>
        </p:spPr>
      </p:pic>
      <p:sp>
        <p:nvSpPr>
          <p:cNvPr id="4" name="Título">
            <a:extLst>
              <a:ext uri="{FF2B5EF4-FFF2-40B4-BE49-F238E27FC236}">
                <a16:creationId xmlns:a16="http://schemas.microsoft.com/office/drawing/2014/main" id="{2CDBDDB4-F677-F0EC-34D7-738F480107E5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Localização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F500A-D5D6-D5E7-4292-9C80AEE1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FB2B90-CB21-FB61-046E-72E71B5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E42E4-6270-50C3-8327-C7D66325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A2FF97FF-4CF2-F2F6-F445-C4E688A503C4}"/>
              </a:ext>
            </a:extLst>
          </p:cNvPr>
          <p:cNvSpPr txBox="1"/>
          <p:nvPr/>
        </p:nvSpPr>
        <p:spPr>
          <a:xfrm>
            <a:off x="505839" y="2662588"/>
            <a:ext cx="5880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Área para recepção;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Setor de produtos (alimentação, brinquedos, acessórios);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Espaço para serviços (banho, tosa e atendimento);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Estoque organizado.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Certifique-se de que o ambiente seja limpo, seguro e acolhedor.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CF7EEEC8-F66D-3670-06BA-8FE4452450E7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Estrutura Necessária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D1B506-27A9-E158-DA27-EB43B55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8ACE19-FC81-EF3E-8091-2629E97F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6</a:t>
            </a:fld>
            <a:endParaRPr lang="pt-BR"/>
          </a:p>
        </p:txBody>
      </p:sp>
      <p:sp>
        <p:nvSpPr>
          <p:cNvPr id="5" name="subtitulo">
            <a:extLst>
              <a:ext uri="{FF2B5EF4-FFF2-40B4-BE49-F238E27FC236}">
                <a16:creationId xmlns:a16="http://schemas.microsoft.com/office/drawing/2014/main" id="{BD612491-610D-5731-B8FE-4EC78F84A38C}"/>
              </a:ext>
            </a:extLst>
          </p:cNvPr>
          <p:cNvSpPr txBox="1"/>
          <p:nvPr/>
        </p:nvSpPr>
        <p:spPr>
          <a:xfrm>
            <a:off x="420874" y="1431482"/>
            <a:ext cx="6050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Planeje os espaços do seu pet shop</a:t>
            </a:r>
          </a:p>
        </p:txBody>
      </p:sp>
    </p:spTree>
    <p:extLst>
      <p:ext uri="{BB962C8B-B14F-4D97-AF65-F5344CB8AC3E}">
        <p14:creationId xmlns:p14="http://schemas.microsoft.com/office/powerpoint/2010/main" val="342316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A154-A216-18E8-ED73-0EAF8F94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B9530D-B0D3-7BD6-008F-E308C16CF80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F31D3791-EED0-F8BF-A556-6F0E7A47F1BD}"/>
              </a:ext>
            </a:extLst>
          </p:cNvPr>
          <p:cNvSpPr txBox="1"/>
          <p:nvPr/>
        </p:nvSpPr>
        <p:spPr>
          <a:xfrm>
            <a:off x="252919" y="4953000"/>
            <a:ext cx="6352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PRODUTOS E SERVIÇOS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FD68CC44-84EC-CCE3-CE88-FDFC338449F8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7C9AA60-94B4-508B-5D13-4DEC89F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DA96C7-A998-3AE7-E711-4A7C5599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0B92-9F3E-670C-2FC2-EA5B4BE9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E579C25A-B722-163C-0864-BB5DF10F7C79}"/>
              </a:ext>
            </a:extLst>
          </p:cNvPr>
          <p:cNvSpPr txBox="1"/>
          <p:nvPr/>
        </p:nvSpPr>
        <p:spPr>
          <a:xfrm>
            <a:off x="505839" y="662041"/>
            <a:ext cx="55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Produtos e Serviços</a:t>
            </a: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C0ACCDA2-7EA5-37F6-8588-EB02B16FC9E0}"/>
              </a:ext>
            </a:extLst>
          </p:cNvPr>
          <p:cNvSpPr txBox="1"/>
          <p:nvPr/>
        </p:nvSpPr>
        <p:spPr>
          <a:xfrm>
            <a:off x="505839" y="2662588"/>
            <a:ext cx="5846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Liste o que você deseja vender ou prestar como serviço: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Produtos: rações, brinquedos, roupas e medicamentos;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Serviços: banho, tosa, aplicação de medicamentos e hotel para pets.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Ter um mix variado de produtos aumenta suas chances de atender diferentes necessidades.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34EC22C-74BE-50F4-9FCD-9DCDD590D26B}"/>
              </a:ext>
            </a:extLst>
          </p:cNvPr>
          <p:cNvSpPr txBox="1"/>
          <p:nvPr/>
        </p:nvSpPr>
        <p:spPr>
          <a:xfrm>
            <a:off x="505839" y="1369927"/>
            <a:ext cx="58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Produtos e serviços oferecidos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0BCD381-050E-AB08-1130-C1277FE9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9FE01E3-4CC9-750A-4651-066BDA8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82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9B77-1ECB-06E7-7443-2FE55532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30D37C-73B6-32BF-1213-603293ABBCF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FCB7B00F-B324-2F13-8C8C-0980B10D782B}"/>
              </a:ext>
            </a:extLst>
          </p:cNvPr>
          <p:cNvSpPr txBox="1"/>
          <p:nvPr/>
        </p:nvSpPr>
        <p:spPr>
          <a:xfrm>
            <a:off x="1" y="4953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rgbClr val="E9BDB2"/>
                  </a:solidFill>
                </a:ln>
                <a:solidFill>
                  <a:schemeClr val="bg1"/>
                </a:solidFill>
              </a:rPr>
              <a:t>RECURSOS FINANCEIROS E HUMANOS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FA694221-D189-95A3-98A7-0939399F3CA4}"/>
              </a:ext>
            </a:extLst>
          </p:cNvPr>
          <p:cNvSpPr txBox="1"/>
          <p:nvPr/>
        </p:nvSpPr>
        <p:spPr>
          <a:xfrm>
            <a:off x="0" y="1000171"/>
            <a:ext cx="63521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>
                  <a:solidFill>
                    <a:srgbClr val="E9BDB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E945A89-A7F7-6358-995C-55595B46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Negócio Animal: Guia Completo para Montar seu Pet Shop - Nathalia Marques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94A6C3-878E-B53D-7AD2-0368B12F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3E98-C64B-44D2-9010-1CA95873D6E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9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345</TotalTime>
  <Words>909</Words>
  <Application>Microsoft Office PowerPoint</Application>
  <PresentationFormat>Papel A4 (210 x 297 mm)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Aptos</vt:lpstr>
      <vt:lpstr>Arial</vt:lpstr>
      <vt:lpstr>Bahnschrift</vt:lpstr>
      <vt:lpstr>Bahnschrift Condensed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Nathalia Marques</dc:creator>
  <cp:lastModifiedBy>Nathalia Marques</cp:lastModifiedBy>
  <cp:revision>8</cp:revision>
  <dcterms:created xsi:type="dcterms:W3CDTF">2024-12-19T16:16:12Z</dcterms:created>
  <dcterms:modified xsi:type="dcterms:W3CDTF">2024-12-20T12:57:38Z</dcterms:modified>
</cp:coreProperties>
</file>